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8" r:id="rId5"/>
    <p:sldId id="257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EA079"/>
    <a:srgbClr val="3299BC"/>
    <a:srgbClr val="006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532" autoAdjust="0"/>
  </p:normalViewPr>
  <p:slideViewPr>
    <p:cSldViewPr snapToGrid="0">
      <p:cViewPr varScale="1">
        <p:scale>
          <a:sx n="37" d="100"/>
          <a:sy n="37" d="100"/>
        </p:scale>
        <p:origin x="24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31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A7-4235-B675-0F3397586DBB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A7-4235-B675-0F3397586DBB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A7-4235-B675-0F3397586DB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31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A7-4235-B675-0F3397586DB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A7-4235-B675-0F3397586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79-49DE-85C3-AF021499E0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79-49DE-85C3-AF021499E0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79-49DE-85C3-AF021499E07D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79-49DE-85C3-AF021499E07D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79-49DE-85C3-AF021499E07D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79-49DE-85C3-AF021499E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3175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A7-4235-B675-0F3397586DBB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A7-4235-B675-0F3397586DBB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A7-4235-B675-0F3397586DB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A7-4235-B675-0F3397586DB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A7-4235-B675-0F3397586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09DD8E-315F-4512-9E6C-F84D5D4C0C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B8FDF-59AF-4088-B42D-C96A66C8F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AF36-123E-45CA-A0B4-875C307E374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85BBF-7DB3-42AC-9951-7BC2B3F96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D8E7E-971F-4F6F-B132-5E330BD1B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93AB-977E-4C32-A898-259D55505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57AB-AE34-456A-9485-C3A4E8DB73F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6991-8D4D-4011-84AB-5C3A8AB102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65ED-B7BE-481B-A87E-EA40FA0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 descr="Rounded Yellow Background">
            <a:extLst>
              <a:ext uri="{FF2B5EF4-FFF2-40B4-BE49-F238E27FC236}">
                <a16:creationId xmlns:a16="http://schemas.microsoft.com/office/drawing/2014/main" id="{EB5B0470-C426-4487-B57F-6FA944EC312C}"/>
              </a:ext>
            </a:extLst>
          </p:cNvPr>
          <p:cNvSpPr/>
          <p:nvPr userDrawn="1"/>
        </p:nvSpPr>
        <p:spPr>
          <a:xfrm>
            <a:off x="257442" y="990600"/>
            <a:ext cx="11677116" cy="14120856"/>
          </a:xfrm>
          <a:prstGeom prst="roundRect">
            <a:avLst>
              <a:gd name="adj" fmla="val 28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chart" Target="../charts/chart3.xml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7.png"/><Relationship Id="rId5" Type="http://schemas.openxmlformats.org/officeDocument/2006/relationships/chart" Target="../charts/chart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image" Target="../media/image5.sv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F3FB797-10C5-4151-86CE-E41AA0907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079" y="402317"/>
            <a:ext cx="7540462" cy="2956983"/>
            <a:chOff x="1612331" y="358878"/>
            <a:chExt cx="9123959" cy="3577949"/>
          </a:xfrm>
        </p:grpSpPr>
        <p:sp>
          <p:nvSpPr>
            <p:cNvPr id="2799" name="Wave 2798">
              <a:extLst>
                <a:ext uri="{FF2B5EF4-FFF2-40B4-BE49-F238E27FC236}">
                  <a16:creationId xmlns:a16="http://schemas.microsoft.com/office/drawing/2014/main" id="{12315DA4-B6A4-479B-BE9C-1D0F49D6DE3B}"/>
                </a:ext>
              </a:extLst>
            </p:cNvPr>
            <p:cNvSpPr/>
            <p:nvPr/>
          </p:nvSpPr>
          <p:spPr>
            <a:xfrm flipH="1">
              <a:off x="1612331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6" name="Isosceles Triangle 2795">
              <a:extLst>
                <a:ext uri="{FF2B5EF4-FFF2-40B4-BE49-F238E27FC236}">
                  <a16:creationId xmlns:a16="http://schemas.microsoft.com/office/drawing/2014/main" id="{BE80EF6A-E134-4E58-AFA7-17D7730C0723}"/>
                </a:ext>
              </a:extLst>
            </p:cNvPr>
            <p:cNvSpPr/>
            <p:nvPr/>
          </p:nvSpPr>
          <p:spPr>
            <a:xfrm rot="16200000" flipH="1">
              <a:off x="2775467" y="2146146"/>
              <a:ext cx="550954" cy="1333019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4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5" name="Rectangle 2794">
              <a:extLst>
                <a:ext uri="{FF2B5EF4-FFF2-40B4-BE49-F238E27FC236}">
                  <a16:creationId xmlns:a16="http://schemas.microsoft.com/office/drawing/2014/main" id="{09DF3989-E079-4179-894E-CDC52D65B594}"/>
                </a:ext>
              </a:extLst>
            </p:cNvPr>
            <p:cNvSpPr/>
            <p:nvPr/>
          </p:nvSpPr>
          <p:spPr>
            <a:xfrm>
              <a:off x="2456383" y="1753783"/>
              <a:ext cx="7577529" cy="21830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88900" dir="6000000" algn="ctr" rotWithShape="0">
                <a:srgbClr val="000000">
                  <a:alpha val="0"/>
                </a:srgbClr>
              </a:outerShdw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3" name="Wave 2792">
              <a:extLst>
                <a:ext uri="{FF2B5EF4-FFF2-40B4-BE49-F238E27FC236}">
                  <a16:creationId xmlns:a16="http://schemas.microsoft.com/office/drawing/2014/main" id="{0FCE735F-D719-4D13-97EC-F9CB9B01149F}"/>
                </a:ext>
              </a:extLst>
            </p:cNvPr>
            <p:cNvSpPr/>
            <p:nvPr/>
          </p:nvSpPr>
          <p:spPr>
            <a:xfrm>
              <a:off x="8648955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D27D2F-4B4D-4529-93FD-89EF640D8366}"/>
                </a:ext>
              </a:extLst>
            </p:cNvPr>
            <p:cNvSpPr/>
            <p:nvPr/>
          </p:nvSpPr>
          <p:spPr>
            <a:xfrm rot="5400000">
              <a:off x="9039988" y="2146146"/>
              <a:ext cx="550954" cy="1333019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E38460-690B-498E-BCAE-A4A9DBDD691C}"/>
                </a:ext>
              </a:extLst>
            </p:cNvPr>
            <p:cNvSpPr/>
            <p:nvPr/>
          </p:nvSpPr>
          <p:spPr>
            <a:xfrm>
              <a:off x="2384435" y="358878"/>
              <a:ext cx="7577528" cy="2183044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50000"/>
                  </a:schemeClr>
                </a:gs>
                <a:gs pos="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94" name="Graphic 2793" descr="Icon Placeholder">
            <a:extLst>
              <a:ext uri="{FF2B5EF4-FFF2-40B4-BE49-F238E27FC236}">
                <a16:creationId xmlns:a16="http://schemas.microsoft.com/office/drawing/2014/main" id="{3CB1515E-7230-4D4F-90EF-10A657B2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724" y="509069"/>
            <a:ext cx="1394556" cy="1394556"/>
          </a:xfrm>
          <a:prstGeom prst="rect">
            <a:avLst/>
          </a:prstGeom>
        </p:spPr>
      </p:pic>
      <p:sp>
        <p:nvSpPr>
          <p:cNvPr id="1487" name="TextBox 1486">
            <a:extLst>
              <a:ext uri="{FF2B5EF4-FFF2-40B4-BE49-F238E27FC236}">
                <a16:creationId xmlns:a16="http://schemas.microsoft.com/office/drawing/2014/main" id="{49642D53-480D-46D9-85DC-3391E2F8877A}"/>
              </a:ext>
            </a:extLst>
          </p:cNvPr>
          <p:cNvSpPr txBox="1"/>
          <p:nvPr/>
        </p:nvSpPr>
        <p:spPr>
          <a:xfrm>
            <a:off x="4798855" y="513451"/>
            <a:ext cx="4086790" cy="719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bg1"/>
                </a:solidFill>
                <a:latin typeface="+mj-lt"/>
              </a:rPr>
              <a:t>Population </a:t>
            </a:r>
            <a:r>
              <a:rPr lang="en-US" sz="3200" i="1" spc="-150" dirty="0">
                <a:solidFill>
                  <a:schemeClr val="bg1"/>
                </a:solidFill>
                <a:latin typeface="+mj-lt"/>
              </a:rPr>
              <a:t>Graphic</a:t>
            </a:r>
            <a:endParaRPr lang="en-US" sz="3200" b="1" spc="-15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61FA9FFE-1F09-4D21-8B4E-DFF29AB21E68}"/>
              </a:ext>
            </a:extLst>
          </p:cNvPr>
          <p:cNvSpPr txBox="1"/>
          <p:nvPr/>
        </p:nvSpPr>
        <p:spPr>
          <a:xfrm>
            <a:off x="4773263" y="731912"/>
            <a:ext cx="4086790" cy="13606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b="1" spc="-300" dirty="0">
                <a:solidFill>
                  <a:schemeClr val="bg1"/>
                </a:solidFill>
                <a:latin typeface="+mj-lt"/>
              </a:rPr>
              <a:t>Title</a:t>
            </a:r>
            <a:endParaRPr lang="en-US" sz="6000" b="1" spc="-3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1" name="Freeform: Shape 870" descr="Global maps">
            <a:extLst>
              <a:ext uri="{FF2B5EF4-FFF2-40B4-BE49-F238E27FC236}">
                <a16:creationId xmlns:a16="http://schemas.microsoft.com/office/drawing/2014/main" id="{8C313EE3-F993-4B72-81FD-C748F251BF52}"/>
              </a:ext>
            </a:extLst>
          </p:cNvPr>
          <p:cNvSpPr/>
          <p:nvPr/>
        </p:nvSpPr>
        <p:spPr>
          <a:xfrm>
            <a:off x="906715" y="2204130"/>
            <a:ext cx="10679450" cy="6191997"/>
          </a:xfrm>
          <a:custGeom>
            <a:avLst/>
            <a:gdLst>
              <a:gd name="connsiteX0" fmla="*/ 3020844 w 10679450"/>
              <a:gd name="connsiteY0" fmla="*/ 6169762 h 6191997"/>
              <a:gd name="connsiteX1" fmla="*/ 3025785 w 10679450"/>
              <a:gd name="connsiteY1" fmla="*/ 6174704 h 6191997"/>
              <a:gd name="connsiteX2" fmla="*/ 3020844 w 10679450"/>
              <a:gd name="connsiteY2" fmla="*/ 6169762 h 6191997"/>
              <a:gd name="connsiteX3" fmla="*/ 2914608 w 10679450"/>
              <a:gd name="connsiteY3" fmla="*/ 6162350 h 6191997"/>
              <a:gd name="connsiteX4" fmla="*/ 2919549 w 10679450"/>
              <a:gd name="connsiteY4" fmla="*/ 6169762 h 6191997"/>
              <a:gd name="connsiteX5" fmla="*/ 2914608 w 10679450"/>
              <a:gd name="connsiteY5" fmla="*/ 6162350 h 6191997"/>
              <a:gd name="connsiteX6" fmla="*/ 3020843 w 10679450"/>
              <a:gd name="connsiteY6" fmla="*/ 6157410 h 6191997"/>
              <a:gd name="connsiteX7" fmla="*/ 3028255 w 10679450"/>
              <a:gd name="connsiteY7" fmla="*/ 6162351 h 6191997"/>
              <a:gd name="connsiteX8" fmla="*/ 3020843 w 10679450"/>
              <a:gd name="connsiteY8" fmla="*/ 6157410 h 6191997"/>
              <a:gd name="connsiteX9" fmla="*/ 2904724 w 10679450"/>
              <a:gd name="connsiteY9" fmla="*/ 6154939 h 6191997"/>
              <a:gd name="connsiteX10" fmla="*/ 2899783 w 10679450"/>
              <a:gd name="connsiteY10" fmla="*/ 6162351 h 6191997"/>
              <a:gd name="connsiteX11" fmla="*/ 2904724 w 10679450"/>
              <a:gd name="connsiteY11" fmla="*/ 6154939 h 6191997"/>
              <a:gd name="connsiteX12" fmla="*/ 2972550 w 10679450"/>
              <a:gd name="connsiteY12" fmla="*/ 6154746 h 6191997"/>
              <a:gd name="connsiteX13" fmla="*/ 2981313 w 10679450"/>
              <a:gd name="connsiteY13" fmla="*/ 6162351 h 6191997"/>
              <a:gd name="connsiteX14" fmla="*/ 2964018 w 10679450"/>
              <a:gd name="connsiteY14" fmla="*/ 6159880 h 6191997"/>
              <a:gd name="connsiteX15" fmla="*/ 2983784 w 10679450"/>
              <a:gd name="connsiteY15" fmla="*/ 6169762 h 6191997"/>
              <a:gd name="connsiteX16" fmla="*/ 2976371 w 10679450"/>
              <a:gd name="connsiteY16" fmla="*/ 6172233 h 6191997"/>
              <a:gd name="connsiteX17" fmla="*/ 2991195 w 10679450"/>
              <a:gd name="connsiteY17" fmla="*/ 6191997 h 6191997"/>
              <a:gd name="connsiteX18" fmla="*/ 2959077 w 10679450"/>
              <a:gd name="connsiteY18" fmla="*/ 6184585 h 6191997"/>
              <a:gd name="connsiteX19" fmla="*/ 2939313 w 10679450"/>
              <a:gd name="connsiteY19" fmla="*/ 6174703 h 6191997"/>
              <a:gd name="connsiteX20" fmla="*/ 2946725 w 10679450"/>
              <a:gd name="connsiteY20" fmla="*/ 6169762 h 6191997"/>
              <a:gd name="connsiteX21" fmla="*/ 2931901 w 10679450"/>
              <a:gd name="connsiteY21" fmla="*/ 6164821 h 6191997"/>
              <a:gd name="connsiteX22" fmla="*/ 2972550 w 10679450"/>
              <a:gd name="connsiteY22" fmla="*/ 6154746 h 6191997"/>
              <a:gd name="connsiteX23" fmla="*/ 2934372 w 10679450"/>
              <a:gd name="connsiteY23" fmla="*/ 6152469 h 6191997"/>
              <a:gd name="connsiteX24" fmla="*/ 2956608 w 10679450"/>
              <a:gd name="connsiteY24" fmla="*/ 6154939 h 6191997"/>
              <a:gd name="connsiteX25" fmla="*/ 2936843 w 10679450"/>
              <a:gd name="connsiteY25" fmla="*/ 6159880 h 6191997"/>
              <a:gd name="connsiteX26" fmla="*/ 2934372 w 10679450"/>
              <a:gd name="connsiteY26" fmla="*/ 6152469 h 6191997"/>
              <a:gd name="connsiteX27" fmla="*/ 2990578 w 10679450"/>
              <a:gd name="connsiteY27" fmla="*/ 6151696 h 6191997"/>
              <a:gd name="connsiteX28" fmla="*/ 3018371 w 10679450"/>
              <a:gd name="connsiteY28" fmla="*/ 6169762 h 6191997"/>
              <a:gd name="connsiteX29" fmla="*/ 2988725 w 10679450"/>
              <a:gd name="connsiteY29" fmla="*/ 6157409 h 6191997"/>
              <a:gd name="connsiteX30" fmla="*/ 2990578 w 10679450"/>
              <a:gd name="connsiteY30" fmla="*/ 6151696 h 6191997"/>
              <a:gd name="connsiteX31" fmla="*/ 3097435 w 10679450"/>
              <a:gd name="connsiteY31" fmla="*/ 6145057 h 6191997"/>
              <a:gd name="connsiteX32" fmla="*/ 3119670 w 10679450"/>
              <a:gd name="connsiteY32" fmla="*/ 6145057 h 6191997"/>
              <a:gd name="connsiteX33" fmla="*/ 3092493 w 10679450"/>
              <a:gd name="connsiteY33" fmla="*/ 6149998 h 6191997"/>
              <a:gd name="connsiteX34" fmla="*/ 3097435 w 10679450"/>
              <a:gd name="connsiteY34" fmla="*/ 6145057 h 6191997"/>
              <a:gd name="connsiteX35" fmla="*/ 2875078 w 10679450"/>
              <a:gd name="connsiteY35" fmla="*/ 6098116 h 6191997"/>
              <a:gd name="connsiteX36" fmla="*/ 2880019 w 10679450"/>
              <a:gd name="connsiteY36" fmla="*/ 6107999 h 6191997"/>
              <a:gd name="connsiteX37" fmla="*/ 2889901 w 10679450"/>
              <a:gd name="connsiteY37" fmla="*/ 6117881 h 6191997"/>
              <a:gd name="connsiteX38" fmla="*/ 2875078 w 10679450"/>
              <a:gd name="connsiteY38" fmla="*/ 6098116 h 6191997"/>
              <a:gd name="connsiteX39" fmla="*/ 2914607 w 10679450"/>
              <a:gd name="connsiteY39" fmla="*/ 6083293 h 6191997"/>
              <a:gd name="connsiteX40" fmla="*/ 2919548 w 10679450"/>
              <a:gd name="connsiteY40" fmla="*/ 6107999 h 6191997"/>
              <a:gd name="connsiteX41" fmla="*/ 2914607 w 10679450"/>
              <a:gd name="connsiteY41" fmla="*/ 6103057 h 6191997"/>
              <a:gd name="connsiteX42" fmla="*/ 2922019 w 10679450"/>
              <a:gd name="connsiteY42" fmla="*/ 6117881 h 6191997"/>
              <a:gd name="connsiteX43" fmla="*/ 2914607 w 10679450"/>
              <a:gd name="connsiteY43" fmla="*/ 6083293 h 6191997"/>
              <a:gd name="connsiteX44" fmla="*/ 2823195 w 10679450"/>
              <a:gd name="connsiteY44" fmla="*/ 6073411 h 6191997"/>
              <a:gd name="connsiteX45" fmla="*/ 2845430 w 10679450"/>
              <a:gd name="connsiteY45" fmla="*/ 6110469 h 6191997"/>
              <a:gd name="connsiteX46" fmla="*/ 2823195 w 10679450"/>
              <a:gd name="connsiteY46" fmla="*/ 6073411 h 6191997"/>
              <a:gd name="connsiteX47" fmla="*/ 2791076 w 10679450"/>
              <a:gd name="connsiteY47" fmla="*/ 6041294 h 6191997"/>
              <a:gd name="connsiteX48" fmla="*/ 2838017 w 10679450"/>
              <a:gd name="connsiteY48" fmla="*/ 6070941 h 6191997"/>
              <a:gd name="connsiteX49" fmla="*/ 2818252 w 10679450"/>
              <a:gd name="connsiteY49" fmla="*/ 6061059 h 6191997"/>
              <a:gd name="connsiteX50" fmla="*/ 2791076 w 10679450"/>
              <a:gd name="connsiteY50" fmla="*/ 6041294 h 6191997"/>
              <a:gd name="connsiteX51" fmla="*/ 2818254 w 10679450"/>
              <a:gd name="connsiteY51" fmla="*/ 6026471 h 6191997"/>
              <a:gd name="connsiteX52" fmla="*/ 2815783 w 10679450"/>
              <a:gd name="connsiteY52" fmla="*/ 6038824 h 6191997"/>
              <a:gd name="connsiteX53" fmla="*/ 2818254 w 10679450"/>
              <a:gd name="connsiteY53" fmla="*/ 6026471 h 6191997"/>
              <a:gd name="connsiteX54" fmla="*/ 2946729 w 10679450"/>
              <a:gd name="connsiteY54" fmla="*/ 6023999 h 6191997"/>
              <a:gd name="connsiteX55" fmla="*/ 2971435 w 10679450"/>
              <a:gd name="connsiteY55" fmla="*/ 6036353 h 6191997"/>
              <a:gd name="connsiteX56" fmla="*/ 2986259 w 10679450"/>
              <a:gd name="connsiteY56" fmla="*/ 6058588 h 6191997"/>
              <a:gd name="connsiteX57" fmla="*/ 3010965 w 10679450"/>
              <a:gd name="connsiteY57" fmla="*/ 6105528 h 6191997"/>
              <a:gd name="connsiteX58" fmla="*/ 3075200 w 10679450"/>
              <a:gd name="connsiteY58" fmla="*/ 6137645 h 6191997"/>
              <a:gd name="connsiteX59" fmla="*/ 2983788 w 10679450"/>
              <a:gd name="connsiteY59" fmla="*/ 6145057 h 6191997"/>
              <a:gd name="connsiteX60" fmla="*/ 2956612 w 10679450"/>
              <a:gd name="connsiteY60" fmla="*/ 6152468 h 6191997"/>
              <a:gd name="connsiteX61" fmla="*/ 2904729 w 10679450"/>
              <a:gd name="connsiteY61" fmla="*/ 6145057 h 6191997"/>
              <a:gd name="connsiteX62" fmla="*/ 2907200 w 10679450"/>
              <a:gd name="connsiteY62" fmla="*/ 6137645 h 6191997"/>
              <a:gd name="connsiteX63" fmla="*/ 2892376 w 10679450"/>
              <a:gd name="connsiteY63" fmla="*/ 6137645 h 6191997"/>
              <a:gd name="connsiteX64" fmla="*/ 2889905 w 10679450"/>
              <a:gd name="connsiteY64" fmla="*/ 6130234 h 6191997"/>
              <a:gd name="connsiteX65" fmla="*/ 2907200 w 10679450"/>
              <a:gd name="connsiteY65" fmla="*/ 6122822 h 6191997"/>
              <a:gd name="connsiteX66" fmla="*/ 2902259 w 10679450"/>
              <a:gd name="connsiteY66" fmla="*/ 6107999 h 6191997"/>
              <a:gd name="connsiteX67" fmla="*/ 2924494 w 10679450"/>
              <a:gd name="connsiteY67" fmla="*/ 6125293 h 6191997"/>
              <a:gd name="connsiteX68" fmla="*/ 2929435 w 10679450"/>
              <a:gd name="connsiteY68" fmla="*/ 6122822 h 6191997"/>
              <a:gd name="connsiteX69" fmla="*/ 2924494 w 10679450"/>
              <a:gd name="connsiteY69" fmla="*/ 6120352 h 6191997"/>
              <a:gd name="connsiteX70" fmla="*/ 2926964 w 10679450"/>
              <a:gd name="connsiteY70" fmla="*/ 6115410 h 6191997"/>
              <a:gd name="connsiteX71" fmla="*/ 2934376 w 10679450"/>
              <a:gd name="connsiteY71" fmla="*/ 6122822 h 6191997"/>
              <a:gd name="connsiteX72" fmla="*/ 2944259 w 10679450"/>
              <a:gd name="connsiteY72" fmla="*/ 6122822 h 6191997"/>
              <a:gd name="connsiteX73" fmla="*/ 2949199 w 10679450"/>
              <a:gd name="connsiteY73" fmla="*/ 6120352 h 6191997"/>
              <a:gd name="connsiteX74" fmla="*/ 2929435 w 10679450"/>
              <a:gd name="connsiteY74" fmla="*/ 6085764 h 6191997"/>
              <a:gd name="connsiteX75" fmla="*/ 2941788 w 10679450"/>
              <a:gd name="connsiteY75" fmla="*/ 6068470 h 6191997"/>
              <a:gd name="connsiteX76" fmla="*/ 2917082 w 10679450"/>
              <a:gd name="connsiteY76" fmla="*/ 6051176 h 6191997"/>
              <a:gd name="connsiteX77" fmla="*/ 2917082 w 10679450"/>
              <a:gd name="connsiteY77" fmla="*/ 6038824 h 6191997"/>
              <a:gd name="connsiteX78" fmla="*/ 2946729 w 10679450"/>
              <a:gd name="connsiteY78" fmla="*/ 6023999 h 6191997"/>
              <a:gd name="connsiteX79" fmla="*/ 3199035 w 10679450"/>
              <a:gd name="connsiteY79" fmla="*/ 5996207 h 6191997"/>
              <a:gd name="connsiteX80" fmla="*/ 3203667 w 10679450"/>
              <a:gd name="connsiteY80" fmla="*/ 5996825 h 6191997"/>
              <a:gd name="connsiteX81" fmla="*/ 3206139 w 10679450"/>
              <a:gd name="connsiteY81" fmla="*/ 6001766 h 6191997"/>
              <a:gd name="connsiteX82" fmla="*/ 3198109 w 10679450"/>
              <a:gd name="connsiteY82" fmla="*/ 5998677 h 6191997"/>
              <a:gd name="connsiteX83" fmla="*/ 3197572 w 10679450"/>
              <a:gd name="connsiteY83" fmla="*/ 5997833 h 6191997"/>
              <a:gd name="connsiteX84" fmla="*/ 3193785 w 10679450"/>
              <a:gd name="connsiteY84" fmla="*/ 5991883 h 6191997"/>
              <a:gd name="connsiteX85" fmla="*/ 3197572 w 10679450"/>
              <a:gd name="connsiteY85" fmla="*/ 5997833 h 6191997"/>
              <a:gd name="connsiteX86" fmla="*/ 3196256 w 10679450"/>
              <a:gd name="connsiteY86" fmla="*/ 5999295 h 6191997"/>
              <a:gd name="connsiteX87" fmla="*/ 3193785 w 10679450"/>
              <a:gd name="connsiteY87" fmla="*/ 5991883 h 6191997"/>
              <a:gd name="connsiteX88" fmla="*/ 2793548 w 10679450"/>
              <a:gd name="connsiteY88" fmla="*/ 5991883 h 6191997"/>
              <a:gd name="connsiteX89" fmla="*/ 2791078 w 10679450"/>
              <a:gd name="connsiteY89" fmla="*/ 6009177 h 6191997"/>
              <a:gd name="connsiteX90" fmla="*/ 2793548 w 10679450"/>
              <a:gd name="connsiteY90" fmla="*/ 5991883 h 6191997"/>
              <a:gd name="connsiteX91" fmla="*/ 2808371 w 10679450"/>
              <a:gd name="connsiteY91" fmla="*/ 5989413 h 6191997"/>
              <a:gd name="connsiteX92" fmla="*/ 2813312 w 10679450"/>
              <a:gd name="connsiteY92" fmla="*/ 5999295 h 6191997"/>
              <a:gd name="connsiteX93" fmla="*/ 2808371 w 10679450"/>
              <a:gd name="connsiteY93" fmla="*/ 5989413 h 6191997"/>
              <a:gd name="connsiteX94" fmla="*/ 3276858 w 10679450"/>
              <a:gd name="connsiteY94" fmla="*/ 5973354 h 6191997"/>
              <a:gd name="connsiteX95" fmla="*/ 3295079 w 10679450"/>
              <a:gd name="connsiteY95" fmla="*/ 5994353 h 6191997"/>
              <a:gd name="connsiteX96" fmla="*/ 3267902 w 10679450"/>
              <a:gd name="connsiteY96" fmla="*/ 5999294 h 6191997"/>
              <a:gd name="connsiteX97" fmla="*/ 3272844 w 10679450"/>
              <a:gd name="connsiteY97" fmla="*/ 6011647 h 6191997"/>
              <a:gd name="connsiteX98" fmla="*/ 3260491 w 10679450"/>
              <a:gd name="connsiteY98" fmla="*/ 6009177 h 6191997"/>
              <a:gd name="connsiteX99" fmla="*/ 3262961 w 10679450"/>
              <a:gd name="connsiteY99" fmla="*/ 6019059 h 6191997"/>
              <a:gd name="connsiteX100" fmla="*/ 3253078 w 10679450"/>
              <a:gd name="connsiteY100" fmla="*/ 6014118 h 6191997"/>
              <a:gd name="connsiteX101" fmla="*/ 3250608 w 10679450"/>
              <a:gd name="connsiteY101" fmla="*/ 6024000 h 6191997"/>
              <a:gd name="connsiteX102" fmla="*/ 3260491 w 10679450"/>
              <a:gd name="connsiteY102" fmla="*/ 5996824 h 6191997"/>
              <a:gd name="connsiteX103" fmla="*/ 3276858 w 10679450"/>
              <a:gd name="connsiteY103" fmla="*/ 5973354 h 6191997"/>
              <a:gd name="connsiteX104" fmla="*/ 3213549 w 10679450"/>
              <a:gd name="connsiteY104" fmla="*/ 5972119 h 6191997"/>
              <a:gd name="connsiteX105" fmla="*/ 3250608 w 10679450"/>
              <a:gd name="connsiteY105" fmla="*/ 5977060 h 6191997"/>
              <a:gd name="connsiteX106" fmla="*/ 3213549 w 10679450"/>
              <a:gd name="connsiteY106" fmla="*/ 6016589 h 6191997"/>
              <a:gd name="connsiteX107" fmla="*/ 3208608 w 10679450"/>
              <a:gd name="connsiteY107" fmla="*/ 6014118 h 6191997"/>
              <a:gd name="connsiteX108" fmla="*/ 3201196 w 10679450"/>
              <a:gd name="connsiteY108" fmla="*/ 6006707 h 6191997"/>
              <a:gd name="connsiteX109" fmla="*/ 3218490 w 10679450"/>
              <a:gd name="connsiteY109" fmla="*/ 6001766 h 6191997"/>
              <a:gd name="connsiteX110" fmla="*/ 3228372 w 10679450"/>
              <a:gd name="connsiteY110" fmla="*/ 5989413 h 6191997"/>
              <a:gd name="connsiteX111" fmla="*/ 3213549 w 10679450"/>
              <a:gd name="connsiteY111" fmla="*/ 5972119 h 6191997"/>
              <a:gd name="connsiteX112" fmla="*/ 2788606 w 10679450"/>
              <a:gd name="connsiteY112" fmla="*/ 5967177 h 6191997"/>
              <a:gd name="connsiteX113" fmla="*/ 2791076 w 10679450"/>
              <a:gd name="connsiteY113" fmla="*/ 5974589 h 6191997"/>
              <a:gd name="connsiteX114" fmla="*/ 2783664 w 10679450"/>
              <a:gd name="connsiteY114" fmla="*/ 5977060 h 6191997"/>
              <a:gd name="connsiteX115" fmla="*/ 2788606 w 10679450"/>
              <a:gd name="connsiteY115" fmla="*/ 5967177 h 6191997"/>
              <a:gd name="connsiteX116" fmla="*/ 2786134 w 10679450"/>
              <a:gd name="connsiteY116" fmla="*/ 5940002 h 6191997"/>
              <a:gd name="connsiteX117" fmla="*/ 2798487 w 10679450"/>
              <a:gd name="connsiteY117" fmla="*/ 5954825 h 6191997"/>
              <a:gd name="connsiteX118" fmla="*/ 2796016 w 10679450"/>
              <a:gd name="connsiteY118" fmla="*/ 5964708 h 6191997"/>
              <a:gd name="connsiteX119" fmla="*/ 2786134 w 10679450"/>
              <a:gd name="connsiteY119" fmla="*/ 5940002 h 6191997"/>
              <a:gd name="connsiteX120" fmla="*/ 2791075 w 10679450"/>
              <a:gd name="connsiteY120" fmla="*/ 5930119 h 6191997"/>
              <a:gd name="connsiteX121" fmla="*/ 2808369 w 10679450"/>
              <a:gd name="connsiteY121" fmla="*/ 5949884 h 6191997"/>
              <a:gd name="connsiteX122" fmla="*/ 2798487 w 10679450"/>
              <a:gd name="connsiteY122" fmla="*/ 5942472 h 6191997"/>
              <a:gd name="connsiteX123" fmla="*/ 2791075 w 10679450"/>
              <a:gd name="connsiteY123" fmla="*/ 5930119 h 6191997"/>
              <a:gd name="connsiteX124" fmla="*/ 2786135 w 10679450"/>
              <a:gd name="connsiteY124" fmla="*/ 5917767 h 6191997"/>
              <a:gd name="connsiteX125" fmla="*/ 2783664 w 10679450"/>
              <a:gd name="connsiteY125" fmla="*/ 5932591 h 6191997"/>
              <a:gd name="connsiteX126" fmla="*/ 2771310 w 10679450"/>
              <a:gd name="connsiteY126" fmla="*/ 5925179 h 6191997"/>
              <a:gd name="connsiteX127" fmla="*/ 2786135 w 10679450"/>
              <a:gd name="connsiteY127" fmla="*/ 5917767 h 6191997"/>
              <a:gd name="connsiteX128" fmla="*/ 2769457 w 10679450"/>
              <a:gd name="connsiteY128" fmla="*/ 5894605 h 6191997"/>
              <a:gd name="connsiteX129" fmla="*/ 2776252 w 10679450"/>
              <a:gd name="connsiteY129" fmla="*/ 5902944 h 6191997"/>
              <a:gd name="connsiteX130" fmla="*/ 2766369 w 10679450"/>
              <a:gd name="connsiteY130" fmla="*/ 5895532 h 6191997"/>
              <a:gd name="connsiteX131" fmla="*/ 2769457 w 10679450"/>
              <a:gd name="connsiteY131" fmla="*/ 5894605 h 6191997"/>
              <a:gd name="connsiteX132" fmla="*/ 2789802 w 10679450"/>
              <a:gd name="connsiteY132" fmla="*/ 5852607 h 6191997"/>
              <a:gd name="connsiteX133" fmla="*/ 2798488 w 10679450"/>
              <a:gd name="connsiteY133" fmla="*/ 5905414 h 6191997"/>
              <a:gd name="connsiteX134" fmla="*/ 2773781 w 10679450"/>
              <a:gd name="connsiteY134" fmla="*/ 5878238 h 6191997"/>
              <a:gd name="connsiteX135" fmla="*/ 2781193 w 10679450"/>
              <a:gd name="connsiteY135" fmla="*/ 5880708 h 6191997"/>
              <a:gd name="connsiteX136" fmla="*/ 2781193 w 10679450"/>
              <a:gd name="connsiteY136" fmla="*/ 5863415 h 6191997"/>
              <a:gd name="connsiteX137" fmla="*/ 2789802 w 10679450"/>
              <a:gd name="connsiteY137" fmla="*/ 5852607 h 6191997"/>
              <a:gd name="connsiteX138" fmla="*/ 2783663 w 10679450"/>
              <a:gd name="connsiteY138" fmla="*/ 5838709 h 6191997"/>
              <a:gd name="connsiteX139" fmla="*/ 2796016 w 10679450"/>
              <a:gd name="connsiteY139" fmla="*/ 5846121 h 6191997"/>
              <a:gd name="connsiteX140" fmla="*/ 2783663 w 10679450"/>
              <a:gd name="connsiteY140" fmla="*/ 5838709 h 6191997"/>
              <a:gd name="connsiteX141" fmla="*/ 2768840 w 10679450"/>
              <a:gd name="connsiteY141" fmla="*/ 5838709 h 6191997"/>
              <a:gd name="connsiteX142" fmla="*/ 2771310 w 10679450"/>
              <a:gd name="connsiteY142" fmla="*/ 5846121 h 6191997"/>
              <a:gd name="connsiteX143" fmla="*/ 2766369 w 10679450"/>
              <a:gd name="connsiteY143" fmla="*/ 5846121 h 6191997"/>
              <a:gd name="connsiteX144" fmla="*/ 2768840 w 10679450"/>
              <a:gd name="connsiteY144" fmla="*/ 5838709 h 6191997"/>
              <a:gd name="connsiteX145" fmla="*/ 2776250 w 10679450"/>
              <a:gd name="connsiteY145" fmla="*/ 5823886 h 6191997"/>
              <a:gd name="connsiteX146" fmla="*/ 2786133 w 10679450"/>
              <a:gd name="connsiteY146" fmla="*/ 5833768 h 6191997"/>
              <a:gd name="connsiteX147" fmla="*/ 2781191 w 10679450"/>
              <a:gd name="connsiteY147" fmla="*/ 5836239 h 6191997"/>
              <a:gd name="connsiteX148" fmla="*/ 2776250 w 10679450"/>
              <a:gd name="connsiteY148" fmla="*/ 5823886 h 6191997"/>
              <a:gd name="connsiteX149" fmla="*/ 2771309 w 10679450"/>
              <a:gd name="connsiteY149" fmla="*/ 5818945 h 6191997"/>
              <a:gd name="connsiteX150" fmla="*/ 2778722 w 10679450"/>
              <a:gd name="connsiteY150" fmla="*/ 5843651 h 6191997"/>
              <a:gd name="connsiteX151" fmla="*/ 2768839 w 10679450"/>
              <a:gd name="connsiteY151" fmla="*/ 5826357 h 6191997"/>
              <a:gd name="connsiteX152" fmla="*/ 2771309 w 10679450"/>
              <a:gd name="connsiteY152" fmla="*/ 5818945 h 6191997"/>
              <a:gd name="connsiteX153" fmla="*/ 2781192 w 10679450"/>
              <a:gd name="connsiteY153" fmla="*/ 5806592 h 6191997"/>
              <a:gd name="connsiteX154" fmla="*/ 2771309 w 10679450"/>
              <a:gd name="connsiteY154" fmla="*/ 5811534 h 6191997"/>
              <a:gd name="connsiteX155" fmla="*/ 2781192 w 10679450"/>
              <a:gd name="connsiteY155" fmla="*/ 5806592 h 6191997"/>
              <a:gd name="connsiteX156" fmla="*/ 2793544 w 10679450"/>
              <a:gd name="connsiteY156" fmla="*/ 5804123 h 6191997"/>
              <a:gd name="connsiteX157" fmla="*/ 2803427 w 10679450"/>
              <a:gd name="connsiteY157" fmla="*/ 5809064 h 6191997"/>
              <a:gd name="connsiteX158" fmla="*/ 2793544 w 10679450"/>
              <a:gd name="connsiteY158" fmla="*/ 5804123 h 6191997"/>
              <a:gd name="connsiteX159" fmla="*/ 2814853 w 10679450"/>
              <a:gd name="connsiteY159" fmla="*/ 5694491 h 6191997"/>
              <a:gd name="connsiteX160" fmla="*/ 2818250 w 10679450"/>
              <a:gd name="connsiteY160" fmla="*/ 5702830 h 6191997"/>
              <a:gd name="connsiteX161" fmla="*/ 2805897 w 10679450"/>
              <a:gd name="connsiteY161" fmla="*/ 5695418 h 6191997"/>
              <a:gd name="connsiteX162" fmla="*/ 2814853 w 10679450"/>
              <a:gd name="connsiteY162" fmla="*/ 5694491 h 6191997"/>
              <a:gd name="connsiteX163" fmla="*/ 2808368 w 10679450"/>
              <a:gd name="connsiteY163" fmla="*/ 5685536 h 6191997"/>
              <a:gd name="connsiteX164" fmla="*/ 2803427 w 10679450"/>
              <a:gd name="connsiteY164" fmla="*/ 5690477 h 6191997"/>
              <a:gd name="connsiteX165" fmla="*/ 2808368 w 10679450"/>
              <a:gd name="connsiteY165" fmla="*/ 5685536 h 6191997"/>
              <a:gd name="connsiteX166" fmla="*/ 2803426 w 10679450"/>
              <a:gd name="connsiteY166" fmla="*/ 5675654 h 6191997"/>
              <a:gd name="connsiteX167" fmla="*/ 2813309 w 10679450"/>
              <a:gd name="connsiteY167" fmla="*/ 5678125 h 6191997"/>
              <a:gd name="connsiteX168" fmla="*/ 2803426 w 10679450"/>
              <a:gd name="connsiteY168" fmla="*/ 5675654 h 6191997"/>
              <a:gd name="connsiteX169" fmla="*/ 2840485 w 10679450"/>
              <a:gd name="connsiteY169" fmla="*/ 5663301 h 6191997"/>
              <a:gd name="connsiteX170" fmla="*/ 2840485 w 10679450"/>
              <a:gd name="connsiteY170" fmla="*/ 5663301 h 6191997"/>
              <a:gd name="connsiteX171" fmla="*/ 2815790 w 10679450"/>
              <a:gd name="connsiteY171" fmla="*/ 5557067 h 6191997"/>
              <a:gd name="connsiteX172" fmla="*/ 2825672 w 10679450"/>
              <a:gd name="connsiteY172" fmla="*/ 5601537 h 6191997"/>
              <a:gd name="connsiteX173" fmla="*/ 2815790 w 10679450"/>
              <a:gd name="connsiteY173" fmla="*/ 5623772 h 6191997"/>
              <a:gd name="connsiteX174" fmla="*/ 2815790 w 10679450"/>
              <a:gd name="connsiteY174" fmla="*/ 5557067 h 6191997"/>
              <a:gd name="connsiteX175" fmla="*/ 9350299 w 10679450"/>
              <a:gd name="connsiteY175" fmla="*/ 5512597 h 6191997"/>
              <a:gd name="connsiteX176" fmla="*/ 9402180 w 10679450"/>
              <a:gd name="connsiteY176" fmla="*/ 5532362 h 6191997"/>
              <a:gd name="connsiteX177" fmla="*/ 9439238 w 10679450"/>
              <a:gd name="connsiteY177" fmla="*/ 5520009 h 6191997"/>
              <a:gd name="connsiteX178" fmla="*/ 9459002 w 10679450"/>
              <a:gd name="connsiteY178" fmla="*/ 5579302 h 6191997"/>
              <a:gd name="connsiteX179" fmla="*/ 9456532 w 10679450"/>
              <a:gd name="connsiteY179" fmla="*/ 5564479 h 6191997"/>
              <a:gd name="connsiteX180" fmla="*/ 9436768 w 10679450"/>
              <a:gd name="connsiteY180" fmla="*/ 5596596 h 6191997"/>
              <a:gd name="connsiteX181" fmla="*/ 9429356 w 10679450"/>
              <a:gd name="connsiteY181" fmla="*/ 5616360 h 6191997"/>
              <a:gd name="connsiteX182" fmla="*/ 9389828 w 10679450"/>
              <a:gd name="connsiteY182" fmla="*/ 5623772 h 6191997"/>
              <a:gd name="connsiteX183" fmla="*/ 9394768 w 10679450"/>
              <a:gd name="connsiteY183" fmla="*/ 5618831 h 6191997"/>
              <a:gd name="connsiteX184" fmla="*/ 9365122 w 10679450"/>
              <a:gd name="connsiteY184" fmla="*/ 5571890 h 6191997"/>
              <a:gd name="connsiteX185" fmla="*/ 9372534 w 10679450"/>
              <a:gd name="connsiteY185" fmla="*/ 5584243 h 6191997"/>
              <a:gd name="connsiteX186" fmla="*/ 9375004 w 10679450"/>
              <a:gd name="connsiteY186" fmla="*/ 5579302 h 6191997"/>
              <a:gd name="connsiteX187" fmla="*/ 9350299 w 10679450"/>
              <a:gd name="connsiteY187" fmla="*/ 5512597 h 6191997"/>
              <a:gd name="connsiteX188" fmla="*/ 9457460 w 10679450"/>
              <a:gd name="connsiteY188" fmla="*/ 5499937 h 6191997"/>
              <a:gd name="connsiteX189" fmla="*/ 9461474 w 10679450"/>
              <a:gd name="connsiteY189" fmla="*/ 5502716 h 6191997"/>
              <a:gd name="connsiteX190" fmla="*/ 9451591 w 10679450"/>
              <a:gd name="connsiteY190" fmla="*/ 5502716 h 6191997"/>
              <a:gd name="connsiteX191" fmla="*/ 9457460 w 10679450"/>
              <a:gd name="connsiteY191" fmla="*/ 5499937 h 6191997"/>
              <a:gd name="connsiteX192" fmla="*/ 9444179 w 10679450"/>
              <a:gd name="connsiteY192" fmla="*/ 5478011 h 6191997"/>
              <a:gd name="connsiteX193" fmla="*/ 9451592 w 10679450"/>
              <a:gd name="connsiteY193" fmla="*/ 5497775 h 6191997"/>
              <a:gd name="connsiteX194" fmla="*/ 9444179 w 10679450"/>
              <a:gd name="connsiteY194" fmla="*/ 5478011 h 6191997"/>
              <a:gd name="connsiteX195" fmla="*/ 9053834 w 10679450"/>
              <a:gd name="connsiteY195" fmla="*/ 5287780 h 6191997"/>
              <a:gd name="connsiteX196" fmla="*/ 9060581 w 10679450"/>
              <a:gd name="connsiteY196" fmla="*/ 5293178 h 6191997"/>
              <a:gd name="connsiteX197" fmla="*/ 9061245 w 10679450"/>
              <a:gd name="connsiteY197" fmla="*/ 5295191 h 6191997"/>
              <a:gd name="connsiteX198" fmla="*/ 9053834 w 10679450"/>
              <a:gd name="connsiteY198" fmla="*/ 5287780 h 6191997"/>
              <a:gd name="connsiteX199" fmla="*/ 8394199 w 10679450"/>
              <a:gd name="connsiteY199" fmla="*/ 5003668 h 6191997"/>
              <a:gd name="connsiteX200" fmla="*/ 8403344 w 10679450"/>
              <a:gd name="connsiteY200" fmla="*/ 5016876 h 6191997"/>
              <a:gd name="connsiteX201" fmla="*/ 8403001 w 10679450"/>
              <a:gd name="connsiteY201" fmla="*/ 5017294 h 6191997"/>
              <a:gd name="connsiteX202" fmla="*/ 8394199 w 10679450"/>
              <a:gd name="connsiteY202" fmla="*/ 5003668 h 6191997"/>
              <a:gd name="connsiteX203" fmla="*/ 6669763 w 10679450"/>
              <a:gd name="connsiteY203" fmla="*/ 4825789 h 6191997"/>
              <a:gd name="connsiteX204" fmla="*/ 6669763 w 10679450"/>
              <a:gd name="connsiteY204" fmla="*/ 4825789 h 6191997"/>
              <a:gd name="connsiteX205" fmla="*/ 9923464 w 10679450"/>
              <a:gd name="connsiteY205" fmla="*/ 4801082 h 6191997"/>
              <a:gd name="connsiteX206" fmla="*/ 10007464 w 10679450"/>
              <a:gd name="connsiteY206" fmla="*/ 4872728 h 6191997"/>
              <a:gd name="connsiteX207" fmla="*/ 9955581 w 10679450"/>
              <a:gd name="connsiteY207" fmla="*/ 4838140 h 6191997"/>
              <a:gd name="connsiteX208" fmla="*/ 9923464 w 10679450"/>
              <a:gd name="connsiteY208" fmla="*/ 4801082 h 6191997"/>
              <a:gd name="connsiteX209" fmla="*/ 6738938 w 10679450"/>
              <a:gd name="connsiteY209" fmla="*/ 4796142 h 6191997"/>
              <a:gd name="connsiteX210" fmla="*/ 6736468 w 10679450"/>
              <a:gd name="connsiteY210" fmla="*/ 4808495 h 6191997"/>
              <a:gd name="connsiteX211" fmla="*/ 6738938 w 10679450"/>
              <a:gd name="connsiteY211" fmla="*/ 4796142 h 6191997"/>
              <a:gd name="connsiteX212" fmla="*/ 9194656 w 10679450"/>
              <a:gd name="connsiteY212" fmla="*/ 4682497 h 6191997"/>
              <a:gd name="connsiteX213" fmla="*/ 9187244 w 10679450"/>
              <a:gd name="connsiteY213" fmla="*/ 4692380 h 6191997"/>
              <a:gd name="connsiteX214" fmla="*/ 9184772 w 10679450"/>
              <a:gd name="connsiteY214" fmla="*/ 4687439 h 6191997"/>
              <a:gd name="connsiteX215" fmla="*/ 9194656 w 10679450"/>
              <a:gd name="connsiteY215" fmla="*/ 4682497 h 6191997"/>
              <a:gd name="connsiteX216" fmla="*/ 9100774 w 10679450"/>
              <a:gd name="connsiteY216" fmla="*/ 4600969 h 6191997"/>
              <a:gd name="connsiteX217" fmla="*/ 9110657 w 10679450"/>
              <a:gd name="connsiteY217" fmla="*/ 4600969 h 6191997"/>
              <a:gd name="connsiteX218" fmla="*/ 9100774 w 10679450"/>
              <a:gd name="connsiteY218" fmla="*/ 4600969 h 6191997"/>
              <a:gd name="connsiteX219" fmla="*/ 6375769 w 10679450"/>
              <a:gd name="connsiteY219" fmla="*/ 4571323 h 6191997"/>
              <a:gd name="connsiteX220" fmla="*/ 6370828 w 10679450"/>
              <a:gd name="connsiteY220" fmla="*/ 4576265 h 6191997"/>
              <a:gd name="connsiteX221" fmla="*/ 6375769 w 10679450"/>
              <a:gd name="connsiteY221" fmla="*/ 4571323 h 6191997"/>
              <a:gd name="connsiteX222" fmla="*/ 6486563 w 10679450"/>
              <a:gd name="connsiteY222" fmla="*/ 4552552 h 6191997"/>
              <a:gd name="connsiteX223" fmla="*/ 6516590 w 10679450"/>
              <a:gd name="connsiteY223" fmla="*/ 4662733 h 6191997"/>
              <a:gd name="connsiteX224" fmla="*/ 6506708 w 10679450"/>
              <a:gd name="connsiteY224" fmla="*/ 4647910 h 6191997"/>
              <a:gd name="connsiteX225" fmla="*/ 6494355 w 10679450"/>
              <a:gd name="connsiteY225" fmla="*/ 4726967 h 6191997"/>
              <a:gd name="connsiteX226" fmla="*/ 6464709 w 10679450"/>
              <a:gd name="connsiteY226" fmla="*/ 4833201 h 6191997"/>
              <a:gd name="connsiteX227" fmla="*/ 6427651 w 10679450"/>
              <a:gd name="connsiteY227" fmla="*/ 4951786 h 6191997"/>
              <a:gd name="connsiteX228" fmla="*/ 6368357 w 10679450"/>
              <a:gd name="connsiteY228" fmla="*/ 4974021 h 6191997"/>
              <a:gd name="connsiteX229" fmla="*/ 6326358 w 10679450"/>
              <a:gd name="connsiteY229" fmla="*/ 4904846 h 6191997"/>
              <a:gd name="connsiteX230" fmla="*/ 6326358 w 10679450"/>
              <a:gd name="connsiteY230" fmla="*/ 4833201 h 6191997"/>
              <a:gd name="connsiteX231" fmla="*/ 6348593 w 10679450"/>
              <a:gd name="connsiteY231" fmla="*/ 4771437 h 6191997"/>
              <a:gd name="connsiteX232" fmla="*/ 6336240 w 10679450"/>
              <a:gd name="connsiteY232" fmla="*/ 4719556 h 6191997"/>
              <a:gd name="connsiteX233" fmla="*/ 6346123 w 10679450"/>
              <a:gd name="connsiteY233" fmla="*/ 4677556 h 6191997"/>
              <a:gd name="connsiteX234" fmla="*/ 6412828 w 10679450"/>
              <a:gd name="connsiteY234" fmla="*/ 4672615 h 6191997"/>
              <a:gd name="connsiteX235" fmla="*/ 6422710 w 10679450"/>
              <a:gd name="connsiteY235" fmla="*/ 4655322 h 6191997"/>
              <a:gd name="connsiteX236" fmla="*/ 6430121 w 10679450"/>
              <a:gd name="connsiteY236" fmla="*/ 4652851 h 6191997"/>
              <a:gd name="connsiteX237" fmla="*/ 6435062 w 10679450"/>
              <a:gd name="connsiteY237" fmla="*/ 4628145 h 6191997"/>
              <a:gd name="connsiteX238" fmla="*/ 6435062 w 10679450"/>
              <a:gd name="connsiteY238" fmla="*/ 4638028 h 6191997"/>
              <a:gd name="connsiteX239" fmla="*/ 6452356 w 10679450"/>
              <a:gd name="connsiteY239" fmla="*/ 4625674 h 6191997"/>
              <a:gd name="connsiteX240" fmla="*/ 6452356 w 10679450"/>
              <a:gd name="connsiteY240" fmla="*/ 4610851 h 6191997"/>
              <a:gd name="connsiteX241" fmla="*/ 6449886 w 10679450"/>
              <a:gd name="connsiteY241" fmla="*/ 4593557 h 6191997"/>
              <a:gd name="connsiteX242" fmla="*/ 6459768 w 10679450"/>
              <a:gd name="connsiteY242" fmla="*/ 4598498 h 6191997"/>
              <a:gd name="connsiteX243" fmla="*/ 6467179 w 10679450"/>
              <a:gd name="connsiteY243" fmla="*/ 4581205 h 6191997"/>
              <a:gd name="connsiteX244" fmla="*/ 6477062 w 10679450"/>
              <a:gd name="connsiteY244" fmla="*/ 4556499 h 6191997"/>
              <a:gd name="connsiteX245" fmla="*/ 6486563 w 10679450"/>
              <a:gd name="connsiteY245" fmla="*/ 4552552 h 6191997"/>
              <a:gd name="connsiteX246" fmla="*/ 6353535 w 10679450"/>
              <a:gd name="connsiteY246" fmla="*/ 4549088 h 6191997"/>
              <a:gd name="connsiteX247" fmla="*/ 6351064 w 10679450"/>
              <a:gd name="connsiteY247" fmla="*/ 4554029 h 6191997"/>
              <a:gd name="connsiteX248" fmla="*/ 6353535 w 10679450"/>
              <a:gd name="connsiteY248" fmla="*/ 4549088 h 6191997"/>
              <a:gd name="connsiteX249" fmla="*/ 9807040 w 10679450"/>
              <a:gd name="connsiteY249" fmla="*/ 4539823 h 6191997"/>
              <a:gd name="connsiteX250" fmla="*/ 9814761 w 10679450"/>
              <a:gd name="connsiteY250" fmla="*/ 4541676 h 6191997"/>
              <a:gd name="connsiteX251" fmla="*/ 9804878 w 10679450"/>
              <a:gd name="connsiteY251" fmla="*/ 4541676 h 6191997"/>
              <a:gd name="connsiteX252" fmla="*/ 9807040 w 10679450"/>
              <a:gd name="connsiteY252" fmla="*/ 4539823 h 6191997"/>
              <a:gd name="connsiteX253" fmla="*/ 8964658 w 10679450"/>
              <a:gd name="connsiteY253" fmla="*/ 4530849 h 6191997"/>
              <a:gd name="connsiteX254" fmla="*/ 8965142 w 10679450"/>
              <a:gd name="connsiteY254" fmla="*/ 4531050 h 6191997"/>
              <a:gd name="connsiteX255" fmla="*/ 8964894 w 10679450"/>
              <a:gd name="connsiteY255" fmla="*/ 4531794 h 6191997"/>
              <a:gd name="connsiteX256" fmla="*/ 8913014 w 10679450"/>
              <a:gd name="connsiteY256" fmla="*/ 4529323 h 6191997"/>
              <a:gd name="connsiteX257" fmla="*/ 8922897 w 10679450"/>
              <a:gd name="connsiteY257" fmla="*/ 4541676 h 6191997"/>
              <a:gd name="connsiteX258" fmla="*/ 8910544 w 10679450"/>
              <a:gd name="connsiteY258" fmla="*/ 4541676 h 6191997"/>
              <a:gd name="connsiteX259" fmla="*/ 8913014 w 10679450"/>
              <a:gd name="connsiteY259" fmla="*/ 4529323 h 6191997"/>
              <a:gd name="connsiteX260" fmla="*/ 6318947 w 10679450"/>
              <a:gd name="connsiteY260" fmla="*/ 4526853 h 6191997"/>
              <a:gd name="connsiteX261" fmla="*/ 6321417 w 10679450"/>
              <a:gd name="connsiteY261" fmla="*/ 4544147 h 6191997"/>
              <a:gd name="connsiteX262" fmla="*/ 6318947 w 10679450"/>
              <a:gd name="connsiteY262" fmla="*/ 4526853 h 6191997"/>
              <a:gd name="connsiteX263" fmla="*/ 8915483 w 10679450"/>
              <a:gd name="connsiteY263" fmla="*/ 4524382 h 6191997"/>
              <a:gd name="connsiteX264" fmla="*/ 8947601 w 10679450"/>
              <a:gd name="connsiteY264" fmla="*/ 4529323 h 6191997"/>
              <a:gd name="connsiteX265" fmla="*/ 8915483 w 10679450"/>
              <a:gd name="connsiteY265" fmla="*/ 4524382 h 6191997"/>
              <a:gd name="connsiteX266" fmla="*/ 8962424 w 10679450"/>
              <a:gd name="connsiteY266" fmla="*/ 4521911 h 6191997"/>
              <a:gd name="connsiteX267" fmla="*/ 8964658 w 10679450"/>
              <a:gd name="connsiteY267" fmla="*/ 4530849 h 6191997"/>
              <a:gd name="connsiteX268" fmla="*/ 8955012 w 10679450"/>
              <a:gd name="connsiteY268" fmla="*/ 4526853 h 6191997"/>
              <a:gd name="connsiteX269" fmla="*/ 8962424 w 10679450"/>
              <a:gd name="connsiteY269" fmla="*/ 4521911 h 6191997"/>
              <a:gd name="connsiteX270" fmla="*/ 9103246 w 10679450"/>
              <a:gd name="connsiteY270" fmla="*/ 4519441 h 6191997"/>
              <a:gd name="connsiteX271" fmla="*/ 9100774 w 10679450"/>
              <a:gd name="connsiteY271" fmla="*/ 4531794 h 6191997"/>
              <a:gd name="connsiteX272" fmla="*/ 9103246 w 10679450"/>
              <a:gd name="connsiteY272" fmla="*/ 4519441 h 6191997"/>
              <a:gd name="connsiteX273" fmla="*/ 9281124 w 10679450"/>
              <a:gd name="connsiteY273" fmla="*/ 4507088 h 6191997"/>
              <a:gd name="connsiteX274" fmla="*/ 9293477 w 10679450"/>
              <a:gd name="connsiteY274" fmla="*/ 4546617 h 6191997"/>
              <a:gd name="connsiteX275" fmla="*/ 9305829 w 10679450"/>
              <a:gd name="connsiteY275" fmla="*/ 4583675 h 6191997"/>
              <a:gd name="connsiteX276" fmla="*/ 9325594 w 10679450"/>
              <a:gd name="connsiteY276" fmla="*/ 4620733 h 6191997"/>
              <a:gd name="connsiteX277" fmla="*/ 9350299 w 10679450"/>
              <a:gd name="connsiteY277" fmla="*/ 4635556 h 6191997"/>
              <a:gd name="connsiteX278" fmla="*/ 9424415 w 10679450"/>
              <a:gd name="connsiteY278" fmla="*/ 4776378 h 6191997"/>
              <a:gd name="connsiteX279" fmla="*/ 9446650 w 10679450"/>
              <a:gd name="connsiteY279" fmla="*/ 4793672 h 6191997"/>
              <a:gd name="connsiteX280" fmla="*/ 9463944 w 10679450"/>
              <a:gd name="connsiteY280" fmla="*/ 4818377 h 6191997"/>
              <a:gd name="connsiteX281" fmla="*/ 9503473 w 10679450"/>
              <a:gd name="connsiteY281" fmla="*/ 4865318 h 6191997"/>
              <a:gd name="connsiteX282" fmla="*/ 9518295 w 10679450"/>
              <a:gd name="connsiteY282" fmla="*/ 4880141 h 6191997"/>
              <a:gd name="connsiteX283" fmla="*/ 9520766 w 10679450"/>
              <a:gd name="connsiteY283" fmla="*/ 4872729 h 6191997"/>
              <a:gd name="connsiteX284" fmla="*/ 9552884 w 10679450"/>
              <a:gd name="connsiteY284" fmla="*/ 4927081 h 6191997"/>
              <a:gd name="connsiteX285" fmla="*/ 9580059 w 10679450"/>
              <a:gd name="connsiteY285" fmla="*/ 4964139 h 6191997"/>
              <a:gd name="connsiteX286" fmla="*/ 9609706 w 10679450"/>
              <a:gd name="connsiteY286" fmla="*/ 5075314 h 6191997"/>
              <a:gd name="connsiteX287" fmla="*/ 9575118 w 10679450"/>
              <a:gd name="connsiteY287" fmla="*/ 5216134 h 6191997"/>
              <a:gd name="connsiteX288" fmla="*/ 9528178 w 10679450"/>
              <a:gd name="connsiteY288" fmla="*/ 5312485 h 6191997"/>
              <a:gd name="connsiteX289" fmla="*/ 9523237 w 10679450"/>
              <a:gd name="connsiteY289" fmla="*/ 5310015 h 6191997"/>
              <a:gd name="connsiteX290" fmla="*/ 9498531 w 10679450"/>
              <a:gd name="connsiteY290" fmla="*/ 5401425 h 6191997"/>
              <a:gd name="connsiteX291" fmla="*/ 9424415 w 10679450"/>
              <a:gd name="connsiteY291" fmla="*/ 5428601 h 6191997"/>
              <a:gd name="connsiteX292" fmla="*/ 9392298 w 10679450"/>
              <a:gd name="connsiteY292" fmla="*/ 5448365 h 6191997"/>
              <a:gd name="connsiteX293" fmla="*/ 9402180 w 10679450"/>
              <a:gd name="connsiteY293" fmla="*/ 5445894 h 6191997"/>
              <a:gd name="connsiteX294" fmla="*/ 9397239 w 10679450"/>
              <a:gd name="connsiteY294" fmla="*/ 5460717 h 6191997"/>
              <a:gd name="connsiteX295" fmla="*/ 9367593 w 10679450"/>
              <a:gd name="connsiteY295" fmla="*/ 5426130 h 6191997"/>
              <a:gd name="connsiteX296" fmla="*/ 9347828 w 10679450"/>
              <a:gd name="connsiteY296" fmla="*/ 5428601 h 6191997"/>
              <a:gd name="connsiteX297" fmla="*/ 9335476 w 10679450"/>
              <a:gd name="connsiteY297" fmla="*/ 5421189 h 6191997"/>
              <a:gd name="connsiteX298" fmla="*/ 9342888 w 10679450"/>
              <a:gd name="connsiteY298" fmla="*/ 5426130 h 6191997"/>
              <a:gd name="connsiteX299" fmla="*/ 9320652 w 10679450"/>
              <a:gd name="connsiteY299" fmla="*/ 5443424 h 6191997"/>
              <a:gd name="connsiteX300" fmla="*/ 9278653 w 10679450"/>
              <a:gd name="connsiteY300" fmla="*/ 5438483 h 6191997"/>
              <a:gd name="connsiteX301" fmla="*/ 9229243 w 10679450"/>
              <a:gd name="connsiteY301" fmla="*/ 5421189 h 6191997"/>
              <a:gd name="connsiteX302" fmla="*/ 9192184 w 10679450"/>
              <a:gd name="connsiteY302" fmla="*/ 5381660 h 6191997"/>
              <a:gd name="connsiteX303" fmla="*/ 9179832 w 10679450"/>
              <a:gd name="connsiteY303" fmla="*/ 5324838 h 6191997"/>
              <a:gd name="connsiteX304" fmla="*/ 9150240 w 10679450"/>
              <a:gd name="connsiteY304" fmla="*/ 5331179 h 6191997"/>
              <a:gd name="connsiteX305" fmla="*/ 9152656 w 10679450"/>
              <a:gd name="connsiteY305" fmla="*/ 5332249 h 6191997"/>
              <a:gd name="connsiteX306" fmla="*/ 9105715 w 10679450"/>
              <a:gd name="connsiteY306" fmla="*/ 5329779 h 6191997"/>
              <a:gd name="connsiteX307" fmla="*/ 9131038 w 10679450"/>
              <a:gd name="connsiteY307" fmla="*/ 5322676 h 6191997"/>
              <a:gd name="connsiteX308" fmla="*/ 9146314 w 10679450"/>
              <a:gd name="connsiteY308" fmla="*/ 5329440 h 6191997"/>
              <a:gd name="connsiteX309" fmla="*/ 9155126 w 10679450"/>
              <a:gd name="connsiteY309" fmla="*/ 5306309 h 6191997"/>
              <a:gd name="connsiteX310" fmla="*/ 9142774 w 10679450"/>
              <a:gd name="connsiteY310" fmla="*/ 5280368 h 6191997"/>
              <a:gd name="connsiteX311" fmla="*/ 9118068 w 10679450"/>
              <a:gd name="connsiteY311" fmla="*/ 5317426 h 6191997"/>
              <a:gd name="connsiteX312" fmla="*/ 9118068 w 10679450"/>
              <a:gd name="connsiteY312" fmla="*/ 5305074 h 6191997"/>
              <a:gd name="connsiteX313" fmla="*/ 9132892 w 10679450"/>
              <a:gd name="connsiteY313" fmla="*/ 5218605 h 6191997"/>
              <a:gd name="connsiteX314" fmla="*/ 9078539 w 10679450"/>
              <a:gd name="connsiteY314" fmla="*/ 5307544 h 6191997"/>
              <a:gd name="connsiteX315" fmla="*/ 9060581 w 10679450"/>
              <a:gd name="connsiteY315" fmla="*/ 5293178 h 6191997"/>
              <a:gd name="connsiteX316" fmla="*/ 9054104 w 10679450"/>
              <a:gd name="connsiteY316" fmla="*/ 5273536 h 6191997"/>
              <a:gd name="connsiteX317" fmla="*/ 9026658 w 10679450"/>
              <a:gd name="connsiteY317" fmla="*/ 5221075 h 6191997"/>
              <a:gd name="connsiteX318" fmla="*/ 8999482 w 10679450"/>
              <a:gd name="connsiteY318" fmla="*/ 5206252 h 6191997"/>
              <a:gd name="connsiteX319" fmla="*/ 8942660 w 10679450"/>
              <a:gd name="connsiteY319" fmla="*/ 5186488 h 6191997"/>
              <a:gd name="connsiteX320" fmla="*/ 8826544 w 10679450"/>
              <a:gd name="connsiteY320" fmla="*/ 5206252 h 6191997"/>
              <a:gd name="connsiteX321" fmla="*/ 8742546 w 10679450"/>
              <a:gd name="connsiteY321" fmla="*/ 5228487 h 6191997"/>
              <a:gd name="connsiteX322" fmla="*/ 8688194 w 10679450"/>
              <a:gd name="connsiteY322" fmla="*/ 5268016 h 6191997"/>
              <a:gd name="connsiteX323" fmla="*/ 8601725 w 10679450"/>
              <a:gd name="connsiteY323" fmla="*/ 5270486 h 6191997"/>
              <a:gd name="connsiteX324" fmla="*/ 8549844 w 10679450"/>
              <a:gd name="connsiteY324" fmla="*/ 5305074 h 6191997"/>
              <a:gd name="connsiteX325" fmla="*/ 8451022 w 10679450"/>
              <a:gd name="connsiteY325" fmla="*/ 5258133 h 6191997"/>
              <a:gd name="connsiteX326" fmla="*/ 8468316 w 10679450"/>
              <a:gd name="connsiteY326" fmla="*/ 5223546 h 6191997"/>
              <a:gd name="connsiteX327" fmla="*/ 8436199 w 10679450"/>
              <a:gd name="connsiteY327" fmla="*/ 5092607 h 6191997"/>
              <a:gd name="connsiteX328" fmla="*/ 8416435 w 10679450"/>
              <a:gd name="connsiteY328" fmla="*/ 5035785 h 6191997"/>
              <a:gd name="connsiteX329" fmla="*/ 8403344 w 10679450"/>
              <a:gd name="connsiteY329" fmla="*/ 5016876 h 6191997"/>
              <a:gd name="connsiteX330" fmla="*/ 8405317 w 10679450"/>
              <a:gd name="connsiteY330" fmla="*/ 5014476 h 6191997"/>
              <a:gd name="connsiteX331" fmla="*/ 8401611 w 10679450"/>
              <a:gd name="connsiteY331" fmla="*/ 4986374 h 6191997"/>
              <a:gd name="connsiteX332" fmla="*/ 8409023 w 10679450"/>
              <a:gd name="connsiteY332" fmla="*/ 5006138 h 6191997"/>
              <a:gd name="connsiteX333" fmla="*/ 8413964 w 10679450"/>
              <a:gd name="connsiteY333" fmla="*/ 5001197 h 6191997"/>
              <a:gd name="connsiteX334" fmla="*/ 8416435 w 10679450"/>
              <a:gd name="connsiteY334" fmla="*/ 5011079 h 6191997"/>
              <a:gd name="connsiteX335" fmla="*/ 8399141 w 10679450"/>
              <a:gd name="connsiteY335" fmla="*/ 4946846 h 6191997"/>
              <a:gd name="connsiteX336" fmla="*/ 8428788 w 10679450"/>
              <a:gd name="connsiteY336" fmla="*/ 4852965 h 6191997"/>
              <a:gd name="connsiteX337" fmla="*/ 8433728 w 10679450"/>
              <a:gd name="connsiteY337" fmla="*/ 4875200 h 6191997"/>
              <a:gd name="connsiteX338" fmla="*/ 8586902 w 10679450"/>
              <a:gd name="connsiteY338" fmla="*/ 4793672 h 6191997"/>
              <a:gd name="connsiteX339" fmla="*/ 8665959 w 10679450"/>
              <a:gd name="connsiteY339" fmla="*/ 4749202 h 6191997"/>
              <a:gd name="connsiteX340" fmla="*/ 8693135 w 10679450"/>
              <a:gd name="connsiteY340" fmla="*/ 4684967 h 6191997"/>
              <a:gd name="connsiteX341" fmla="*/ 8712900 w 10679450"/>
              <a:gd name="connsiteY341" fmla="*/ 4719555 h 6191997"/>
              <a:gd name="connsiteX342" fmla="*/ 8742546 w 10679450"/>
              <a:gd name="connsiteY342" fmla="*/ 4687438 h 6191997"/>
              <a:gd name="connsiteX343" fmla="*/ 8757369 w 10679450"/>
              <a:gd name="connsiteY343" fmla="*/ 4655321 h 6191997"/>
              <a:gd name="connsiteX344" fmla="*/ 8767251 w 10679450"/>
              <a:gd name="connsiteY344" fmla="*/ 4645438 h 6191997"/>
              <a:gd name="connsiteX345" fmla="*/ 8779604 w 10679450"/>
              <a:gd name="connsiteY345" fmla="*/ 4630615 h 6191997"/>
              <a:gd name="connsiteX346" fmla="*/ 8787016 w 10679450"/>
              <a:gd name="connsiteY346" fmla="*/ 4608380 h 6191997"/>
              <a:gd name="connsiteX347" fmla="*/ 8789486 w 10679450"/>
              <a:gd name="connsiteY347" fmla="*/ 4615792 h 6191997"/>
              <a:gd name="connsiteX348" fmla="*/ 8846309 w 10679450"/>
              <a:gd name="connsiteY348" fmla="*/ 4645438 h 6191997"/>
              <a:gd name="connsiteX349" fmla="*/ 8893249 w 10679450"/>
              <a:gd name="connsiteY349" fmla="*/ 4645438 h 6191997"/>
              <a:gd name="connsiteX350" fmla="*/ 8885838 w 10679450"/>
              <a:gd name="connsiteY350" fmla="*/ 4610851 h 6191997"/>
              <a:gd name="connsiteX351" fmla="*/ 8908072 w 10679450"/>
              <a:gd name="connsiteY351" fmla="*/ 4593557 h 6191997"/>
              <a:gd name="connsiteX352" fmla="*/ 8930307 w 10679450"/>
              <a:gd name="connsiteY352" fmla="*/ 4571322 h 6191997"/>
              <a:gd name="connsiteX353" fmla="*/ 8972307 w 10679450"/>
              <a:gd name="connsiteY353" fmla="*/ 4554028 h 6191997"/>
              <a:gd name="connsiteX354" fmla="*/ 8976630 w 10679450"/>
              <a:gd name="connsiteY354" fmla="*/ 4535808 h 6191997"/>
              <a:gd name="connsiteX355" fmla="*/ 8965142 w 10679450"/>
              <a:gd name="connsiteY355" fmla="*/ 4531050 h 6191997"/>
              <a:gd name="connsiteX356" fmla="*/ 8967365 w 10679450"/>
              <a:gd name="connsiteY356" fmla="*/ 4524382 h 6191997"/>
              <a:gd name="connsiteX357" fmla="*/ 9078539 w 10679450"/>
              <a:gd name="connsiteY357" fmla="*/ 4546617 h 6191997"/>
              <a:gd name="connsiteX358" fmla="*/ 9076069 w 10679450"/>
              <a:gd name="connsiteY358" fmla="*/ 4551558 h 6191997"/>
              <a:gd name="connsiteX359" fmla="*/ 9081010 w 10679450"/>
              <a:gd name="connsiteY359" fmla="*/ 4561440 h 6191997"/>
              <a:gd name="connsiteX360" fmla="*/ 9095834 w 10679450"/>
              <a:gd name="connsiteY360" fmla="*/ 4544146 h 6191997"/>
              <a:gd name="connsiteX361" fmla="*/ 9098303 w 10679450"/>
              <a:gd name="connsiteY361" fmla="*/ 4556499 h 6191997"/>
              <a:gd name="connsiteX362" fmla="*/ 9108186 w 10679450"/>
              <a:gd name="connsiteY362" fmla="*/ 4556499 h 6191997"/>
              <a:gd name="connsiteX363" fmla="*/ 9088421 w 10679450"/>
              <a:gd name="connsiteY363" fmla="*/ 4581205 h 6191997"/>
              <a:gd name="connsiteX364" fmla="*/ 9088421 w 10679450"/>
              <a:gd name="connsiteY364" fmla="*/ 4591087 h 6191997"/>
              <a:gd name="connsiteX365" fmla="*/ 9081010 w 10679450"/>
              <a:gd name="connsiteY365" fmla="*/ 4583675 h 6191997"/>
              <a:gd name="connsiteX366" fmla="*/ 9078539 w 10679450"/>
              <a:gd name="connsiteY366" fmla="*/ 4598498 h 6191997"/>
              <a:gd name="connsiteX367" fmla="*/ 9083481 w 10679450"/>
              <a:gd name="connsiteY367" fmla="*/ 4596028 h 6191997"/>
              <a:gd name="connsiteX368" fmla="*/ 9076069 w 10679450"/>
              <a:gd name="connsiteY368" fmla="*/ 4642968 h 6191997"/>
              <a:gd name="connsiteX369" fmla="*/ 9095834 w 10679450"/>
              <a:gd name="connsiteY369" fmla="*/ 4667673 h 6191997"/>
              <a:gd name="connsiteX370" fmla="*/ 9172420 w 10679450"/>
              <a:gd name="connsiteY370" fmla="*/ 4697320 h 6191997"/>
              <a:gd name="connsiteX371" fmla="*/ 9209478 w 10679450"/>
              <a:gd name="connsiteY371" fmla="*/ 4722025 h 6191997"/>
              <a:gd name="connsiteX372" fmla="*/ 9241595 w 10679450"/>
              <a:gd name="connsiteY372" fmla="*/ 4665203 h 6191997"/>
              <a:gd name="connsiteX373" fmla="*/ 9281124 w 10679450"/>
              <a:gd name="connsiteY373" fmla="*/ 4507088 h 6191997"/>
              <a:gd name="connsiteX374" fmla="*/ 8710430 w 10679450"/>
              <a:gd name="connsiteY374" fmla="*/ 4499677 h 6191997"/>
              <a:gd name="connsiteX375" fmla="*/ 8695605 w 10679450"/>
              <a:gd name="connsiteY375" fmla="*/ 4512030 h 6191997"/>
              <a:gd name="connsiteX376" fmla="*/ 8710430 w 10679450"/>
              <a:gd name="connsiteY376" fmla="*/ 4499677 h 6191997"/>
              <a:gd name="connsiteX377" fmla="*/ 9849348 w 10679450"/>
              <a:gd name="connsiteY377" fmla="*/ 4492265 h 6191997"/>
              <a:gd name="connsiteX378" fmla="*/ 9876525 w 10679450"/>
              <a:gd name="connsiteY378" fmla="*/ 4509559 h 6191997"/>
              <a:gd name="connsiteX379" fmla="*/ 9849348 w 10679450"/>
              <a:gd name="connsiteY379" fmla="*/ 4492265 h 6191997"/>
              <a:gd name="connsiteX380" fmla="*/ 9535589 w 10679450"/>
              <a:gd name="connsiteY380" fmla="*/ 4479913 h 6191997"/>
              <a:gd name="connsiteX381" fmla="*/ 9547943 w 10679450"/>
              <a:gd name="connsiteY381" fmla="*/ 4489796 h 6191997"/>
              <a:gd name="connsiteX382" fmla="*/ 9535589 w 10679450"/>
              <a:gd name="connsiteY382" fmla="*/ 4479913 h 6191997"/>
              <a:gd name="connsiteX383" fmla="*/ 9794996 w 10679450"/>
              <a:gd name="connsiteY383" fmla="*/ 4465090 h 6191997"/>
              <a:gd name="connsiteX384" fmla="*/ 9834525 w 10679450"/>
              <a:gd name="connsiteY384" fmla="*/ 4482384 h 6191997"/>
              <a:gd name="connsiteX385" fmla="*/ 9794996 w 10679450"/>
              <a:gd name="connsiteY385" fmla="*/ 4465090 h 6191997"/>
              <a:gd name="connsiteX386" fmla="*/ 9525707 w 10679450"/>
              <a:gd name="connsiteY386" fmla="*/ 4465090 h 6191997"/>
              <a:gd name="connsiteX387" fmla="*/ 9538061 w 10679450"/>
              <a:gd name="connsiteY387" fmla="*/ 4474972 h 6191997"/>
              <a:gd name="connsiteX388" fmla="*/ 9525707 w 10679450"/>
              <a:gd name="connsiteY388" fmla="*/ 4465090 h 6191997"/>
              <a:gd name="connsiteX389" fmla="*/ 8609137 w 10679450"/>
              <a:gd name="connsiteY389" fmla="*/ 4465090 h 6191997"/>
              <a:gd name="connsiteX390" fmla="*/ 8619019 w 10679450"/>
              <a:gd name="connsiteY390" fmla="*/ 4494736 h 6191997"/>
              <a:gd name="connsiteX391" fmla="*/ 8609137 w 10679450"/>
              <a:gd name="connsiteY391" fmla="*/ 4465090 h 6191997"/>
              <a:gd name="connsiteX392" fmla="*/ 9587471 w 10679450"/>
              <a:gd name="connsiteY392" fmla="*/ 4455207 h 6191997"/>
              <a:gd name="connsiteX393" fmla="*/ 9597354 w 10679450"/>
              <a:gd name="connsiteY393" fmla="*/ 4465090 h 6191997"/>
              <a:gd name="connsiteX394" fmla="*/ 9587471 w 10679450"/>
              <a:gd name="connsiteY394" fmla="*/ 4455207 h 6191997"/>
              <a:gd name="connsiteX395" fmla="*/ 9819394 w 10679450"/>
              <a:gd name="connsiteY395" fmla="*/ 4454590 h 6191997"/>
              <a:gd name="connsiteX396" fmla="*/ 9822173 w 10679450"/>
              <a:gd name="connsiteY396" fmla="*/ 4457679 h 6191997"/>
              <a:gd name="connsiteX397" fmla="*/ 9814760 w 10679450"/>
              <a:gd name="connsiteY397" fmla="*/ 4455208 h 6191997"/>
              <a:gd name="connsiteX398" fmla="*/ 9819394 w 10679450"/>
              <a:gd name="connsiteY398" fmla="*/ 4454590 h 6191997"/>
              <a:gd name="connsiteX399" fmla="*/ 8799677 w 10679450"/>
              <a:gd name="connsiteY399" fmla="*/ 4438840 h 6191997"/>
              <a:gd name="connsiteX400" fmla="*/ 8814191 w 10679450"/>
              <a:gd name="connsiteY400" fmla="*/ 4450266 h 6191997"/>
              <a:gd name="connsiteX401" fmla="*/ 8715369 w 10679450"/>
              <a:gd name="connsiteY401" fmla="*/ 4494736 h 6191997"/>
              <a:gd name="connsiteX402" fmla="*/ 8757369 w 10679450"/>
              <a:gd name="connsiteY402" fmla="*/ 4455207 h 6191997"/>
              <a:gd name="connsiteX403" fmla="*/ 8799677 w 10679450"/>
              <a:gd name="connsiteY403" fmla="*/ 4438840 h 6191997"/>
              <a:gd name="connsiteX404" fmla="*/ 9829583 w 10679450"/>
              <a:gd name="connsiteY404" fmla="*/ 4437914 h 6191997"/>
              <a:gd name="connsiteX405" fmla="*/ 9854290 w 10679450"/>
              <a:gd name="connsiteY405" fmla="*/ 4472502 h 6191997"/>
              <a:gd name="connsiteX406" fmla="*/ 9829583 w 10679450"/>
              <a:gd name="connsiteY406" fmla="*/ 4437914 h 6191997"/>
              <a:gd name="connsiteX407" fmla="*/ 8509081 w 10679450"/>
              <a:gd name="connsiteY407" fmla="*/ 4435134 h 6191997"/>
              <a:gd name="connsiteX408" fmla="*/ 8510316 w 10679450"/>
              <a:gd name="connsiteY408" fmla="*/ 4450266 h 6191997"/>
              <a:gd name="connsiteX409" fmla="*/ 8493022 w 10679450"/>
              <a:gd name="connsiteY409" fmla="*/ 4440384 h 6191997"/>
              <a:gd name="connsiteX410" fmla="*/ 8509081 w 10679450"/>
              <a:gd name="connsiteY410" fmla="*/ 4435134 h 6191997"/>
              <a:gd name="connsiteX411" fmla="*/ 8737606 w 10679450"/>
              <a:gd name="connsiteY411" fmla="*/ 4432973 h 6191997"/>
              <a:gd name="connsiteX412" fmla="*/ 8730193 w 10679450"/>
              <a:gd name="connsiteY412" fmla="*/ 4440385 h 6191997"/>
              <a:gd name="connsiteX413" fmla="*/ 8737606 w 10679450"/>
              <a:gd name="connsiteY413" fmla="*/ 4432973 h 6191997"/>
              <a:gd name="connsiteX414" fmla="*/ 8722783 w 10679450"/>
              <a:gd name="connsiteY414" fmla="*/ 4430502 h 6191997"/>
              <a:gd name="connsiteX415" fmla="*/ 8710429 w 10679450"/>
              <a:gd name="connsiteY415" fmla="*/ 4440385 h 6191997"/>
              <a:gd name="connsiteX416" fmla="*/ 8722783 w 10679450"/>
              <a:gd name="connsiteY416" fmla="*/ 4430502 h 6191997"/>
              <a:gd name="connsiteX417" fmla="*/ 8754899 w 10679450"/>
              <a:gd name="connsiteY417" fmla="*/ 4429884 h 6191997"/>
              <a:gd name="connsiteX418" fmla="*/ 8764781 w 10679450"/>
              <a:gd name="connsiteY418" fmla="*/ 4432973 h 6191997"/>
              <a:gd name="connsiteX419" fmla="*/ 8745016 w 10679450"/>
              <a:gd name="connsiteY419" fmla="*/ 4430502 h 6191997"/>
              <a:gd name="connsiteX420" fmla="*/ 8754899 w 10679450"/>
              <a:gd name="connsiteY420" fmla="*/ 4429884 h 6191997"/>
              <a:gd name="connsiteX421" fmla="*/ 8544903 w 10679450"/>
              <a:gd name="connsiteY421" fmla="*/ 4428032 h 6191997"/>
              <a:gd name="connsiteX422" fmla="*/ 8572079 w 10679450"/>
              <a:gd name="connsiteY422" fmla="*/ 4437914 h 6191997"/>
              <a:gd name="connsiteX423" fmla="*/ 8577020 w 10679450"/>
              <a:gd name="connsiteY423" fmla="*/ 4430503 h 6191997"/>
              <a:gd name="connsiteX424" fmla="*/ 8522668 w 10679450"/>
              <a:gd name="connsiteY424" fmla="*/ 4437914 h 6191997"/>
              <a:gd name="connsiteX425" fmla="*/ 8557255 w 10679450"/>
              <a:gd name="connsiteY425" fmla="*/ 4442855 h 6191997"/>
              <a:gd name="connsiteX426" fmla="*/ 8544903 w 10679450"/>
              <a:gd name="connsiteY426" fmla="*/ 4428032 h 6191997"/>
              <a:gd name="connsiteX427" fmla="*/ 8460905 w 10679450"/>
              <a:gd name="connsiteY427" fmla="*/ 4428032 h 6191997"/>
              <a:gd name="connsiteX428" fmla="*/ 8468316 w 10679450"/>
              <a:gd name="connsiteY428" fmla="*/ 4450267 h 6191997"/>
              <a:gd name="connsiteX429" fmla="*/ 8446081 w 10679450"/>
              <a:gd name="connsiteY429" fmla="*/ 4430503 h 6191997"/>
              <a:gd name="connsiteX430" fmla="*/ 8460905 w 10679450"/>
              <a:gd name="connsiteY430" fmla="*/ 4428032 h 6191997"/>
              <a:gd name="connsiteX431" fmla="*/ 9735395 w 10679450"/>
              <a:gd name="connsiteY431" fmla="*/ 4427106 h 6191997"/>
              <a:gd name="connsiteX432" fmla="*/ 9743116 w 10679450"/>
              <a:gd name="connsiteY432" fmla="*/ 4440385 h 6191997"/>
              <a:gd name="connsiteX433" fmla="*/ 9725821 w 10679450"/>
              <a:gd name="connsiteY433" fmla="*/ 4430503 h 6191997"/>
              <a:gd name="connsiteX434" fmla="*/ 9735395 w 10679450"/>
              <a:gd name="connsiteY434" fmla="*/ 4427106 h 6191997"/>
              <a:gd name="connsiteX435" fmla="*/ 8695607 w 10679450"/>
              <a:gd name="connsiteY435" fmla="*/ 4425561 h 6191997"/>
              <a:gd name="connsiteX436" fmla="*/ 8609137 w 10679450"/>
              <a:gd name="connsiteY436" fmla="*/ 4437914 h 6191997"/>
              <a:gd name="connsiteX437" fmla="*/ 8695607 w 10679450"/>
              <a:gd name="connsiteY437" fmla="*/ 4425561 h 6191997"/>
              <a:gd name="connsiteX438" fmla="*/ 8901588 w 10679450"/>
              <a:gd name="connsiteY438" fmla="*/ 4421237 h 6191997"/>
              <a:gd name="connsiteX439" fmla="*/ 8903132 w 10679450"/>
              <a:gd name="connsiteY439" fmla="*/ 4423090 h 6191997"/>
              <a:gd name="connsiteX440" fmla="*/ 8898190 w 10679450"/>
              <a:gd name="connsiteY440" fmla="*/ 4423090 h 6191997"/>
              <a:gd name="connsiteX441" fmla="*/ 8901588 w 10679450"/>
              <a:gd name="connsiteY441" fmla="*/ 4421237 h 6191997"/>
              <a:gd name="connsiteX442" fmla="*/ 9720882 w 10679450"/>
              <a:gd name="connsiteY442" fmla="*/ 4420620 h 6191997"/>
              <a:gd name="connsiteX443" fmla="*/ 9720882 w 10679450"/>
              <a:gd name="connsiteY443" fmla="*/ 4425561 h 6191997"/>
              <a:gd name="connsiteX444" fmla="*/ 9720882 w 10679450"/>
              <a:gd name="connsiteY444" fmla="*/ 4420620 h 6191997"/>
              <a:gd name="connsiteX445" fmla="*/ 8797207 w 10679450"/>
              <a:gd name="connsiteY445" fmla="*/ 4414135 h 6191997"/>
              <a:gd name="connsiteX446" fmla="*/ 8816662 w 10679450"/>
              <a:gd name="connsiteY446" fmla="*/ 4415679 h 6191997"/>
              <a:gd name="connsiteX447" fmla="*/ 8787016 w 10679450"/>
              <a:gd name="connsiteY447" fmla="*/ 4425561 h 6191997"/>
              <a:gd name="connsiteX448" fmla="*/ 8797207 w 10679450"/>
              <a:gd name="connsiteY448" fmla="*/ 4414135 h 6191997"/>
              <a:gd name="connsiteX449" fmla="*/ 9765349 w 10679450"/>
              <a:gd name="connsiteY449" fmla="*/ 4410737 h 6191997"/>
              <a:gd name="connsiteX450" fmla="*/ 9804878 w 10679450"/>
              <a:gd name="connsiteY450" fmla="*/ 4437913 h 6191997"/>
              <a:gd name="connsiteX451" fmla="*/ 9765349 w 10679450"/>
              <a:gd name="connsiteY451" fmla="*/ 4410737 h 6191997"/>
              <a:gd name="connsiteX452" fmla="*/ 9706056 w 10679450"/>
              <a:gd name="connsiteY452" fmla="*/ 4410737 h 6191997"/>
              <a:gd name="connsiteX453" fmla="*/ 9710999 w 10679450"/>
              <a:gd name="connsiteY453" fmla="*/ 4423090 h 6191997"/>
              <a:gd name="connsiteX454" fmla="*/ 9706056 w 10679450"/>
              <a:gd name="connsiteY454" fmla="*/ 4410737 h 6191997"/>
              <a:gd name="connsiteX455" fmla="*/ 8955013 w 10679450"/>
              <a:gd name="connsiteY455" fmla="*/ 4398385 h 6191997"/>
              <a:gd name="connsiteX456" fmla="*/ 8950072 w 10679450"/>
              <a:gd name="connsiteY456" fmla="*/ 4425561 h 6191997"/>
              <a:gd name="connsiteX457" fmla="*/ 8945130 w 10679450"/>
              <a:gd name="connsiteY457" fmla="*/ 4418150 h 6191997"/>
              <a:gd name="connsiteX458" fmla="*/ 8955013 w 10679450"/>
              <a:gd name="connsiteY458" fmla="*/ 4398385 h 6191997"/>
              <a:gd name="connsiteX459" fmla="*/ 8415508 w 10679450"/>
              <a:gd name="connsiteY459" fmla="*/ 4390973 h 6191997"/>
              <a:gd name="connsiteX460" fmla="*/ 8431257 w 10679450"/>
              <a:gd name="connsiteY460" fmla="*/ 4395914 h 6191997"/>
              <a:gd name="connsiteX461" fmla="*/ 8394199 w 10679450"/>
              <a:gd name="connsiteY461" fmla="*/ 4393444 h 6191997"/>
              <a:gd name="connsiteX462" fmla="*/ 8415508 w 10679450"/>
              <a:gd name="connsiteY462" fmla="*/ 4390973 h 6191997"/>
              <a:gd name="connsiteX463" fmla="*/ 8473258 w 10679450"/>
              <a:gd name="connsiteY463" fmla="*/ 4387885 h 6191997"/>
              <a:gd name="connsiteX464" fmla="*/ 8478199 w 10679450"/>
              <a:gd name="connsiteY464" fmla="*/ 4390974 h 6191997"/>
              <a:gd name="connsiteX465" fmla="*/ 8468315 w 10679450"/>
              <a:gd name="connsiteY465" fmla="*/ 4388503 h 6191997"/>
              <a:gd name="connsiteX466" fmla="*/ 8473258 w 10679450"/>
              <a:gd name="connsiteY466" fmla="*/ 4387885 h 6191997"/>
              <a:gd name="connsiteX467" fmla="*/ 9703586 w 10679450"/>
              <a:gd name="connsiteY467" fmla="*/ 4383562 h 6191997"/>
              <a:gd name="connsiteX468" fmla="*/ 9733233 w 10679450"/>
              <a:gd name="connsiteY468" fmla="*/ 4403327 h 6191997"/>
              <a:gd name="connsiteX469" fmla="*/ 9703586 w 10679450"/>
              <a:gd name="connsiteY469" fmla="*/ 4383562 h 6191997"/>
              <a:gd name="connsiteX470" fmla="*/ 9031599 w 10679450"/>
              <a:gd name="connsiteY470" fmla="*/ 4383562 h 6191997"/>
              <a:gd name="connsiteX471" fmla="*/ 9034071 w 10679450"/>
              <a:gd name="connsiteY471" fmla="*/ 4386640 h 6191997"/>
              <a:gd name="connsiteX472" fmla="*/ 9034071 w 10679450"/>
              <a:gd name="connsiteY472" fmla="*/ 4388503 h 6191997"/>
              <a:gd name="connsiteX473" fmla="*/ 9031599 w 10679450"/>
              <a:gd name="connsiteY473" fmla="*/ 4383562 h 6191997"/>
              <a:gd name="connsiteX474" fmla="*/ 9034071 w 10679450"/>
              <a:gd name="connsiteY474" fmla="*/ 4373679 h 6191997"/>
              <a:gd name="connsiteX475" fmla="*/ 9037892 w 10679450"/>
              <a:gd name="connsiteY475" fmla="*/ 4391398 h 6191997"/>
              <a:gd name="connsiteX476" fmla="*/ 9034071 w 10679450"/>
              <a:gd name="connsiteY476" fmla="*/ 4386640 h 6191997"/>
              <a:gd name="connsiteX477" fmla="*/ 8203968 w 10679450"/>
              <a:gd name="connsiteY477" fmla="*/ 4363798 h 6191997"/>
              <a:gd name="connsiteX478" fmla="*/ 8238555 w 10679450"/>
              <a:gd name="connsiteY478" fmla="*/ 4368739 h 6191997"/>
              <a:gd name="connsiteX479" fmla="*/ 8280555 w 10679450"/>
              <a:gd name="connsiteY479" fmla="*/ 4390974 h 6191997"/>
              <a:gd name="connsiteX480" fmla="*/ 8312672 w 10679450"/>
              <a:gd name="connsiteY480" fmla="*/ 4393444 h 6191997"/>
              <a:gd name="connsiteX481" fmla="*/ 8334906 w 10679450"/>
              <a:gd name="connsiteY481" fmla="*/ 4383562 h 6191997"/>
              <a:gd name="connsiteX482" fmla="*/ 8391729 w 10679450"/>
              <a:gd name="connsiteY482" fmla="*/ 4398385 h 6191997"/>
              <a:gd name="connsiteX483" fmla="*/ 8399140 w 10679450"/>
              <a:gd name="connsiteY483" fmla="*/ 4410738 h 6191997"/>
              <a:gd name="connsiteX484" fmla="*/ 8428787 w 10679450"/>
              <a:gd name="connsiteY484" fmla="*/ 4415679 h 6191997"/>
              <a:gd name="connsiteX485" fmla="*/ 8448551 w 10679450"/>
              <a:gd name="connsiteY485" fmla="*/ 4450267 h 6191997"/>
              <a:gd name="connsiteX486" fmla="*/ 8374435 w 10679450"/>
              <a:gd name="connsiteY486" fmla="*/ 4432973 h 6191997"/>
              <a:gd name="connsiteX487" fmla="*/ 8292907 w 10679450"/>
              <a:gd name="connsiteY487" fmla="*/ 4415679 h 6191997"/>
              <a:gd name="connsiteX488" fmla="*/ 8208908 w 10679450"/>
              <a:gd name="connsiteY488" fmla="*/ 4403327 h 6191997"/>
              <a:gd name="connsiteX489" fmla="*/ 8211379 w 10679450"/>
              <a:gd name="connsiteY489" fmla="*/ 4395915 h 6191997"/>
              <a:gd name="connsiteX490" fmla="*/ 8171850 w 10679450"/>
              <a:gd name="connsiteY490" fmla="*/ 4386032 h 6191997"/>
              <a:gd name="connsiteX491" fmla="*/ 8203968 w 10679450"/>
              <a:gd name="connsiteY491" fmla="*/ 4363798 h 6191997"/>
              <a:gd name="connsiteX492" fmla="*/ 6202832 w 10679450"/>
              <a:gd name="connsiteY492" fmla="*/ 4358856 h 6191997"/>
              <a:gd name="connsiteX493" fmla="*/ 6207773 w 10679450"/>
              <a:gd name="connsiteY493" fmla="*/ 4378621 h 6191997"/>
              <a:gd name="connsiteX494" fmla="*/ 6202832 w 10679450"/>
              <a:gd name="connsiteY494" fmla="*/ 4358856 h 6191997"/>
              <a:gd name="connsiteX495" fmla="*/ 9444179 w 10679450"/>
              <a:gd name="connsiteY495" fmla="*/ 4351445 h 6191997"/>
              <a:gd name="connsiteX496" fmla="*/ 9451592 w 10679450"/>
              <a:gd name="connsiteY496" fmla="*/ 4358857 h 6191997"/>
              <a:gd name="connsiteX497" fmla="*/ 9444179 w 10679450"/>
              <a:gd name="connsiteY497" fmla="*/ 4351445 h 6191997"/>
              <a:gd name="connsiteX498" fmla="*/ 9651705 w 10679450"/>
              <a:gd name="connsiteY498" fmla="*/ 4348974 h 6191997"/>
              <a:gd name="connsiteX499" fmla="*/ 9651705 w 10679450"/>
              <a:gd name="connsiteY499" fmla="*/ 4348974 h 6191997"/>
              <a:gd name="connsiteX500" fmla="*/ 9041482 w 10679450"/>
              <a:gd name="connsiteY500" fmla="*/ 4348974 h 6191997"/>
              <a:gd name="connsiteX501" fmla="*/ 9043953 w 10679450"/>
              <a:gd name="connsiteY501" fmla="*/ 4381091 h 6191997"/>
              <a:gd name="connsiteX502" fmla="*/ 9034070 w 10679450"/>
              <a:gd name="connsiteY502" fmla="*/ 4371209 h 6191997"/>
              <a:gd name="connsiteX503" fmla="*/ 9041482 w 10679450"/>
              <a:gd name="connsiteY503" fmla="*/ 4373680 h 6191997"/>
              <a:gd name="connsiteX504" fmla="*/ 9041482 w 10679450"/>
              <a:gd name="connsiteY504" fmla="*/ 4348974 h 6191997"/>
              <a:gd name="connsiteX505" fmla="*/ 8999482 w 10679450"/>
              <a:gd name="connsiteY505" fmla="*/ 4346504 h 6191997"/>
              <a:gd name="connsiteX506" fmla="*/ 8999482 w 10679450"/>
              <a:gd name="connsiteY506" fmla="*/ 4353916 h 6191997"/>
              <a:gd name="connsiteX507" fmla="*/ 8999482 w 10679450"/>
              <a:gd name="connsiteY507" fmla="*/ 4346504 h 6191997"/>
              <a:gd name="connsiteX508" fmla="*/ 8665959 w 10679450"/>
              <a:gd name="connsiteY508" fmla="*/ 4341563 h 6191997"/>
              <a:gd name="connsiteX509" fmla="*/ 8670902 w 10679450"/>
              <a:gd name="connsiteY509" fmla="*/ 4348975 h 6191997"/>
              <a:gd name="connsiteX510" fmla="*/ 8665959 w 10679450"/>
              <a:gd name="connsiteY510" fmla="*/ 4341563 h 6191997"/>
              <a:gd name="connsiteX511" fmla="*/ 6212713 w 10679450"/>
              <a:gd name="connsiteY511" fmla="*/ 4331680 h 6191997"/>
              <a:gd name="connsiteX512" fmla="*/ 6217654 w 10679450"/>
              <a:gd name="connsiteY512" fmla="*/ 4336621 h 6191997"/>
              <a:gd name="connsiteX513" fmla="*/ 6215184 w 10679450"/>
              <a:gd name="connsiteY513" fmla="*/ 4346504 h 6191997"/>
              <a:gd name="connsiteX514" fmla="*/ 6212713 w 10679450"/>
              <a:gd name="connsiteY514" fmla="*/ 4331680 h 6191997"/>
              <a:gd name="connsiteX515" fmla="*/ 8680783 w 10679450"/>
              <a:gd name="connsiteY515" fmla="*/ 4326739 h 6191997"/>
              <a:gd name="connsiteX516" fmla="*/ 8680783 w 10679450"/>
              <a:gd name="connsiteY516" fmla="*/ 4326739 h 6191997"/>
              <a:gd name="connsiteX517" fmla="*/ 8698077 w 10679450"/>
              <a:gd name="connsiteY517" fmla="*/ 4316857 h 6191997"/>
              <a:gd name="connsiteX518" fmla="*/ 8693136 w 10679450"/>
              <a:gd name="connsiteY518" fmla="*/ 4356386 h 6191997"/>
              <a:gd name="connsiteX519" fmla="*/ 8693136 w 10679450"/>
              <a:gd name="connsiteY519" fmla="*/ 4336621 h 6191997"/>
              <a:gd name="connsiteX520" fmla="*/ 8698077 w 10679450"/>
              <a:gd name="connsiteY520" fmla="*/ 4316857 h 6191997"/>
              <a:gd name="connsiteX521" fmla="*/ 9579789 w 10679450"/>
              <a:gd name="connsiteY521" fmla="*/ 4311838 h 6191997"/>
              <a:gd name="connsiteX522" fmla="*/ 9562766 w 10679450"/>
              <a:gd name="connsiteY522" fmla="*/ 4351444 h 6191997"/>
              <a:gd name="connsiteX523" fmla="*/ 9461473 w 10679450"/>
              <a:gd name="connsiteY523" fmla="*/ 4351444 h 6191997"/>
              <a:gd name="connsiteX524" fmla="*/ 9515826 w 10679450"/>
              <a:gd name="connsiteY524" fmla="*/ 4336620 h 6191997"/>
              <a:gd name="connsiteX525" fmla="*/ 9560295 w 10679450"/>
              <a:gd name="connsiteY525" fmla="*/ 4311915 h 6191997"/>
              <a:gd name="connsiteX526" fmla="*/ 9579789 w 10679450"/>
              <a:gd name="connsiteY526" fmla="*/ 4311838 h 6191997"/>
              <a:gd name="connsiteX527" fmla="*/ 8700547 w 10679450"/>
              <a:gd name="connsiteY527" fmla="*/ 4306975 h 6191997"/>
              <a:gd name="connsiteX528" fmla="*/ 8705489 w 10679450"/>
              <a:gd name="connsiteY528" fmla="*/ 4314387 h 6191997"/>
              <a:gd name="connsiteX529" fmla="*/ 8700547 w 10679450"/>
              <a:gd name="connsiteY529" fmla="*/ 4306975 h 6191997"/>
              <a:gd name="connsiteX530" fmla="*/ 8858662 w 10679450"/>
              <a:gd name="connsiteY530" fmla="*/ 4292152 h 6191997"/>
              <a:gd name="connsiteX531" fmla="*/ 8851249 w 10679450"/>
              <a:gd name="connsiteY531" fmla="*/ 4299564 h 6191997"/>
              <a:gd name="connsiteX532" fmla="*/ 8858662 w 10679450"/>
              <a:gd name="connsiteY532" fmla="*/ 4292152 h 6191997"/>
              <a:gd name="connsiteX533" fmla="*/ 8497964 w 10679450"/>
              <a:gd name="connsiteY533" fmla="*/ 4284740 h 6191997"/>
              <a:gd name="connsiteX534" fmla="*/ 8495492 w 10679450"/>
              <a:gd name="connsiteY534" fmla="*/ 4306975 h 6191997"/>
              <a:gd name="connsiteX535" fmla="*/ 8497964 w 10679450"/>
              <a:gd name="connsiteY535" fmla="*/ 4284740 h 6191997"/>
              <a:gd name="connsiteX536" fmla="*/ 8853720 w 10679450"/>
              <a:gd name="connsiteY536" fmla="*/ 4282270 h 6191997"/>
              <a:gd name="connsiteX537" fmla="*/ 8855095 w 10679450"/>
              <a:gd name="connsiteY537" fmla="*/ 4282895 h 6191997"/>
              <a:gd name="connsiteX538" fmla="*/ 8848780 w 10679450"/>
              <a:gd name="connsiteY538" fmla="*/ 4292152 h 6191997"/>
              <a:gd name="connsiteX539" fmla="*/ 8853720 w 10679450"/>
              <a:gd name="connsiteY539" fmla="*/ 4282270 h 6191997"/>
              <a:gd name="connsiteX540" fmla="*/ 8811817 w 10679450"/>
              <a:gd name="connsiteY540" fmla="*/ 4277063 h 6191997"/>
              <a:gd name="connsiteX541" fmla="*/ 8791956 w 10679450"/>
              <a:gd name="connsiteY541" fmla="*/ 4279799 h 6191997"/>
              <a:gd name="connsiteX542" fmla="*/ 8811817 w 10679450"/>
              <a:gd name="connsiteY542" fmla="*/ 4277063 h 6191997"/>
              <a:gd name="connsiteX543" fmla="*/ 8892632 w 10679450"/>
              <a:gd name="connsiteY543" fmla="*/ 4270534 h 6191997"/>
              <a:gd name="connsiteX544" fmla="*/ 8932779 w 10679450"/>
              <a:gd name="connsiteY544" fmla="*/ 4304505 h 6191997"/>
              <a:gd name="connsiteX545" fmla="*/ 8871284 w 10679450"/>
              <a:gd name="connsiteY545" fmla="*/ 4290260 h 6191997"/>
              <a:gd name="connsiteX546" fmla="*/ 8855095 w 10679450"/>
              <a:gd name="connsiteY546" fmla="*/ 4282895 h 6191997"/>
              <a:gd name="connsiteX547" fmla="*/ 8861210 w 10679450"/>
              <a:gd name="connsiteY547" fmla="*/ 4273931 h 6191997"/>
              <a:gd name="connsiteX548" fmla="*/ 8892632 w 10679450"/>
              <a:gd name="connsiteY548" fmla="*/ 4270534 h 6191997"/>
              <a:gd name="connsiteX549" fmla="*/ 9535589 w 10679450"/>
              <a:gd name="connsiteY549" fmla="*/ 4264975 h 6191997"/>
              <a:gd name="connsiteX550" fmla="*/ 9602294 w 10679450"/>
              <a:gd name="connsiteY550" fmla="*/ 4321798 h 6191997"/>
              <a:gd name="connsiteX551" fmla="*/ 9577589 w 10679450"/>
              <a:gd name="connsiteY551" fmla="*/ 4289681 h 6191997"/>
              <a:gd name="connsiteX552" fmla="*/ 9535589 w 10679450"/>
              <a:gd name="connsiteY552" fmla="*/ 4264975 h 6191997"/>
              <a:gd name="connsiteX553" fmla="*/ 8245968 w 10679450"/>
              <a:gd name="connsiteY553" fmla="*/ 4262505 h 6191997"/>
              <a:gd name="connsiteX554" fmla="*/ 8245968 w 10679450"/>
              <a:gd name="connsiteY554" fmla="*/ 4262505 h 6191997"/>
              <a:gd name="connsiteX555" fmla="*/ 9518914 w 10679450"/>
              <a:gd name="connsiteY555" fmla="*/ 4259417 h 6191997"/>
              <a:gd name="connsiteX556" fmla="*/ 9523238 w 10679450"/>
              <a:gd name="connsiteY556" fmla="*/ 4262506 h 6191997"/>
              <a:gd name="connsiteX557" fmla="*/ 9510884 w 10679450"/>
              <a:gd name="connsiteY557" fmla="*/ 4260035 h 6191997"/>
              <a:gd name="connsiteX558" fmla="*/ 9518914 w 10679450"/>
              <a:gd name="connsiteY558" fmla="*/ 4259417 h 6191997"/>
              <a:gd name="connsiteX559" fmla="*/ 9407121 w 10679450"/>
              <a:gd name="connsiteY559" fmla="*/ 4247682 h 6191997"/>
              <a:gd name="connsiteX560" fmla="*/ 9421946 w 10679450"/>
              <a:gd name="connsiteY560" fmla="*/ 4247682 h 6191997"/>
              <a:gd name="connsiteX561" fmla="*/ 9407121 w 10679450"/>
              <a:gd name="connsiteY561" fmla="*/ 4247682 h 6191997"/>
              <a:gd name="connsiteX562" fmla="*/ 8903131 w 10679450"/>
              <a:gd name="connsiteY562" fmla="*/ 4242741 h 6191997"/>
              <a:gd name="connsiteX563" fmla="*/ 8903131 w 10679450"/>
              <a:gd name="connsiteY563" fmla="*/ 4242741 h 6191997"/>
              <a:gd name="connsiteX564" fmla="*/ 8772192 w 10679450"/>
              <a:gd name="connsiteY564" fmla="*/ 4240270 h 6191997"/>
              <a:gd name="connsiteX565" fmla="*/ 8796899 w 10679450"/>
              <a:gd name="connsiteY565" fmla="*/ 4240270 h 6191997"/>
              <a:gd name="connsiteX566" fmla="*/ 8772192 w 10679450"/>
              <a:gd name="connsiteY566" fmla="*/ 4240270 h 6191997"/>
              <a:gd name="connsiteX567" fmla="*/ 8742545 w 10679450"/>
              <a:gd name="connsiteY567" fmla="*/ 4237800 h 6191997"/>
              <a:gd name="connsiteX568" fmla="*/ 8767252 w 10679450"/>
              <a:gd name="connsiteY568" fmla="*/ 4240271 h 6191997"/>
              <a:gd name="connsiteX569" fmla="*/ 8742545 w 10679450"/>
              <a:gd name="connsiteY569" fmla="*/ 4237800 h 6191997"/>
              <a:gd name="connsiteX570" fmla="*/ 9076068 w 10679450"/>
              <a:gd name="connsiteY570" fmla="*/ 4235329 h 6191997"/>
              <a:gd name="connsiteX571" fmla="*/ 9113126 w 10679450"/>
              <a:gd name="connsiteY571" fmla="*/ 4242741 h 6191997"/>
              <a:gd name="connsiteX572" fmla="*/ 9076068 w 10679450"/>
              <a:gd name="connsiteY572" fmla="*/ 4235329 h 6191997"/>
              <a:gd name="connsiteX573" fmla="*/ 8191616 w 10679450"/>
              <a:gd name="connsiteY573" fmla="*/ 4232859 h 6191997"/>
              <a:gd name="connsiteX574" fmla="*/ 8216322 w 10679450"/>
              <a:gd name="connsiteY574" fmla="*/ 4262506 h 6191997"/>
              <a:gd name="connsiteX575" fmla="*/ 8216322 w 10679450"/>
              <a:gd name="connsiteY575" fmla="*/ 4277329 h 6191997"/>
              <a:gd name="connsiteX576" fmla="*/ 8169381 w 10679450"/>
              <a:gd name="connsiteY576" fmla="*/ 4242742 h 6191997"/>
              <a:gd name="connsiteX577" fmla="*/ 8186675 w 10679450"/>
              <a:gd name="connsiteY577" fmla="*/ 4237800 h 6191997"/>
              <a:gd name="connsiteX578" fmla="*/ 8191616 w 10679450"/>
              <a:gd name="connsiteY578" fmla="*/ 4232859 h 6191997"/>
              <a:gd name="connsiteX579" fmla="*/ 8831485 w 10679450"/>
              <a:gd name="connsiteY579" fmla="*/ 4230389 h 6191997"/>
              <a:gd name="connsiteX580" fmla="*/ 8844456 w 10679450"/>
              <a:gd name="connsiteY580" fmla="*/ 4230389 h 6191997"/>
              <a:gd name="connsiteX581" fmla="*/ 8853721 w 10679450"/>
              <a:gd name="connsiteY581" fmla="*/ 4237800 h 6191997"/>
              <a:gd name="connsiteX582" fmla="*/ 8831485 w 10679450"/>
              <a:gd name="connsiteY582" fmla="*/ 4230389 h 6191997"/>
              <a:gd name="connsiteX583" fmla="*/ 8712900 w 10679450"/>
              <a:gd name="connsiteY583" fmla="*/ 4225447 h 6191997"/>
              <a:gd name="connsiteX584" fmla="*/ 8705487 w 10679450"/>
              <a:gd name="connsiteY584" fmla="*/ 4227918 h 6191997"/>
              <a:gd name="connsiteX585" fmla="*/ 8712900 w 10679450"/>
              <a:gd name="connsiteY585" fmla="*/ 4225447 h 6191997"/>
              <a:gd name="connsiteX586" fmla="*/ 7976679 w 10679450"/>
              <a:gd name="connsiteY586" fmla="*/ 4215565 h 6191997"/>
              <a:gd name="connsiteX587" fmla="*/ 7993974 w 10679450"/>
              <a:gd name="connsiteY587" fmla="*/ 4237800 h 6191997"/>
              <a:gd name="connsiteX588" fmla="*/ 7976679 w 10679450"/>
              <a:gd name="connsiteY588" fmla="*/ 4215565 h 6191997"/>
              <a:gd name="connsiteX589" fmla="*/ 9073598 w 10679450"/>
              <a:gd name="connsiteY589" fmla="*/ 4210624 h 6191997"/>
              <a:gd name="connsiteX590" fmla="*/ 9098305 w 10679450"/>
              <a:gd name="connsiteY590" fmla="*/ 4222977 h 6191997"/>
              <a:gd name="connsiteX591" fmla="*/ 9073598 w 10679450"/>
              <a:gd name="connsiteY591" fmla="*/ 4210624 h 6191997"/>
              <a:gd name="connsiteX592" fmla="*/ 8147455 w 10679450"/>
              <a:gd name="connsiteY592" fmla="*/ 4198889 h 6191997"/>
              <a:gd name="connsiteX593" fmla="*/ 8152088 w 10679450"/>
              <a:gd name="connsiteY593" fmla="*/ 4200742 h 6191997"/>
              <a:gd name="connsiteX594" fmla="*/ 8144675 w 10679450"/>
              <a:gd name="connsiteY594" fmla="*/ 4200742 h 6191997"/>
              <a:gd name="connsiteX595" fmla="*/ 8147455 w 10679450"/>
              <a:gd name="connsiteY595" fmla="*/ 4198889 h 6191997"/>
              <a:gd name="connsiteX596" fmla="*/ 8971689 w 10679450"/>
              <a:gd name="connsiteY596" fmla="*/ 4198888 h 6191997"/>
              <a:gd name="connsiteX597" fmla="*/ 9014306 w 10679450"/>
              <a:gd name="connsiteY597" fmla="*/ 4205682 h 6191997"/>
              <a:gd name="connsiteX598" fmla="*/ 9039011 w 10679450"/>
              <a:gd name="connsiteY598" fmla="*/ 4222976 h 6191997"/>
              <a:gd name="connsiteX599" fmla="*/ 9046423 w 10679450"/>
              <a:gd name="connsiteY599" fmla="*/ 4264975 h 6191997"/>
              <a:gd name="connsiteX600" fmla="*/ 9046423 w 10679450"/>
              <a:gd name="connsiteY600" fmla="*/ 4257563 h 6191997"/>
              <a:gd name="connsiteX601" fmla="*/ 9103245 w 10679450"/>
              <a:gd name="connsiteY601" fmla="*/ 4252622 h 6191997"/>
              <a:gd name="connsiteX602" fmla="*/ 9172420 w 10679450"/>
              <a:gd name="connsiteY602" fmla="*/ 4235328 h 6191997"/>
              <a:gd name="connsiteX603" fmla="*/ 9342888 w 10679450"/>
              <a:gd name="connsiteY603" fmla="*/ 4292151 h 6191997"/>
              <a:gd name="connsiteX604" fmla="*/ 9407121 w 10679450"/>
              <a:gd name="connsiteY604" fmla="*/ 4351444 h 6191997"/>
              <a:gd name="connsiteX605" fmla="*/ 9441710 w 10679450"/>
              <a:gd name="connsiteY605" fmla="*/ 4361326 h 6191997"/>
              <a:gd name="connsiteX606" fmla="*/ 9434298 w 10679450"/>
              <a:gd name="connsiteY606" fmla="*/ 4383561 h 6191997"/>
              <a:gd name="connsiteX607" fmla="*/ 9431827 w 10679450"/>
              <a:gd name="connsiteY607" fmla="*/ 4398384 h 6191997"/>
              <a:gd name="connsiteX608" fmla="*/ 9441710 w 10679450"/>
              <a:gd name="connsiteY608" fmla="*/ 4408266 h 6191997"/>
              <a:gd name="connsiteX609" fmla="*/ 9463944 w 10679450"/>
              <a:gd name="connsiteY609" fmla="*/ 4437913 h 6191997"/>
              <a:gd name="connsiteX610" fmla="*/ 9491120 w 10679450"/>
              <a:gd name="connsiteY610" fmla="*/ 4450265 h 6191997"/>
              <a:gd name="connsiteX611" fmla="*/ 9513355 w 10679450"/>
              <a:gd name="connsiteY611" fmla="*/ 4467559 h 6191997"/>
              <a:gd name="connsiteX612" fmla="*/ 9508414 w 10679450"/>
              <a:gd name="connsiteY612" fmla="*/ 4474971 h 6191997"/>
              <a:gd name="connsiteX613" fmla="*/ 9540531 w 10679450"/>
              <a:gd name="connsiteY613" fmla="*/ 4487323 h 6191997"/>
              <a:gd name="connsiteX614" fmla="*/ 9525708 w 10679450"/>
              <a:gd name="connsiteY614" fmla="*/ 4489794 h 6191997"/>
              <a:gd name="connsiteX615" fmla="*/ 9533119 w 10679450"/>
              <a:gd name="connsiteY615" fmla="*/ 4494735 h 6191997"/>
              <a:gd name="connsiteX616" fmla="*/ 9417004 w 10679450"/>
              <a:gd name="connsiteY616" fmla="*/ 4450265 h 6191997"/>
              <a:gd name="connsiteX617" fmla="*/ 9328065 w 10679450"/>
              <a:gd name="connsiteY617" fmla="*/ 4405795 h 6191997"/>
              <a:gd name="connsiteX618" fmla="*/ 9330535 w 10679450"/>
              <a:gd name="connsiteY618" fmla="*/ 4418148 h 6191997"/>
              <a:gd name="connsiteX619" fmla="*/ 9303359 w 10679450"/>
              <a:gd name="connsiteY619" fmla="*/ 4430501 h 6191997"/>
              <a:gd name="connsiteX620" fmla="*/ 9249007 w 10679450"/>
              <a:gd name="connsiteY620" fmla="*/ 4460147 h 6191997"/>
              <a:gd name="connsiteX621" fmla="*/ 9194656 w 10679450"/>
              <a:gd name="connsiteY621" fmla="*/ 4430501 h 6191997"/>
              <a:gd name="connsiteX622" fmla="*/ 9145245 w 10679450"/>
              <a:gd name="connsiteY622" fmla="*/ 4437913 h 6191997"/>
              <a:gd name="connsiteX623" fmla="*/ 9182303 w 10679450"/>
              <a:gd name="connsiteY623" fmla="*/ 4410736 h 6191997"/>
              <a:gd name="connsiteX624" fmla="*/ 9177361 w 10679450"/>
              <a:gd name="connsiteY624" fmla="*/ 4400854 h 6191997"/>
              <a:gd name="connsiteX625" fmla="*/ 9182303 w 10679450"/>
              <a:gd name="connsiteY625" fmla="*/ 4398384 h 6191997"/>
              <a:gd name="connsiteX626" fmla="*/ 9169950 w 10679450"/>
              <a:gd name="connsiteY626" fmla="*/ 4390972 h 6191997"/>
              <a:gd name="connsiteX627" fmla="*/ 9132892 w 10679450"/>
              <a:gd name="connsiteY627" fmla="*/ 4334150 h 6191997"/>
              <a:gd name="connsiteX628" fmla="*/ 9043952 w 10679450"/>
              <a:gd name="connsiteY628" fmla="*/ 4306974 h 6191997"/>
              <a:gd name="connsiteX629" fmla="*/ 9029129 w 10679450"/>
              <a:gd name="connsiteY629" fmla="*/ 4272386 h 6191997"/>
              <a:gd name="connsiteX630" fmla="*/ 8972307 w 10679450"/>
              <a:gd name="connsiteY630" fmla="*/ 4272386 h 6191997"/>
              <a:gd name="connsiteX631" fmla="*/ 9029129 w 10679450"/>
              <a:gd name="connsiteY631" fmla="*/ 4245210 h 6191997"/>
              <a:gd name="connsiteX632" fmla="*/ 8974777 w 10679450"/>
              <a:gd name="connsiteY632" fmla="*/ 4247681 h 6191997"/>
              <a:gd name="connsiteX633" fmla="*/ 8959954 w 10679450"/>
              <a:gd name="connsiteY633" fmla="*/ 4227917 h 6191997"/>
              <a:gd name="connsiteX634" fmla="*/ 8950071 w 10679450"/>
              <a:gd name="connsiteY634" fmla="*/ 4226682 h 6191997"/>
              <a:gd name="connsiteX635" fmla="*/ 8940190 w 10679450"/>
              <a:gd name="connsiteY635" fmla="*/ 4225446 h 6191997"/>
              <a:gd name="connsiteX636" fmla="*/ 8940190 w 10679450"/>
              <a:gd name="connsiteY636" fmla="*/ 4225447 h 6191997"/>
              <a:gd name="connsiteX637" fmla="*/ 8930307 w 10679450"/>
              <a:gd name="connsiteY637" fmla="*/ 4218036 h 6191997"/>
              <a:gd name="connsiteX638" fmla="*/ 8938029 w 10679450"/>
              <a:gd name="connsiteY638" fmla="*/ 4218035 h 6191997"/>
              <a:gd name="connsiteX639" fmla="*/ 8940190 w 10679450"/>
              <a:gd name="connsiteY639" fmla="*/ 4225445 h 6191997"/>
              <a:gd name="connsiteX640" fmla="*/ 8952465 w 10679450"/>
              <a:gd name="connsiteY640" fmla="*/ 4206377 h 6191997"/>
              <a:gd name="connsiteX641" fmla="*/ 8971689 w 10679450"/>
              <a:gd name="connsiteY641" fmla="*/ 4198888 h 6191997"/>
              <a:gd name="connsiteX642" fmla="*/ 8829014 w 10679450"/>
              <a:gd name="connsiteY642" fmla="*/ 4198271 h 6191997"/>
              <a:gd name="connsiteX643" fmla="*/ 8841368 w 10679450"/>
              <a:gd name="connsiteY643" fmla="*/ 4213094 h 6191997"/>
              <a:gd name="connsiteX644" fmla="*/ 8829014 w 10679450"/>
              <a:gd name="connsiteY644" fmla="*/ 4198271 h 6191997"/>
              <a:gd name="connsiteX645" fmla="*/ 3542984 w 10679450"/>
              <a:gd name="connsiteY645" fmla="*/ 4192712 h 6191997"/>
              <a:gd name="connsiteX646" fmla="*/ 3576646 w 10679450"/>
              <a:gd name="connsiteY646" fmla="*/ 4198272 h 6191997"/>
              <a:gd name="connsiteX647" fmla="*/ 3514882 w 10679450"/>
              <a:gd name="connsiteY647" fmla="*/ 4205683 h 6191997"/>
              <a:gd name="connsiteX648" fmla="*/ 3542984 w 10679450"/>
              <a:gd name="connsiteY648" fmla="*/ 4192712 h 6191997"/>
              <a:gd name="connsiteX649" fmla="*/ 8920425 w 10679450"/>
              <a:gd name="connsiteY649" fmla="*/ 4190860 h 6191997"/>
              <a:gd name="connsiteX650" fmla="*/ 8945132 w 10679450"/>
              <a:gd name="connsiteY650" fmla="*/ 4198272 h 6191997"/>
              <a:gd name="connsiteX651" fmla="*/ 8920425 w 10679450"/>
              <a:gd name="connsiteY651" fmla="*/ 4190860 h 6191997"/>
              <a:gd name="connsiteX652" fmla="*/ 3543293 w 10679450"/>
              <a:gd name="connsiteY652" fmla="*/ 4188389 h 6191997"/>
              <a:gd name="connsiteX653" fmla="*/ 3546999 w 10679450"/>
              <a:gd name="connsiteY653" fmla="*/ 4190860 h 6191997"/>
              <a:gd name="connsiteX654" fmla="*/ 3539587 w 10679450"/>
              <a:gd name="connsiteY654" fmla="*/ 4193330 h 6191997"/>
              <a:gd name="connsiteX655" fmla="*/ 3543293 w 10679450"/>
              <a:gd name="connsiteY655" fmla="*/ 4188389 h 6191997"/>
              <a:gd name="connsiteX656" fmla="*/ 5219556 w 10679450"/>
              <a:gd name="connsiteY656" fmla="*/ 4173566 h 6191997"/>
              <a:gd name="connsiteX657" fmla="*/ 5219556 w 10679450"/>
              <a:gd name="connsiteY657" fmla="*/ 4183448 h 6191997"/>
              <a:gd name="connsiteX658" fmla="*/ 5219556 w 10679450"/>
              <a:gd name="connsiteY658" fmla="*/ 4173566 h 6191997"/>
              <a:gd name="connsiteX659" fmla="*/ 3522294 w 10679450"/>
              <a:gd name="connsiteY659" fmla="*/ 4173566 h 6191997"/>
              <a:gd name="connsiteX660" fmla="*/ 3534647 w 10679450"/>
              <a:gd name="connsiteY660" fmla="*/ 4185919 h 6191997"/>
              <a:gd name="connsiteX661" fmla="*/ 3522294 w 10679450"/>
              <a:gd name="connsiteY661" fmla="*/ 4173566 h 6191997"/>
              <a:gd name="connsiteX662" fmla="*/ 8152088 w 10679450"/>
              <a:gd name="connsiteY662" fmla="*/ 4151331 h 6191997"/>
              <a:gd name="connsiteX663" fmla="*/ 8154559 w 10679450"/>
              <a:gd name="connsiteY663" fmla="*/ 4158743 h 6191997"/>
              <a:gd name="connsiteX664" fmla="*/ 8152088 w 10679450"/>
              <a:gd name="connsiteY664" fmla="*/ 4151331 h 6191997"/>
              <a:gd name="connsiteX665" fmla="*/ 7932208 w 10679450"/>
              <a:gd name="connsiteY665" fmla="*/ 4146391 h 6191997"/>
              <a:gd name="connsiteX666" fmla="*/ 7949503 w 10679450"/>
              <a:gd name="connsiteY666" fmla="*/ 4171096 h 6191997"/>
              <a:gd name="connsiteX667" fmla="*/ 7932208 w 10679450"/>
              <a:gd name="connsiteY667" fmla="*/ 4146391 h 6191997"/>
              <a:gd name="connsiteX668" fmla="*/ 8128309 w 10679450"/>
              <a:gd name="connsiteY668" fmla="*/ 4141449 h 6191997"/>
              <a:gd name="connsiteX669" fmla="*/ 8132324 w 10679450"/>
              <a:gd name="connsiteY669" fmla="*/ 4143920 h 6191997"/>
              <a:gd name="connsiteX670" fmla="*/ 8122440 w 10679450"/>
              <a:gd name="connsiteY670" fmla="*/ 4146390 h 6191997"/>
              <a:gd name="connsiteX671" fmla="*/ 8128309 w 10679450"/>
              <a:gd name="connsiteY671" fmla="*/ 4141449 h 6191997"/>
              <a:gd name="connsiteX672" fmla="*/ 8075500 w 10679450"/>
              <a:gd name="connsiteY672" fmla="*/ 4138978 h 6191997"/>
              <a:gd name="connsiteX673" fmla="*/ 8087854 w 10679450"/>
              <a:gd name="connsiteY673" fmla="*/ 4148861 h 6191997"/>
              <a:gd name="connsiteX674" fmla="*/ 8075500 w 10679450"/>
              <a:gd name="connsiteY674" fmla="*/ 4138978 h 6191997"/>
              <a:gd name="connsiteX675" fmla="*/ 8764781 w 10679450"/>
              <a:gd name="connsiteY675" fmla="*/ 4138977 h 6191997"/>
              <a:gd name="connsiteX676" fmla="*/ 8641254 w 10679450"/>
              <a:gd name="connsiteY676" fmla="*/ 4173566 h 6191997"/>
              <a:gd name="connsiteX677" fmla="*/ 8614078 w 10679450"/>
              <a:gd name="connsiteY677" fmla="*/ 4203213 h 6191997"/>
              <a:gd name="connsiteX678" fmla="*/ 8626431 w 10679450"/>
              <a:gd name="connsiteY678" fmla="*/ 4222977 h 6191997"/>
              <a:gd name="connsiteX679" fmla="*/ 8678312 w 10679450"/>
              <a:gd name="connsiteY679" fmla="*/ 4210624 h 6191997"/>
              <a:gd name="connsiteX680" fmla="*/ 8710429 w 10679450"/>
              <a:gd name="connsiteY680" fmla="*/ 4215565 h 6191997"/>
              <a:gd name="connsiteX681" fmla="*/ 8702554 w 10679450"/>
              <a:gd name="connsiteY681" fmla="*/ 4220815 h 6191997"/>
              <a:gd name="connsiteX682" fmla="*/ 8700548 w 10679450"/>
              <a:gd name="connsiteY682" fmla="*/ 4221809 h 6191997"/>
              <a:gd name="connsiteX683" fmla="*/ 8700548 w 10679450"/>
              <a:gd name="connsiteY683" fmla="*/ 4226683 h 6191997"/>
              <a:gd name="connsiteX684" fmla="*/ 8693135 w 10679450"/>
              <a:gd name="connsiteY684" fmla="*/ 4232859 h 6191997"/>
              <a:gd name="connsiteX685" fmla="*/ 8695915 w 10679450"/>
              <a:gd name="connsiteY685" fmla="*/ 4226682 h 6191997"/>
              <a:gd name="connsiteX686" fmla="*/ 8698992 w 10679450"/>
              <a:gd name="connsiteY686" fmla="*/ 4222581 h 6191997"/>
              <a:gd name="connsiteX687" fmla="*/ 8684488 w 10679450"/>
              <a:gd name="connsiteY687" fmla="*/ 4229771 h 6191997"/>
              <a:gd name="connsiteX688" fmla="*/ 8651136 w 10679450"/>
              <a:gd name="connsiteY688" fmla="*/ 4240271 h 6191997"/>
              <a:gd name="connsiteX689" fmla="*/ 8680782 w 10679450"/>
              <a:gd name="connsiteY689" fmla="*/ 4284740 h 6191997"/>
              <a:gd name="connsiteX690" fmla="*/ 8690664 w 10679450"/>
              <a:gd name="connsiteY690" fmla="*/ 4316858 h 6191997"/>
              <a:gd name="connsiteX691" fmla="*/ 8653606 w 10679450"/>
              <a:gd name="connsiteY691" fmla="*/ 4319328 h 6191997"/>
              <a:gd name="connsiteX692" fmla="*/ 8638784 w 10679450"/>
              <a:gd name="connsiteY692" fmla="*/ 4264976 h 6191997"/>
              <a:gd name="connsiteX693" fmla="*/ 8621489 w 10679450"/>
              <a:gd name="connsiteY693" fmla="*/ 4324269 h 6191997"/>
              <a:gd name="connsiteX694" fmla="*/ 8614078 w 10679450"/>
              <a:gd name="connsiteY694" fmla="*/ 4351445 h 6191997"/>
              <a:gd name="connsiteX695" fmla="*/ 8591843 w 10679450"/>
              <a:gd name="connsiteY695" fmla="*/ 4341563 h 6191997"/>
              <a:gd name="connsiteX696" fmla="*/ 8599255 w 10679450"/>
              <a:gd name="connsiteY696" fmla="*/ 4302034 h 6191997"/>
              <a:gd name="connsiteX697" fmla="*/ 8579490 w 10679450"/>
              <a:gd name="connsiteY697" fmla="*/ 4272388 h 6191997"/>
              <a:gd name="connsiteX698" fmla="*/ 8604195 w 10679450"/>
              <a:gd name="connsiteY698" fmla="*/ 4203213 h 6191997"/>
              <a:gd name="connsiteX699" fmla="*/ 8606666 w 10679450"/>
              <a:gd name="connsiteY699" fmla="*/ 4208154 h 6191997"/>
              <a:gd name="connsiteX700" fmla="*/ 8643724 w 10679450"/>
              <a:gd name="connsiteY700" fmla="*/ 4148860 h 6191997"/>
              <a:gd name="connsiteX701" fmla="*/ 8703017 w 10679450"/>
              <a:gd name="connsiteY701" fmla="*/ 4158742 h 6191997"/>
              <a:gd name="connsiteX702" fmla="*/ 8764781 w 10679450"/>
              <a:gd name="connsiteY702" fmla="*/ 4138977 h 6191997"/>
              <a:gd name="connsiteX703" fmla="*/ 8058206 w 10679450"/>
              <a:gd name="connsiteY703" fmla="*/ 4126626 h 6191997"/>
              <a:gd name="connsiteX704" fmla="*/ 8067471 w 10679450"/>
              <a:gd name="connsiteY704" fmla="*/ 4126626 h 6191997"/>
              <a:gd name="connsiteX705" fmla="*/ 8065619 w 10679450"/>
              <a:gd name="connsiteY705" fmla="*/ 4134037 h 6191997"/>
              <a:gd name="connsiteX706" fmla="*/ 8058206 w 10679450"/>
              <a:gd name="connsiteY706" fmla="*/ 4126626 h 6191997"/>
              <a:gd name="connsiteX707" fmla="*/ 8846309 w 10679450"/>
              <a:gd name="connsiteY707" fmla="*/ 4121684 h 6191997"/>
              <a:gd name="connsiteX708" fmla="*/ 8836427 w 10679450"/>
              <a:gd name="connsiteY708" fmla="*/ 4161213 h 6191997"/>
              <a:gd name="connsiteX709" fmla="*/ 8858662 w 10679450"/>
              <a:gd name="connsiteY709" fmla="*/ 4143919 h 6191997"/>
              <a:gd name="connsiteX710" fmla="*/ 8856191 w 10679450"/>
              <a:gd name="connsiteY710" fmla="*/ 4166154 h 6191997"/>
              <a:gd name="connsiteX711" fmla="*/ 8871014 w 10679450"/>
              <a:gd name="connsiteY711" fmla="*/ 4183448 h 6191997"/>
              <a:gd name="connsiteX712" fmla="*/ 8856191 w 10679450"/>
              <a:gd name="connsiteY712" fmla="*/ 4218036 h 6191997"/>
              <a:gd name="connsiteX713" fmla="*/ 8846309 w 10679450"/>
              <a:gd name="connsiteY713" fmla="*/ 4121684 h 6191997"/>
              <a:gd name="connsiteX714" fmla="*/ 8866074 w 10679450"/>
              <a:gd name="connsiteY714" fmla="*/ 4109332 h 6191997"/>
              <a:gd name="connsiteX715" fmla="*/ 8866074 w 10679450"/>
              <a:gd name="connsiteY715" fmla="*/ 4109332 h 6191997"/>
              <a:gd name="connsiteX716" fmla="*/ 7887738 w 10679450"/>
              <a:gd name="connsiteY716" fmla="*/ 4104391 h 6191997"/>
              <a:gd name="connsiteX717" fmla="*/ 7907504 w 10679450"/>
              <a:gd name="connsiteY717" fmla="*/ 4116744 h 6191997"/>
              <a:gd name="connsiteX718" fmla="*/ 7887738 w 10679450"/>
              <a:gd name="connsiteY718" fmla="*/ 4104391 h 6191997"/>
              <a:gd name="connsiteX719" fmla="*/ 8616549 w 10679450"/>
              <a:gd name="connsiteY719" fmla="*/ 4030275 h 6191997"/>
              <a:gd name="connsiteX720" fmla="*/ 8606666 w 10679450"/>
              <a:gd name="connsiteY720" fmla="*/ 4037686 h 6191997"/>
              <a:gd name="connsiteX721" fmla="*/ 8616549 w 10679450"/>
              <a:gd name="connsiteY721" fmla="*/ 4030275 h 6191997"/>
              <a:gd name="connsiteX722" fmla="*/ 7872916 w 10679450"/>
              <a:gd name="connsiteY722" fmla="*/ 4020391 h 6191997"/>
              <a:gd name="connsiteX723" fmla="*/ 7934680 w 10679450"/>
              <a:gd name="connsiteY723" fmla="*/ 4032744 h 6191997"/>
              <a:gd name="connsiteX724" fmla="*/ 7974208 w 10679450"/>
              <a:gd name="connsiteY724" fmla="*/ 4072272 h 6191997"/>
              <a:gd name="connsiteX725" fmla="*/ 8080442 w 10679450"/>
              <a:gd name="connsiteY725" fmla="*/ 4151331 h 6191997"/>
              <a:gd name="connsiteX726" fmla="*/ 8100206 w 10679450"/>
              <a:gd name="connsiteY726" fmla="*/ 4178507 h 6191997"/>
              <a:gd name="connsiteX727" fmla="*/ 8119970 w 10679450"/>
              <a:gd name="connsiteY727" fmla="*/ 4193330 h 6191997"/>
              <a:gd name="connsiteX728" fmla="*/ 8137264 w 10679450"/>
              <a:gd name="connsiteY728" fmla="*/ 4220506 h 6191997"/>
              <a:gd name="connsiteX729" fmla="*/ 8159498 w 10679450"/>
              <a:gd name="connsiteY729" fmla="*/ 4257564 h 6191997"/>
              <a:gd name="connsiteX730" fmla="*/ 8189145 w 10679450"/>
              <a:gd name="connsiteY730" fmla="*/ 4358856 h 6191997"/>
              <a:gd name="connsiteX731" fmla="*/ 8176793 w 10679450"/>
              <a:gd name="connsiteY731" fmla="*/ 4351445 h 6191997"/>
              <a:gd name="connsiteX732" fmla="*/ 8157029 w 10679450"/>
              <a:gd name="connsiteY732" fmla="*/ 4351445 h 6191997"/>
              <a:gd name="connsiteX733" fmla="*/ 8161969 w 10679450"/>
              <a:gd name="connsiteY733" fmla="*/ 4358856 h 6191997"/>
              <a:gd name="connsiteX734" fmla="*/ 8018678 w 10679450"/>
              <a:gd name="connsiteY734" fmla="*/ 4195800 h 6191997"/>
              <a:gd name="connsiteX735" fmla="*/ 7989031 w 10679450"/>
              <a:gd name="connsiteY735" fmla="*/ 4151331 h 6191997"/>
              <a:gd name="connsiteX736" fmla="*/ 7954444 w 10679450"/>
              <a:gd name="connsiteY736" fmla="*/ 4119214 h 6191997"/>
              <a:gd name="connsiteX737" fmla="*/ 7919857 w 10679450"/>
              <a:gd name="connsiteY737" fmla="*/ 4077213 h 6191997"/>
              <a:gd name="connsiteX738" fmla="*/ 7872916 w 10679450"/>
              <a:gd name="connsiteY738" fmla="*/ 4020391 h 6191997"/>
              <a:gd name="connsiteX739" fmla="*/ 8643416 w 10679450"/>
              <a:gd name="connsiteY739" fmla="*/ 4009893 h 6191997"/>
              <a:gd name="connsiteX740" fmla="*/ 8653607 w 10679450"/>
              <a:gd name="connsiteY740" fmla="*/ 4010511 h 6191997"/>
              <a:gd name="connsiteX741" fmla="*/ 8638783 w 10679450"/>
              <a:gd name="connsiteY741" fmla="*/ 4012981 h 6191997"/>
              <a:gd name="connsiteX742" fmla="*/ 8643416 w 10679450"/>
              <a:gd name="connsiteY742" fmla="*/ 4009893 h 6191997"/>
              <a:gd name="connsiteX743" fmla="*/ 8663489 w 10679450"/>
              <a:gd name="connsiteY743" fmla="*/ 3990746 h 6191997"/>
              <a:gd name="connsiteX744" fmla="*/ 8675843 w 10679450"/>
              <a:gd name="connsiteY744" fmla="*/ 3990746 h 6191997"/>
              <a:gd name="connsiteX745" fmla="*/ 8663489 w 10679450"/>
              <a:gd name="connsiteY745" fmla="*/ 3990746 h 6191997"/>
              <a:gd name="connsiteX746" fmla="*/ 8512786 w 10679450"/>
              <a:gd name="connsiteY746" fmla="*/ 3983333 h 6191997"/>
              <a:gd name="connsiteX747" fmla="*/ 8512786 w 10679450"/>
              <a:gd name="connsiteY747" fmla="*/ 3993215 h 6191997"/>
              <a:gd name="connsiteX748" fmla="*/ 8539962 w 10679450"/>
              <a:gd name="connsiteY748" fmla="*/ 4012980 h 6191997"/>
              <a:gd name="connsiteX749" fmla="*/ 8552315 w 10679450"/>
              <a:gd name="connsiteY749" fmla="*/ 4020391 h 6191997"/>
              <a:gd name="connsiteX750" fmla="*/ 8584432 w 10679450"/>
              <a:gd name="connsiteY750" fmla="*/ 4037685 h 6191997"/>
              <a:gd name="connsiteX751" fmla="*/ 8567138 w 10679450"/>
              <a:gd name="connsiteY751" fmla="*/ 4057451 h 6191997"/>
              <a:gd name="connsiteX752" fmla="*/ 8539962 w 10679450"/>
              <a:gd name="connsiteY752" fmla="*/ 4062392 h 6191997"/>
              <a:gd name="connsiteX753" fmla="*/ 8544903 w 10679450"/>
              <a:gd name="connsiteY753" fmla="*/ 4077215 h 6191997"/>
              <a:gd name="connsiteX754" fmla="*/ 8530079 w 10679450"/>
              <a:gd name="connsiteY754" fmla="*/ 4079685 h 6191997"/>
              <a:gd name="connsiteX755" fmla="*/ 8579490 w 10679450"/>
              <a:gd name="connsiteY755" fmla="*/ 4161213 h 6191997"/>
              <a:gd name="connsiteX756" fmla="*/ 8552315 w 10679450"/>
              <a:gd name="connsiteY756" fmla="*/ 4156272 h 6191997"/>
              <a:gd name="connsiteX757" fmla="*/ 8500433 w 10679450"/>
              <a:gd name="connsiteY757" fmla="*/ 4240270 h 6191997"/>
              <a:gd name="connsiteX758" fmla="*/ 8453493 w 10679450"/>
              <a:gd name="connsiteY758" fmla="*/ 4311916 h 6191997"/>
              <a:gd name="connsiteX759" fmla="*/ 8404083 w 10679450"/>
              <a:gd name="connsiteY759" fmla="*/ 4277328 h 6191997"/>
              <a:gd name="connsiteX760" fmla="*/ 8369494 w 10679450"/>
              <a:gd name="connsiteY760" fmla="*/ 4289681 h 6191997"/>
              <a:gd name="connsiteX761" fmla="*/ 8364554 w 10679450"/>
              <a:gd name="connsiteY761" fmla="*/ 4267446 h 6191997"/>
              <a:gd name="connsiteX762" fmla="*/ 8305261 w 10679450"/>
              <a:gd name="connsiteY762" fmla="*/ 4210624 h 6191997"/>
              <a:gd name="connsiteX763" fmla="*/ 8283025 w 10679450"/>
              <a:gd name="connsiteY763" fmla="*/ 4156272 h 6191997"/>
              <a:gd name="connsiteX764" fmla="*/ 8325025 w 10679450"/>
              <a:gd name="connsiteY764" fmla="*/ 4134037 h 6191997"/>
              <a:gd name="connsiteX765" fmla="*/ 8337378 w 10679450"/>
              <a:gd name="connsiteY765" fmla="*/ 4138978 h 6191997"/>
              <a:gd name="connsiteX766" fmla="*/ 8349730 w 10679450"/>
              <a:gd name="connsiteY766" fmla="*/ 4124155 h 6191997"/>
              <a:gd name="connsiteX767" fmla="*/ 8357142 w 10679450"/>
              <a:gd name="connsiteY767" fmla="*/ 4109332 h 6191997"/>
              <a:gd name="connsiteX768" fmla="*/ 8396670 w 10679450"/>
              <a:gd name="connsiteY768" fmla="*/ 4096979 h 6191997"/>
              <a:gd name="connsiteX769" fmla="*/ 8428788 w 10679450"/>
              <a:gd name="connsiteY769" fmla="*/ 4059921 h 6191997"/>
              <a:gd name="connsiteX770" fmla="*/ 8478199 w 10679450"/>
              <a:gd name="connsiteY770" fmla="*/ 4035214 h 6191997"/>
              <a:gd name="connsiteX771" fmla="*/ 8512786 w 10679450"/>
              <a:gd name="connsiteY771" fmla="*/ 3983333 h 6191997"/>
              <a:gd name="connsiteX772" fmla="*/ 7828447 w 10679450"/>
              <a:gd name="connsiteY772" fmla="*/ 3970982 h 6191997"/>
              <a:gd name="connsiteX773" fmla="*/ 7825976 w 10679450"/>
              <a:gd name="connsiteY773" fmla="*/ 3985805 h 6191997"/>
              <a:gd name="connsiteX774" fmla="*/ 7828447 w 10679450"/>
              <a:gd name="connsiteY774" fmla="*/ 3970982 h 6191997"/>
              <a:gd name="connsiteX775" fmla="*/ 9051364 w 10679450"/>
              <a:gd name="connsiteY775" fmla="*/ 3958629 h 6191997"/>
              <a:gd name="connsiteX776" fmla="*/ 9046422 w 10679450"/>
              <a:gd name="connsiteY776" fmla="*/ 3966041 h 6191997"/>
              <a:gd name="connsiteX777" fmla="*/ 9051364 w 10679450"/>
              <a:gd name="connsiteY777" fmla="*/ 3958629 h 6191997"/>
              <a:gd name="connsiteX778" fmla="*/ 2578612 w 10679450"/>
              <a:gd name="connsiteY778" fmla="*/ 3958629 h 6191997"/>
              <a:gd name="connsiteX779" fmla="*/ 2578612 w 10679450"/>
              <a:gd name="connsiteY779" fmla="*/ 3970982 h 6191997"/>
              <a:gd name="connsiteX780" fmla="*/ 2578612 w 10679450"/>
              <a:gd name="connsiteY780" fmla="*/ 3958629 h 6191997"/>
              <a:gd name="connsiteX781" fmla="*/ 7964325 w 10679450"/>
              <a:gd name="connsiteY781" fmla="*/ 3946276 h 6191997"/>
              <a:gd name="connsiteX782" fmla="*/ 7964325 w 10679450"/>
              <a:gd name="connsiteY782" fmla="*/ 3953688 h 6191997"/>
              <a:gd name="connsiteX783" fmla="*/ 7964325 w 10679450"/>
              <a:gd name="connsiteY783" fmla="*/ 3946276 h 6191997"/>
              <a:gd name="connsiteX784" fmla="*/ 8772194 w 10679450"/>
              <a:gd name="connsiteY784" fmla="*/ 3896864 h 6191997"/>
              <a:gd name="connsiteX785" fmla="*/ 8796899 w 10679450"/>
              <a:gd name="connsiteY785" fmla="*/ 3998156 h 6191997"/>
              <a:gd name="connsiteX786" fmla="*/ 8784547 w 10679450"/>
              <a:gd name="connsiteY786" fmla="*/ 3970981 h 6191997"/>
              <a:gd name="connsiteX787" fmla="*/ 8772194 w 10679450"/>
              <a:gd name="connsiteY787" fmla="*/ 4022862 h 6191997"/>
              <a:gd name="connsiteX788" fmla="*/ 8767253 w 10679450"/>
              <a:gd name="connsiteY788" fmla="*/ 4010509 h 6191997"/>
              <a:gd name="connsiteX789" fmla="*/ 8730195 w 10679450"/>
              <a:gd name="connsiteY789" fmla="*/ 3978392 h 6191997"/>
              <a:gd name="connsiteX790" fmla="*/ 8710429 w 10679450"/>
              <a:gd name="connsiteY790" fmla="*/ 3966039 h 6191997"/>
              <a:gd name="connsiteX791" fmla="*/ 8703017 w 10679450"/>
              <a:gd name="connsiteY791" fmla="*/ 3961098 h 6191997"/>
              <a:gd name="connsiteX792" fmla="*/ 8695606 w 10679450"/>
              <a:gd name="connsiteY792" fmla="*/ 3970981 h 6191997"/>
              <a:gd name="connsiteX793" fmla="*/ 8670901 w 10679450"/>
              <a:gd name="connsiteY793" fmla="*/ 3983333 h 6191997"/>
              <a:gd name="connsiteX794" fmla="*/ 8678312 w 10679450"/>
              <a:gd name="connsiteY794" fmla="*/ 3948745 h 6191997"/>
              <a:gd name="connsiteX795" fmla="*/ 8720311 w 10679450"/>
              <a:gd name="connsiteY795" fmla="*/ 3948745 h 6191997"/>
              <a:gd name="connsiteX796" fmla="*/ 8772194 w 10679450"/>
              <a:gd name="connsiteY796" fmla="*/ 3896864 h 6191997"/>
              <a:gd name="connsiteX797" fmla="*/ 7415866 w 10679450"/>
              <a:gd name="connsiteY797" fmla="*/ 3894395 h 6191997"/>
              <a:gd name="connsiteX798" fmla="*/ 7457865 w 10679450"/>
              <a:gd name="connsiteY798" fmla="*/ 3998157 h 6191997"/>
              <a:gd name="connsiteX799" fmla="*/ 7423277 w 10679450"/>
              <a:gd name="connsiteY799" fmla="*/ 3904277 h 6191997"/>
              <a:gd name="connsiteX800" fmla="*/ 7415866 w 10679450"/>
              <a:gd name="connsiteY800" fmla="*/ 3894395 h 6191997"/>
              <a:gd name="connsiteX801" fmla="*/ 8747488 w 10679450"/>
              <a:gd name="connsiteY801" fmla="*/ 3886984 h 6191997"/>
              <a:gd name="connsiteX802" fmla="*/ 8725252 w 10679450"/>
              <a:gd name="connsiteY802" fmla="*/ 3894395 h 6191997"/>
              <a:gd name="connsiteX803" fmla="*/ 8747488 w 10679450"/>
              <a:gd name="connsiteY803" fmla="*/ 3886984 h 6191997"/>
              <a:gd name="connsiteX804" fmla="*/ 8779605 w 10679450"/>
              <a:gd name="connsiteY804" fmla="*/ 3874630 h 6191997"/>
              <a:gd name="connsiteX805" fmla="*/ 8782076 w 10679450"/>
              <a:gd name="connsiteY805" fmla="*/ 3891924 h 6191997"/>
              <a:gd name="connsiteX806" fmla="*/ 8777133 w 10679450"/>
              <a:gd name="connsiteY806" fmla="*/ 3884513 h 6191997"/>
              <a:gd name="connsiteX807" fmla="*/ 8779605 w 10679450"/>
              <a:gd name="connsiteY807" fmla="*/ 3874630 h 6191997"/>
              <a:gd name="connsiteX808" fmla="*/ 8132324 w 10679450"/>
              <a:gd name="connsiteY808" fmla="*/ 3874630 h 6191997"/>
              <a:gd name="connsiteX809" fmla="*/ 8134794 w 10679450"/>
              <a:gd name="connsiteY809" fmla="*/ 3884513 h 6191997"/>
              <a:gd name="connsiteX810" fmla="*/ 8132324 w 10679450"/>
              <a:gd name="connsiteY810" fmla="*/ 3874630 h 6191997"/>
              <a:gd name="connsiteX811" fmla="*/ 3201198 w 10679450"/>
              <a:gd name="connsiteY811" fmla="*/ 3867219 h 6191997"/>
              <a:gd name="connsiteX812" fmla="*/ 3174021 w 10679450"/>
              <a:gd name="connsiteY812" fmla="*/ 3886983 h 6191997"/>
              <a:gd name="connsiteX813" fmla="*/ 3181433 w 10679450"/>
              <a:gd name="connsiteY813" fmla="*/ 3869690 h 6191997"/>
              <a:gd name="connsiteX814" fmla="*/ 3201198 w 10679450"/>
              <a:gd name="connsiteY814" fmla="*/ 3867219 h 6191997"/>
              <a:gd name="connsiteX815" fmla="*/ 8698078 w 10679450"/>
              <a:gd name="connsiteY815" fmla="*/ 3864748 h 6191997"/>
              <a:gd name="connsiteX816" fmla="*/ 8703018 w 10679450"/>
              <a:gd name="connsiteY816" fmla="*/ 3916629 h 6191997"/>
              <a:gd name="connsiteX817" fmla="*/ 8698078 w 10679450"/>
              <a:gd name="connsiteY817" fmla="*/ 3864748 h 6191997"/>
              <a:gd name="connsiteX818" fmla="*/ 8730194 w 10679450"/>
              <a:gd name="connsiteY818" fmla="*/ 3852396 h 6191997"/>
              <a:gd name="connsiteX819" fmla="*/ 8715371 w 10679450"/>
              <a:gd name="connsiteY819" fmla="*/ 3904277 h 6191997"/>
              <a:gd name="connsiteX820" fmla="*/ 8730194 w 10679450"/>
              <a:gd name="connsiteY820" fmla="*/ 3852396 h 6191997"/>
              <a:gd name="connsiteX821" fmla="*/ 3112257 w 10679450"/>
              <a:gd name="connsiteY821" fmla="*/ 3852396 h 6191997"/>
              <a:gd name="connsiteX822" fmla="*/ 3097432 w 10679450"/>
              <a:gd name="connsiteY822" fmla="*/ 3857337 h 6191997"/>
              <a:gd name="connsiteX823" fmla="*/ 3112257 w 10679450"/>
              <a:gd name="connsiteY823" fmla="*/ 3852396 h 6191997"/>
              <a:gd name="connsiteX824" fmla="*/ 8594314 w 10679450"/>
              <a:gd name="connsiteY824" fmla="*/ 3847455 h 6191997"/>
              <a:gd name="connsiteX825" fmla="*/ 8527609 w 10679450"/>
              <a:gd name="connsiteY825" fmla="*/ 3933924 h 6191997"/>
              <a:gd name="connsiteX826" fmla="*/ 8594314 w 10679450"/>
              <a:gd name="connsiteY826" fmla="*/ 3847455 h 6191997"/>
              <a:gd name="connsiteX827" fmla="*/ 8740075 w 10679450"/>
              <a:gd name="connsiteY827" fmla="*/ 3842513 h 6191997"/>
              <a:gd name="connsiteX828" fmla="*/ 8767252 w 10679450"/>
              <a:gd name="connsiteY828" fmla="*/ 3879571 h 6191997"/>
              <a:gd name="connsiteX829" fmla="*/ 8759841 w 10679450"/>
              <a:gd name="connsiteY829" fmla="*/ 3886983 h 6191997"/>
              <a:gd name="connsiteX830" fmla="*/ 8740075 w 10679450"/>
              <a:gd name="connsiteY830" fmla="*/ 3842513 h 6191997"/>
              <a:gd name="connsiteX831" fmla="*/ 8668429 w 10679450"/>
              <a:gd name="connsiteY831" fmla="*/ 3832631 h 6191997"/>
              <a:gd name="connsiteX832" fmla="*/ 8670900 w 10679450"/>
              <a:gd name="connsiteY832" fmla="*/ 3877101 h 6191997"/>
              <a:gd name="connsiteX833" fmla="*/ 8668429 w 10679450"/>
              <a:gd name="connsiteY833" fmla="*/ 3832631 h 6191997"/>
              <a:gd name="connsiteX834" fmla="*/ 8606666 w 10679450"/>
              <a:gd name="connsiteY834" fmla="*/ 3820279 h 6191997"/>
              <a:gd name="connsiteX835" fmla="*/ 8616549 w 10679450"/>
              <a:gd name="connsiteY835" fmla="*/ 3825220 h 6191997"/>
              <a:gd name="connsiteX836" fmla="*/ 8606666 w 10679450"/>
              <a:gd name="connsiteY836" fmla="*/ 3820279 h 6191997"/>
              <a:gd name="connsiteX837" fmla="*/ 2978846 w 10679450"/>
              <a:gd name="connsiteY837" fmla="*/ 3820279 h 6191997"/>
              <a:gd name="connsiteX838" fmla="*/ 2983787 w 10679450"/>
              <a:gd name="connsiteY838" fmla="*/ 3827690 h 6191997"/>
              <a:gd name="connsiteX839" fmla="*/ 2978846 w 10679450"/>
              <a:gd name="connsiteY839" fmla="*/ 3820279 h 6191997"/>
              <a:gd name="connsiteX840" fmla="*/ 2959081 w 10679450"/>
              <a:gd name="connsiteY840" fmla="*/ 3819043 h 6191997"/>
              <a:gd name="connsiteX841" fmla="*/ 2966492 w 10679450"/>
              <a:gd name="connsiteY841" fmla="*/ 3825220 h 6191997"/>
              <a:gd name="connsiteX842" fmla="*/ 2959081 w 10679450"/>
              <a:gd name="connsiteY842" fmla="*/ 3820279 h 6191997"/>
              <a:gd name="connsiteX843" fmla="*/ 2959081 w 10679450"/>
              <a:gd name="connsiteY843" fmla="*/ 3819043 h 6191997"/>
              <a:gd name="connsiteX844" fmla="*/ 8670592 w 10679450"/>
              <a:gd name="connsiteY844" fmla="*/ 3812559 h 6191997"/>
              <a:gd name="connsiteX845" fmla="*/ 8670901 w 10679450"/>
              <a:gd name="connsiteY845" fmla="*/ 3822750 h 6191997"/>
              <a:gd name="connsiteX846" fmla="*/ 8668429 w 10679450"/>
              <a:gd name="connsiteY846" fmla="*/ 3815338 h 6191997"/>
              <a:gd name="connsiteX847" fmla="*/ 8670592 w 10679450"/>
              <a:gd name="connsiteY847" fmla="*/ 3812559 h 6191997"/>
              <a:gd name="connsiteX848" fmla="*/ 8761229 w 10679450"/>
              <a:gd name="connsiteY848" fmla="*/ 3811478 h 6191997"/>
              <a:gd name="connsiteX849" fmla="*/ 8782075 w 10679450"/>
              <a:gd name="connsiteY849" fmla="*/ 3857338 h 6191997"/>
              <a:gd name="connsiteX850" fmla="*/ 8740075 w 10679450"/>
              <a:gd name="connsiteY850" fmla="*/ 3812868 h 6191997"/>
              <a:gd name="connsiteX851" fmla="*/ 8761229 w 10679450"/>
              <a:gd name="connsiteY851" fmla="*/ 3811478 h 6191997"/>
              <a:gd name="connsiteX852" fmla="*/ 8707958 w 10679450"/>
              <a:gd name="connsiteY852" fmla="*/ 3810397 h 6191997"/>
              <a:gd name="connsiteX853" fmla="*/ 8730194 w 10679450"/>
              <a:gd name="connsiteY853" fmla="*/ 3835103 h 6191997"/>
              <a:gd name="connsiteX854" fmla="*/ 8707958 w 10679450"/>
              <a:gd name="connsiteY854" fmla="*/ 3827691 h 6191997"/>
              <a:gd name="connsiteX855" fmla="*/ 8707958 w 10679450"/>
              <a:gd name="connsiteY855" fmla="*/ 3810397 h 6191997"/>
              <a:gd name="connsiteX856" fmla="*/ 6633583 w 10679450"/>
              <a:gd name="connsiteY856" fmla="*/ 3807863 h 6191997"/>
              <a:gd name="connsiteX857" fmla="*/ 6649999 w 10679450"/>
              <a:gd name="connsiteY857" fmla="*/ 3810397 h 6191997"/>
              <a:gd name="connsiteX858" fmla="*/ 6633583 w 10679450"/>
              <a:gd name="connsiteY858" fmla="*/ 3807863 h 6191997"/>
              <a:gd name="connsiteX859" fmla="*/ 8732883 w 10679450"/>
              <a:gd name="connsiteY859" fmla="*/ 3805814 h 6191997"/>
              <a:gd name="connsiteX860" fmla="*/ 8735136 w 10679450"/>
              <a:gd name="connsiteY860" fmla="*/ 3812867 h 6191997"/>
              <a:gd name="connsiteX861" fmla="*/ 8732974 w 10679450"/>
              <a:gd name="connsiteY861" fmla="*/ 3807000 h 6191997"/>
              <a:gd name="connsiteX862" fmla="*/ 8731817 w 10679450"/>
              <a:gd name="connsiteY862" fmla="*/ 3802479 h 6191997"/>
              <a:gd name="connsiteX863" fmla="*/ 8732665 w 10679450"/>
              <a:gd name="connsiteY863" fmla="*/ 3802985 h 6191997"/>
              <a:gd name="connsiteX864" fmla="*/ 8732883 w 10679450"/>
              <a:gd name="connsiteY864" fmla="*/ 3805814 h 6191997"/>
              <a:gd name="connsiteX865" fmla="*/ 8621489 w 10679450"/>
              <a:gd name="connsiteY865" fmla="*/ 3785691 h 6191997"/>
              <a:gd name="connsiteX866" fmla="*/ 8646195 w 10679450"/>
              <a:gd name="connsiteY866" fmla="*/ 3822749 h 6191997"/>
              <a:gd name="connsiteX867" fmla="*/ 8621489 w 10679450"/>
              <a:gd name="connsiteY867" fmla="*/ 3785691 h 6191997"/>
              <a:gd name="connsiteX868" fmla="*/ 9355242 w 10679450"/>
              <a:gd name="connsiteY868" fmla="*/ 3783221 h 6191997"/>
              <a:gd name="connsiteX869" fmla="*/ 9350299 w 10679450"/>
              <a:gd name="connsiteY869" fmla="*/ 3788162 h 6191997"/>
              <a:gd name="connsiteX870" fmla="*/ 9355242 w 10679450"/>
              <a:gd name="connsiteY870" fmla="*/ 3783221 h 6191997"/>
              <a:gd name="connsiteX871" fmla="*/ 7801271 w 10679450"/>
              <a:gd name="connsiteY871" fmla="*/ 3780749 h 6191997"/>
              <a:gd name="connsiteX872" fmla="*/ 7796330 w 10679450"/>
              <a:gd name="connsiteY872" fmla="*/ 3840043 h 6191997"/>
              <a:gd name="connsiteX873" fmla="*/ 7801271 w 10679450"/>
              <a:gd name="connsiteY873" fmla="*/ 3780749 h 6191997"/>
              <a:gd name="connsiteX874" fmla="*/ 3201127 w 10679450"/>
              <a:gd name="connsiteY874" fmla="*/ 3765927 h 6191997"/>
              <a:gd name="connsiteX875" fmla="*/ 3198656 w 10679450"/>
              <a:gd name="connsiteY875" fmla="*/ 3775809 h 6191997"/>
              <a:gd name="connsiteX876" fmla="*/ 3201127 w 10679450"/>
              <a:gd name="connsiteY876" fmla="*/ 3765927 h 6191997"/>
              <a:gd name="connsiteX877" fmla="*/ 3193744 w 10679450"/>
              <a:gd name="connsiteY877" fmla="*/ 3738751 h 6191997"/>
              <a:gd name="connsiteX878" fmla="*/ 3203626 w 10679450"/>
              <a:gd name="connsiteY878" fmla="*/ 3751104 h 6191997"/>
              <a:gd name="connsiteX879" fmla="*/ 3193744 w 10679450"/>
              <a:gd name="connsiteY879" fmla="*/ 3738751 h 6191997"/>
              <a:gd name="connsiteX880" fmla="*/ 8665959 w 10679450"/>
              <a:gd name="connsiteY880" fmla="*/ 3736280 h 6191997"/>
              <a:gd name="connsiteX881" fmla="*/ 8668431 w 10679450"/>
              <a:gd name="connsiteY881" fmla="*/ 3746162 h 6191997"/>
              <a:gd name="connsiteX882" fmla="*/ 8665959 w 10679450"/>
              <a:gd name="connsiteY882" fmla="*/ 3736280 h 6191997"/>
              <a:gd name="connsiteX883" fmla="*/ 3191264 w 10679450"/>
              <a:gd name="connsiteY883" fmla="*/ 3716516 h 6191997"/>
              <a:gd name="connsiteX884" fmla="*/ 3193734 w 10679450"/>
              <a:gd name="connsiteY884" fmla="*/ 3728869 h 6191997"/>
              <a:gd name="connsiteX885" fmla="*/ 3191264 w 10679450"/>
              <a:gd name="connsiteY885" fmla="*/ 3716516 h 6191997"/>
              <a:gd name="connsiteX886" fmla="*/ 6220125 w 10679450"/>
              <a:gd name="connsiteY886" fmla="*/ 3711575 h 6191997"/>
              <a:gd name="connsiteX887" fmla="*/ 6225066 w 10679450"/>
              <a:gd name="connsiteY887" fmla="*/ 3716516 h 6191997"/>
              <a:gd name="connsiteX888" fmla="*/ 6215184 w 10679450"/>
              <a:gd name="connsiteY888" fmla="*/ 3714046 h 6191997"/>
              <a:gd name="connsiteX889" fmla="*/ 6220125 w 10679450"/>
              <a:gd name="connsiteY889" fmla="*/ 3711575 h 6191997"/>
              <a:gd name="connsiteX890" fmla="*/ 2436859 w 10679450"/>
              <a:gd name="connsiteY890" fmla="*/ 3711575 h 6191997"/>
              <a:gd name="connsiteX891" fmla="*/ 2477315 w 10679450"/>
              <a:gd name="connsiteY891" fmla="*/ 3714045 h 6191997"/>
              <a:gd name="connsiteX892" fmla="*/ 2519315 w 10679450"/>
              <a:gd name="connsiteY892" fmla="*/ 3864748 h 6191997"/>
              <a:gd name="connsiteX893" fmla="*/ 2566256 w 10679450"/>
              <a:gd name="connsiteY893" fmla="*/ 3926511 h 6191997"/>
              <a:gd name="connsiteX894" fmla="*/ 2630491 w 10679450"/>
              <a:gd name="connsiteY894" fmla="*/ 3924040 h 6191997"/>
              <a:gd name="connsiteX895" fmla="*/ 2726844 w 10679450"/>
              <a:gd name="connsiteY895" fmla="*/ 3956158 h 6191997"/>
              <a:gd name="connsiteX896" fmla="*/ 2758963 w 10679450"/>
              <a:gd name="connsiteY896" fmla="*/ 3911688 h 6191997"/>
              <a:gd name="connsiteX897" fmla="*/ 2796021 w 10679450"/>
              <a:gd name="connsiteY897" fmla="*/ 3872159 h 6191997"/>
              <a:gd name="connsiteX898" fmla="*/ 2880021 w 10679450"/>
              <a:gd name="connsiteY898" fmla="*/ 3822749 h 6191997"/>
              <a:gd name="connsiteX899" fmla="*/ 2889903 w 10679450"/>
              <a:gd name="connsiteY899" fmla="*/ 3840042 h 6191997"/>
              <a:gd name="connsiteX900" fmla="*/ 2875079 w 10679450"/>
              <a:gd name="connsiteY900" fmla="*/ 3849924 h 6191997"/>
              <a:gd name="connsiteX901" fmla="*/ 2880021 w 10679450"/>
              <a:gd name="connsiteY901" fmla="*/ 3867218 h 6191997"/>
              <a:gd name="connsiteX902" fmla="*/ 2894844 w 10679450"/>
              <a:gd name="connsiteY902" fmla="*/ 3919099 h 6191997"/>
              <a:gd name="connsiteX903" fmla="*/ 2887433 w 10679450"/>
              <a:gd name="connsiteY903" fmla="*/ 3867218 h 6191997"/>
              <a:gd name="connsiteX904" fmla="*/ 2936845 w 10679450"/>
              <a:gd name="connsiteY904" fmla="*/ 3849924 h 6191997"/>
              <a:gd name="connsiteX905" fmla="*/ 2922021 w 10679450"/>
              <a:gd name="connsiteY905" fmla="*/ 3842513 h 6191997"/>
              <a:gd name="connsiteX906" fmla="*/ 2949197 w 10679450"/>
              <a:gd name="connsiteY906" fmla="*/ 3849924 h 6191997"/>
              <a:gd name="connsiteX907" fmla="*/ 2981315 w 10679450"/>
              <a:gd name="connsiteY907" fmla="*/ 3864748 h 6191997"/>
              <a:gd name="connsiteX908" fmla="*/ 2996139 w 10679450"/>
              <a:gd name="connsiteY908" fmla="*/ 3879571 h 6191997"/>
              <a:gd name="connsiteX909" fmla="*/ 3043079 w 10679450"/>
              <a:gd name="connsiteY909" fmla="*/ 3877100 h 6191997"/>
              <a:gd name="connsiteX910" fmla="*/ 3052962 w 10679450"/>
              <a:gd name="connsiteY910" fmla="*/ 3886982 h 6191997"/>
              <a:gd name="connsiteX911" fmla="*/ 3114726 w 10679450"/>
              <a:gd name="connsiteY911" fmla="*/ 3879571 h 6191997"/>
              <a:gd name="connsiteX912" fmla="*/ 3099903 w 10679450"/>
              <a:gd name="connsiteY912" fmla="*/ 3877100 h 6191997"/>
              <a:gd name="connsiteX913" fmla="*/ 3166609 w 10679450"/>
              <a:gd name="connsiteY913" fmla="*/ 3877100 h 6191997"/>
              <a:gd name="connsiteX914" fmla="*/ 3139432 w 10679450"/>
              <a:gd name="connsiteY914" fmla="*/ 3886982 h 6191997"/>
              <a:gd name="connsiteX915" fmla="*/ 3196256 w 10679450"/>
              <a:gd name="connsiteY915" fmla="*/ 3941334 h 6191997"/>
              <a:gd name="connsiteX916" fmla="*/ 3238256 w 10679450"/>
              <a:gd name="connsiteY916" fmla="*/ 3948746 h 6191997"/>
              <a:gd name="connsiteX917" fmla="*/ 3267903 w 10679450"/>
              <a:gd name="connsiteY917" fmla="*/ 3973451 h 6191997"/>
              <a:gd name="connsiteX918" fmla="*/ 3270373 w 10679450"/>
              <a:gd name="connsiteY918" fmla="*/ 3993216 h 6191997"/>
              <a:gd name="connsiteX919" fmla="*/ 3292608 w 10679450"/>
              <a:gd name="connsiteY919" fmla="*/ 3998157 h 6191997"/>
              <a:gd name="connsiteX920" fmla="*/ 3329668 w 10679450"/>
              <a:gd name="connsiteY920" fmla="*/ 4022862 h 6191997"/>
              <a:gd name="connsiteX921" fmla="*/ 3406178 w 10679450"/>
              <a:gd name="connsiteY921" fmla="*/ 4032744 h 6191997"/>
              <a:gd name="connsiteX922" fmla="*/ 3480294 w 10679450"/>
              <a:gd name="connsiteY922" fmla="*/ 4077214 h 6191997"/>
              <a:gd name="connsiteX923" fmla="*/ 3527235 w 10679450"/>
              <a:gd name="connsiteY923" fmla="*/ 4161212 h 6191997"/>
              <a:gd name="connsiteX924" fmla="*/ 3501911 w 10679450"/>
              <a:gd name="connsiteY924" fmla="*/ 4195183 h 6191997"/>
              <a:gd name="connsiteX925" fmla="*/ 3499661 w 10679450"/>
              <a:gd name="connsiteY925" fmla="*/ 4197842 h 6191997"/>
              <a:gd name="connsiteX926" fmla="*/ 3512411 w 10679450"/>
              <a:gd name="connsiteY926" fmla="*/ 4190860 h 6191997"/>
              <a:gd name="connsiteX927" fmla="*/ 3512411 w 10679450"/>
              <a:gd name="connsiteY927" fmla="*/ 4198272 h 6191997"/>
              <a:gd name="connsiteX928" fmla="*/ 3497588 w 10679450"/>
              <a:gd name="connsiteY928" fmla="*/ 4210625 h 6191997"/>
              <a:gd name="connsiteX929" fmla="*/ 3499417 w 10679450"/>
              <a:gd name="connsiteY929" fmla="*/ 4198131 h 6191997"/>
              <a:gd name="connsiteX930" fmla="*/ 3488323 w 10679450"/>
              <a:gd name="connsiteY930" fmla="*/ 4211241 h 6191997"/>
              <a:gd name="connsiteX931" fmla="*/ 3487706 w 10679450"/>
              <a:gd name="connsiteY931" fmla="*/ 4232858 h 6191997"/>
              <a:gd name="connsiteX932" fmla="*/ 3505000 w 10679450"/>
              <a:gd name="connsiteY932" fmla="*/ 4222976 h 6191997"/>
              <a:gd name="connsiteX933" fmla="*/ 3505000 w 10679450"/>
              <a:gd name="connsiteY933" fmla="*/ 4252622 h 6191997"/>
              <a:gd name="connsiteX934" fmla="*/ 3482765 w 10679450"/>
              <a:gd name="connsiteY934" fmla="*/ 4260034 h 6191997"/>
              <a:gd name="connsiteX935" fmla="*/ 3546999 w 10679450"/>
              <a:gd name="connsiteY935" fmla="*/ 4252622 h 6191997"/>
              <a:gd name="connsiteX936" fmla="*/ 3546999 w 10679450"/>
              <a:gd name="connsiteY936" fmla="*/ 4269916 h 6191997"/>
              <a:gd name="connsiteX937" fmla="*/ 3598880 w 10679450"/>
              <a:gd name="connsiteY937" fmla="*/ 4215564 h 6191997"/>
              <a:gd name="connsiteX938" fmla="*/ 3665585 w 10679450"/>
              <a:gd name="connsiteY938" fmla="*/ 4247681 h 6191997"/>
              <a:gd name="connsiteX939" fmla="*/ 3685349 w 10679450"/>
              <a:gd name="connsiteY939" fmla="*/ 4262504 h 6191997"/>
              <a:gd name="connsiteX940" fmla="*/ 3690290 w 10679450"/>
              <a:gd name="connsiteY940" fmla="*/ 4279798 h 6191997"/>
              <a:gd name="connsiteX941" fmla="*/ 3749583 w 10679450"/>
              <a:gd name="connsiteY941" fmla="*/ 4279798 h 6191997"/>
              <a:gd name="connsiteX942" fmla="*/ 3838523 w 10679450"/>
              <a:gd name="connsiteY942" fmla="*/ 4297092 h 6191997"/>
              <a:gd name="connsiteX943" fmla="*/ 3917580 w 10679450"/>
              <a:gd name="connsiteY943" fmla="*/ 4351444 h 6191997"/>
              <a:gd name="connsiteX944" fmla="*/ 3974402 w 10679450"/>
              <a:gd name="connsiteY944" fmla="*/ 4400856 h 6191997"/>
              <a:gd name="connsiteX945" fmla="*/ 3870640 w 10679450"/>
              <a:gd name="connsiteY945" fmla="*/ 4586146 h 6191997"/>
              <a:gd name="connsiteX946" fmla="*/ 3850875 w 10679450"/>
              <a:gd name="connsiteY946" fmla="*/ 4628145 h 6191997"/>
              <a:gd name="connsiteX947" fmla="*/ 3836052 w 10679450"/>
              <a:gd name="connsiteY947" fmla="*/ 4744261 h 6191997"/>
              <a:gd name="connsiteX948" fmla="*/ 3794053 w 10679450"/>
              <a:gd name="connsiteY948" fmla="*/ 4838141 h 6191997"/>
              <a:gd name="connsiteX949" fmla="*/ 3754524 w 10679450"/>
              <a:gd name="connsiteY949" fmla="*/ 4897434 h 6191997"/>
              <a:gd name="connsiteX950" fmla="*/ 3695232 w 10679450"/>
              <a:gd name="connsiteY950" fmla="*/ 4902375 h 6191997"/>
              <a:gd name="connsiteX951" fmla="*/ 3658174 w 10679450"/>
              <a:gd name="connsiteY951" fmla="*/ 4924610 h 6191997"/>
              <a:gd name="connsiteX952" fmla="*/ 3559352 w 10679450"/>
              <a:gd name="connsiteY952" fmla="*/ 5011079 h 6191997"/>
              <a:gd name="connsiteX953" fmla="*/ 3561822 w 10679450"/>
              <a:gd name="connsiteY953" fmla="*/ 5062960 h 6191997"/>
              <a:gd name="connsiteX954" fmla="*/ 3529705 w 10679450"/>
              <a:gd name="connsiteY954" fmla="*/ 5117312 h 6191997"/>
              <a:gd name="connsiteX955" fmla="*/ 3413590 w 10679450"/>
              <a:gd name="connsiteY955" fmla="*/ 5275427 h 6191997"/>
              <a:gd name="connsiteX956" fmla="*/ 3344491 w 10679450"/>
              <a:gd name="connsiteY956" fmla="*/ 5310014 h 6191997"/>
              <a:gd name="connsiteX957" fmla="*/ 3275315 w 10679450"/>
              <a:gd name="connsiteY957" fmla="*/ 5263074 h 6191997"/>
              <a:gd name="connsiteX958" fmla="*/ 3295079 w 10679450"/>
              <a:gd name="connsiteY958" fmla="*/ 5297662 h 6191997"/>
              <a:gd name="connsiteX959" fmla="*/ 3312373 w 10679450"/>
              <a:gd name="connsiteY959" fmla="*/ 5312485 h 6191997"/>
              <a:gd name="connsiteX960" fmla="*/ 3307431 w 10679450"/>
              <a:gd name="connsiteY960" fmla="*/ 5327308 h 6191997"/>
              <a:gd name="connsiteX961" fmla="*/ 3324727 w 10679450"/>
              <a:gd name="connsiteY961" fmla="*/ 5371778 h 6191997"/>
              <a:gd name="connsiteX962" fmla="*/ 3159197 w 10679450"/>
              <a:gd name="connsiteY962" fmla="*/ 5438482 h 6191997"/>
              <a:gd name="connsiteX963" fmla="*/ 3159197 w 10679450"/>
              <a:gd name="connsiteY963" fmla="*/ 5515069 h 6191997"/>
              <a:gd name="connsiteX964" fmla="*/ 3080138 w 10679450"/>
              <a:gd name="connsiteY964" fmla="*/ 5512599 h 6191997"/>
              <a:gd name="connsiteX965" fmla="*/ 3104844 w 10679450"/>
              <a:gd name="connsiteY965" fmla="*/ 5579303 h 6191997"/>
              <a:gd name="connsiteX966" fmla="*/ 3099903 w 10679450"/>
              <a:gd name="connsiteY966" fmla="*/ 5571891 h 6191997"/>
              <a:gd name="connsiteX967" fmla="*/ 3114726 w 10679450"/>
              <a:gd name="connsiteY967" fmla="*/ 5566950 h 6191997"/>
              <a:gd name="connsiteX968" fmla="*/ 3077667 w 10679450"/>
              <a:gd name="connsiteY968" fmla="*/ 5596597 h 6191997"/>
              <a:gd name="connsiteX969" fmla="*/ 3099903 w 10679450"/>
              <a:gd name="connsiteY969" fmla="*/ 5604008 h 6191997"/>
              <a:gd name="connsiteX970" fmla="*/ 3062844 w 10679450"/>
              <a:gd name="connsiteY970" fmla="*/ 5683066 h 6191997"/>
              <a:gd name="connsiteX971" fmla="*/ 3001080 w 10679450"/>
              <a:gd name="connsiteY971" fmla="*/ 5734947 h 6191997"/>
              <a:gd name="connsiteX972" fmla="*/ 3055432 w 10679450"/>
              <a:gd name="connsiteY972" fmla="*/ 5801652 h 6191997"/>
              <a:gd name="connsiteX973" fmla="*/ 2996139 w 10679450"/>
              <a:gd name="connsiteY973" fmla="*/ 5878239 h 6191997"/>
              <a:gd name="connsiteX974" fmla="*/ 3001080 w 10679450"/>
              <a:gd name="connsiteY974" fmla="*/ 5875768 h 6191997"/>
              <a:gd name="connsiteX975" fmla="*/ 2968961 w 10679450"/>
              <a:gd name="connsiteY975" fmla="*/ 5895532 h 6191997"/>
              <a:gd name="connsiteX976" fmla="*/ 2946727 w 10679450"/>
              <a:gd name="connsiteY976" fmla="*/ 5957296 h 6191997"/>
              <a:gd name="connsiteX977" fmla="*/ 2946727 w 10679450"/>
              <a:gd name="connsiteY977" fmla="*/ 5982001 h 6191997"/>
              <a:gd name="connsiteX978" fmla="*/ 2976373 w 10679450"/>
              <a:gd name="connsiteY978" fmla="*/ 6019059 h 6191997"/>
              <a:gd name="connsiteX979" fmla="*/ 2934374 w 10679450"/>
              <a:gd name="connsiteY979" fmla="*/ 6026471 h 6191997"/>
              <a:gd name="connsiteX980" fmla="*/ 2899785 w 10679450"/>
              <a:gd name="connsiteY980" fmla="*/ 6063529 h 6191997"/>
              <a:gd name="connsiteX981" fmla="*/ 2880021 w 10679450"/>
              <a:gd name="connsiteY981" fmla="*/ 6090705 h 6191997"/>
              <a:gd name="connsiteX982" fmla="*/ 2865197 w 10679450"/>
              <a:gd name="connsiteY982" fmla="*/ 6065999 h 6191997"/>
              <a:gd name="connsiteX983" fmla="*/ 2865197 w 10679450"/>
              <a:gd name="connsiteY983" fmla="*/ 6073411 h 6191997"/>
              <a:gd name="connsiteX984" fmla="*/ 2894844 w 10679450"/>
              <a:gd name="connsiteY984" fmla="*/ 6051176 h 6191997"/>
              <a:gd name="connsiteX985" fmla="*/ 2855315 w 10679450"/>
              <a:gd name="connsiteY985" fmla="*/ 6036353 h 6191997"/>
              <a:gd name="connsiteX986" fmla="*/ 2853153 w 10679450"/>
              <a:gd name="connsiteY986" fmla="*/ 6033883 h 6191997"/>
              <a:gd name="connsiteX987" fmla="*/ 2848592 w 10679450"/>
              <a:gd name="connsiteY987" fmla="*/ 6032424 h 6191997"/>
              <a:gd name="connsiteX988" fmla="*/ 2847861 w 10679450"/>
              <a:gd name="connsiteY988" fmla="*/ 6040405 h 6191997"/>
              <a:gd name="connsiteX989" fmla="*/ 2857783 w 10679450"/>
              <a:gd name="connsiteY989" fmla="*/ 6051175 h 6191997"/>
              <a:gd name="connsiteX990" fmla="*/ 2884959 w 10679450"/>
              <a:gd name="connsiteY990" fmla="*/ 6041293 h 6191997"/>
              <a:gd name="connsiteX991" fmla="*/ 2872606 w 10679450"/>
              <a:gd name="connsiteY991" fmla="*/ 6061057 h 6191997"/>
              <a:gd name="connsiteX992" fmla="*/ 2857783 w 10679450"/>
              <a:gd name="connsiteY992" fmla="*/ 6080822 h 6191997"/>
              <a:gd name="connsiteX993" fmla="*/ 2840488 w 10679450"/>
              <a:gd name="connsiteY993" fmla="*/ 6065998 h 6191997"/>
              <a:gd name="connsiteX994" fmla="*/ 2852841 w 10679450"/>
              <a:gd name="connsiteY994" fmla="*/ 6063528 h 6191997"/>
              <a:gd name="connsiteX995" fmla="*/ 2847900 w 10679450"/>
              <a:gd name="connsiteY995" fmla="*/ 6051175 h 6191997"/>
              <a:gd name="connsiteX996" fmla="*/ 2835547 w 10679450"/>
              <a:gd name="connsiteY996" fmla="*/ 6056116 h 6191997"/>
              <a:gd name="connsiteX997" fmla="*/ 2825665 w 10679450"/>
              <a:gd name="connsiteY997" fmla="*/ 6016587 h 6191997"/>
              <a:gd name="connsiteX998" fmla="*/ 2838018 w 10679450"/>
              <a:gd name="connsiteY998" fmla="*/ 6011646 h 6191997"/>
              <a:gd name="connsiteX999" fmla="*/ 2842959 w 10679450"/>
              <a:gd name="connsiteY999" fmla="*/ 6021529 h 6191997"/>
              <a:gd name="connsiteX1000" fmla="*/ 2845430 w 10679450"/>
              <a:gd name="connsiteY1000" fmla="*/ 6006705 h 6191997"/>
              <a:gd name="connsiteX1001" fmla="*/ 2851181 w 10679450"/>
              <a:gd name="connsiteY1001" fmla="*/ 6018865 h 6191997"/>
              <a:gd name="connsiteX1002" fmla="*/ 2849894 w 10679450"/>
              <a:gd name="connsiteY1002" fmla="*/ 6024878 h 6191997"/>
              <a:gd name="connsiteX1003" fmla="*/ 2854080 w 10679450"/>
              <a:gd name="connsiteY1003" fmla="*/ 6018751 h 6191997"/>
              <a:gd name="connsiteX1004" fmla="*/ 2847903 w 10679450"/>
              <a:gd name="connsiteY1004" fmla="*/ 6004236 h 6191997"/>
              <a:gd name="connsiteX1005" fmla="*/ 2830609 w 10679450"/>
              <a:gd name="connsiteY1005" fmla="*/ 5977060 h 6191997"/>
              <a:gd name="connsiteX1006" fmla="*/ 2847903 w 10679450"/>
              <a:gd name="connsiteY1006" fmla="*/ 5994354 h 6191997"/>
              <a:gd name="connsiteX1007" fmla="*/ 2835549 w 10679450"/>
              <a:gd name="connsiteY1007" fmla="*/ 5989413 h 6191997"/>
              <a:gd name="connsiteX1008" fmla="*/ 2833080 w 10679450"/>
              <a:gd name="connsiteY1008" fmla="*/ 6004236 h 6191997"/>
              <a:gd name="connsiteX1009" fmla="*/ 2828138 w 10679450"/>
              <a:gd name="connsiteY1009" fmla="*/ 5994354 h 6191997"/>
              <a:gd name="connsiteX1010" fmla="*/ 2828138 w 10679450"/>
              <a:gd name="connsiteY1010" fmla="*/ 6009177 h 6191997"/>
              <a:gd name="connsiteX1011" fmla="*/ 2815785 w 10679450"/>
              <a:gd name="connsiteY1011" fmla="*/ 5944943 h 6191997"/>
              <a:gd name="connsiteX1012" fmla="*/ 2805903 w 10679450"/>
              <a:gd name="connsiteY1012" fmla="*/ 5935061 h 6191997"/>
              <a:gd name="connsiteX1013" fmla="*/ 2813316 w 10679450"/>
              <a:gd name="connsiteY1013" fmla="*/ 5937531 h 6191997"/>
              <a:gd name="connsiteX1014" fmla="*/ 2813316 w 10679450"/>
              <a:gd name="connsiteY1014" fmla="*/ 5893062 h 6191997"/>
              <a:gd name="connsiteX1015" fmla="*/ 2815785 w 10679450"/>
              <a:gd name="connsiteY1015" fmla="*/ 5870827 h 6191997"/>
              <a:gd name="connsiteX1016" fmla="*/ 2805903 w 10679450"/>
              <a:gd name="connsiteY1016" fmla="*/ 5885650 h 6191997"/>
              <a:gd name="connsiteX1017" fmla="*/ 2818257 w 10679450"/>
              <a:gd name="connsiteY1017" fmla="*/ 5846121 h 6191997"/>
              <a:gd name="connsiteX1018" fmla="*/ 2815785 w 10679450"/>
              <a:gd name="connsiteY1018" fmla="*/ 5836239 h 6191997"/>
              <a:gd name="connsiteX1019" fmla="*/ 2796021 w 10679450"/>
              <a:gd name="connsiteY1019" fmla="*/ 5818945 h 6191997"/>
              <a:gd name="connsiteX1020" fmla="*/ 2805903 w 10679450"/>
              <a:gd name="connsiteY1020" fmla="*/ 5831298 h 6191997"/>
              <a:gd name="connsiteX1021" fmla="*/ 2830609 w 10679450"/>
              <a:gd name="connsiteY1021" fmla="*/ 5831298 h 6191997"/>
              <a:gd name="connsiteX1022" fmla="*/ 2815785 w 10679450"/>
              <a:gd name="connsiteY1022" fmla="*/ 5809063 h 6191997"/>
              <a:gd name="connsiteX1023" fmla="*/ 2808374 w 10679450"/>
              <a:gd name="connsiteY1023" fmla="*/ 5804122 h 6191997"/>
              <a:gd name="connsiteX1024" fmla="*/ 2808374 w 10679450"/>
              <a:gd name="connsiteY1024" fmla="*/ 5786829 h 6191997"/>
              <a:gd name="connsiteX1025" fmla="*/ 2768844 w 10679450"/>
              <a:gd name="connsiteY1025" fmla="*/ 5776946 h 6191997"/>
              <a:gd name="connsiteX1026" fmla="*/ 2786139 w 10679450"/>
              <a:gd name="connsiteY1026" fmla="*/ 5739888 h 6191997"/>
              <a:gd name="connsiteX1027" fmla="*/ 2778727 w 10679450"/>
              <a:gd name="connsiteY1027" fmla="*/ 5732476 h 6191997"/>
              <a:gd name="connsiteX1028" fmla="*/ 2815785 w 10679450"/>
              <a:gd name="connsiteY1028" fmla="*/ 5747300 h 6191997"/>
              <a:gd name="connsiteX1029" fmla="*/ 2815785 w 10679450"/>
              <a:gd name="connsiteY1029" fmla="*/ 5759652 h 6191997"/>
              <a:gd name="connsiteX1030" fmla="*/ 2833080 w 10679450"/>
              <a:gd name="connsiteY1030" fmla="*/ 5730006 h 6191997"/>
              <a:gd name="connsiteX1031" fmla="*/ 2823197 w 10679450"/>
              <a:gd name="connsiteY1031" fmla="*/ 5744829 h 6191997"/>
              <a:gd name="connsiteX1032" fmla="*/ 2833080 w 10679450"/>
              <a:gd name="connsiteY1032" fmla="*/ 5727535 h 6191997"/>
              <a:gd name="connsiteX1033" fmla="*/ 2835549 w 10679450"/>
              <a:gd name="connsiteY1033" fmla="*/ 5720124 h 6191997"/>
              <a:gd name="connsiteX1034" fmla="*/ 2825668 w 10679450"/>
              <a:gd name="connsiteY1034" fmla="*/ 5722594 h 6191997"/>
              <a:gd name="connsiteX1035" fmla="*/ 2847903 w 10679450"/>
              <a:gd name="connsiteY1035" fmla="*/ 5717653 h 6191997"/>
              <a:gd name="connsiteX1036" fmla="*/ 2840491 w 10679450"/>
              <a:gd name="connsiteY1036" fmla="*/ 5697889 h 6191997"/>
              <a:gd name="connsiteX1037" fmla="*/ 2852844 w 10679450"/>
              <a:gd name="connsiteY1037" fmla="*/ 5688007 h 6191997"/>
              <a:gd name="connsiteX1038" fmla="*/ 2842962 w 10679450"/>
              <a:gd name="connsiteY1038" fmla="*/ 5668243 h 6191997"/>
              <a:gd name="connsiteX1039" fmla="*/ 2857785 w 10679450"/>
              <a:gd name="connsiteY1039" fmla="*/ 5599067 h 6191997"/>
              <a:gd name="connsiteX1040" fmla="*/ 2855315 w 10679450"/>
              <a:gd name="connsiteY1040" fmla="*/ 5584244 h 6191997"/>
              <a:gd name="connsiteX1041" fmla="*/ 2862726 w 10679450"/>
              <a:gd name="connsiteY1041" fmla="*/ 5594126 h 6191997"/>
              <a:gd name="connsiteX1042" fmla="*/ 2852844 w 10679450"/>
              <a:gd name="connsiteY1042" fmla="*/ 5574362 h 6191997"/>
              <a:gd name="connsiteX1043" fmla="*/ 2865197 w 10679450"/>
              <a:gd name="connsiteY1043" fmla="*/ 5562009 h 6191997"/>
              <a:gd name="connsiteX1044" fmla="*/ 2823197 w 10679450"/>
              <a:gd name="connsiteY1044" fmla="*/ 5517540 h 6191997"/>
              <a:gd name="connsiteX1045" fmla="*/ 2833080 w 10679450"/>
              <a:gd name="connsiteY1045" fmla="*/ 5458247 h 6191997"/>
              <a:gd name="connsiteX1046" fmla="*/ 2830609 w 10679450"/>
              <a:gd name="connsiteY1046" fmla="*/ 5389072 h 6191997"/>
              <a:gd name="connsiteX1047" fmla="*/ 2852844 w 10679450"/>
              <a:gd name="connsiteY1047" fmla="*/ 5349543 h 6191997"/>
              <a:gd name="connsiteX1048" fmla="*/ 2882491 w 10679450"/>
              <a:gd name="connsiteY1048" fmla="*/ 5260604 h 6191997"/>
              <a:gd name="connsiteX1049" fmla="*/ 2884962 w 10679450"/>
              <a:gd name="connsiteY1049" fmla="*/ 5097548 h 6191997"/>
              <a:gd name="connsiteX1050" fmla="*/ 2917079 w 10679450"/>
              <a:gd name="connsiteY1050" fmla="*/ 4964139 h 6191997"/>
              <a:gd name="connsiteX1051" fmla="*/ 2922021 w 10679450"/>
              <a:gd name="connsiteY1051" fmla="*/ 4894964 h 6191997"/>
              <a:gd name="connsiteX1052" fmla="*/ 2924491 w 10679450"/>
              <a:gd name="connsiteY1052" fmla="*/ 4801083 h 6191997"/>
              <a:gd name="connsiteX1053" fmla="*/ 2889903 w 10679450"/>
              <a:gd name="connsiteY1053" fmla="*/ 4722026 h 6191997"/>
              <a:gd name="connsiteX1054" fmla="*/ 2803432 w 10679450"/>
              <a:gd name="connsiteY1054" fmla="*/ 4670144 h 6191997"/>
              <a:gd name="connsiteX1055" fmla="*/ 2709550 w 10679450"/>
              <a:gd name="connsiteY1055" fmla="*/ 4541676 h 6191997"/>
              <a:gd name="connsiteX1056" fmla="*/ 2665080 w 10679450"/>
              <a:gd name="connsiteY1056" fmla="*/ 4440384 h 6191997"/>
              <a:gd name="connsiteX1057" fmla="*/ 2608256 w 10679450"/>
              <a:gd name="connsiteY1057" fmla="*/ 4376150 h 6191997"/>
              <a:gd name="connsiteX1058" fmla="*/ 2598373 w 10679450"/>
              <a:gd name="connsiteY1058" fmla="*/ 4326738 h 6191997"/>
              <a:gd name="connsiteX1059" fmla="*/ 2637903 w 10679450"/>
              <a:gd name="connsiteY1059" fmla="*/ 4262504 h 6191997"/>
              <a:gd name="connsiteX1060" fmla="*/ 2615668 w 10679450"/>
              <a:gd name="connsiteY1060" fmla="*/ 4225446 h 6191997"/>
              <a:gd name="connsiteX1061" fmla="*/ 2635432 w 10679450"/>
              <a:gd name="connsiteY1061" fmla="*/ 4193330 h 6191997"/>
              <a:gd name="connsiteX1062" fmla="*/ 2642844 w 10679450"/>
              <a:gd name="connsiteY1062" fmla="*/ 4173565 h 6191997"/>
              <a:gd name="connsiteX1063" fmla="*/ 2662610 w 10679450"/>
              <a:gd name="connsiteY1063" fmla="*/ 4163683 h 6191997"/>
              <a:gd name="connsiteX1064" fmla="*/ 2682374 w 10679450"/>
              <a:gd name="connsiteY1064" fmla="*/ 4126625 h 6191997"/>
              <a:gd name="connsiteX1065" fmla="*/ 2707080 w 10679450"/>
              <a:gd name="connsiteY1065" fmla="*/ 4116743 h 6191997"/>
              <a:gd name="connsiteX1066" fmla="*/ 2729315 w 10679450"/>
              <a:gd name="connsiteY1066" fmla="*/ 4079685 h 6191997"/>
              <a:gd name="connsiteX1067" fmla="*/ 2714491 w 10679450"/>
              <a:gd name="connsiteY1067" fmla="*/ 4003098 h 6191997"/>
              <a:gd name="connsiteX1068" fmla="*/ 2692256 w 10679450"/>
              <a:gd name="connsiteY1068" fmla="*/ 3943805 h 6191997"/>
              <a:gd name="connsiteX1069" fmla="*/ 2637903 w 10679450"/>
              <a:gd name="connsiteY1069" fmla="*/ 3943805 h 6191997"/>
              <a:gd name="connsiteX1070" fmla="*/ 2623080 w 10679450"/>
              <a:gd name="connsiteY1070" fmla="*/ 3953687 h 6191997"/>
              <a:gd name="connsiteX1071" fmla="*/ 2632962 w 10679450"/>
              <a:gd name="connsiteY1071" fmla="*/ 3968510 h 6191997"/>
              <a:gd name="connsiteX1072" fmla="*/ 2605786 w 10679450"/>
              <a:gd name="connsiteY1072" fmla="*/ 3963569 h 6191997"/>
              <a:gd name="connsiteX1073" fmla="*/ 2548962 w 10679450"/>
              <a:gd name="connsiteY1073" fmla="*/ 3951217 h 6191997"/>
              <a:gd name="connsiteX1074" fmla="*/ 2534138 w 10679450"/>
              <a:gd name="connsiteY1074" fmla="*/ 3933923 h 6191997"/>
              <a:gd name="connsiteX1075" fmla="*/ 2534138 w 10679450"/>
              <a:gd name="connsiteY1075" fmla="*/ 3941334 h 6191997"/>
              <a:gd name="connsiteX1076" fmla="*/ 2477315 w 10679450"/>
              <a:gd name="connsiteY1076" fmla="*/ 3894394 h 6191997"/>
              <a:gd name="connsiteX1077" fmla="*/ 2479786 w 10679450"/>
              <a:gd name="connsiteY1077" fmla="*/ 3906747 h 6191997"/>
              <a:gd name="connsiteX1078" fmla="*/ 2457551 w 10679450"/>
              <a:gd name="connsiteY1078" fmla="*/ 3864748 h 6191997"/>
              <a:gd name="connsiteX1079" fmla="*/ 2410609 w 10679450"/>
              <a:gd name="connsiteY1079" fmla="*/ 3802984 h 6191997"/>
              <a:gd name="connsiteX1080" fmla="*/ 2356257 w 10679450"/>
              <a:gd name="connsiteY1080" fmla="*/ 3753573 h 6191997"/>
              <a:gd name="connsiteX1081" fmla="*/ 2398257 w 10679450"/>
              <a:gd name="connsiteY1081" fmla="*/ 3716515 h 6191997"/>
              <a:gd name="connsiteX1082" fmla="*/ 2436859 w 10679450"/>
              <a:gd name="connsiteY1082" fmla="*/ 3711575 h 6191997"/>
              <a:gd name="connsiteX1083" fmla="*/ 4340042 w 10679450"/>
              <a:gd name="connsiteY1083" fmla="*/ 3701693 h 6191997"/>
              <a:gd name="connsiteX1084" fmla="*/ 4347454 w 10679450"/>
              <a:gd name="connsiteY1084" fmla="*/ 3706634 h 6191997"/>
              <a:gd name="connsiteX1085" fmla="*/ 4340042 w 10679450"/>
              <a:gd name="connsiteY1085" fmla="*/ 3701693 h 6191997"/>
              <a:gd name="connsiteX1086" fmla="*/ 3186320 w 10679450"/>
              <a:gd name="connsiteY1086" fmla="*/ 3689340 h 6191997"/>
              <a:gd name="connsiteX1087" fmla="*/ 3191260 w 10679450"/>
              <a:gd name="connsiteY1087" fmla="*/ 3696752 h 6191997"/>
              <a:gd name="connsiteX1088" fmla="*/ 3176437 w 10679450"/>
              <a:gd name="connsiteY1088" fmla="*/ 3704164 h 6191997"/>
              <a:gd name="connsiteX1089" fmla="*/ 3186320 w 10679450"/>
              <a:gd name="connsiteY1089" fmla="*/ 3689340 h 6191997"/>
              <a:gd name="connsiteX1090" fmla="*/ 4300823 w 10679450"/>
              <a:gd name="connsiteY1090" fmla="*/ 3687486 h 6191997"/>
              <a:gd name="connsiteX1091" fmla="*/ 4307925 w 10679450"/>
              <a:gd name="connsiteY1091" fmla="*/ 3689339 h 6191997"/>
              <a:gd name="connsiteX1092" fmla="*/ 4295572 w 10679450"/>
              <a:gd name="connsiteY1092" fmla="*/ 3689339 h 6191997"/>
              <a:gd name="connsiteX1093" fmla="*/ 4300823 w 10679450"/>
              <a:gd name="connsiteY1093" fmla="*/ 3687486 h 6191997"/>
              <a:gd name="connsiteX1094" fmla="*/ 2289561 w 10679450"/>
              <a:gd name="connsiteY1094" fmla="*/ 3672047 h 6191997"/>
              <a:gd name="connsiteX1095" fmla="*/ 2310253 w 10679450"/>
              <a:gd name="connsiteY1095" fmla="*/ 3690885 h 6191997"/>
              <a:gd name="connsiteX1096" fmla="*/ 2312589 w 10679450"/>
              <a:gd name="connsiteY1096" fmla="*/ 3702925 h 6191997"/>
              <a:gd name="connsiteX1097" fmla="*/ 2316698 w 10679450"/>
              <a:gd name="connsiteY1097" fmla="*/ 3701693 h 6191997"/>
              <a:gd name="connsiteX1098" fmla="*/ 2307432 w 10679450"/>
              <a:gd name="connsiteY1098" fmla="*/ 3679150 h 6191997"/>
              <a:gd name="connsiteX1099" fmla="*/ 2299017 w 10679450"/>
              <a:gd name="connsiteY1099" fmla="*/ 3672137 h 6191997"/>
              <a:gd name="connsiteX1100" fmla="*/ 4265926 w 10679450"/>
              <a:gd name="connsiteY1100" fmla="*/ 3669576 h 6191997"/>
              <a:gd name="connsiteX1101" fmla="*/ 4275809 w 10679450"/>
              <a:gd name="connsiteY1101" fmla="*/ 3669576 h 6191997"/>
              <a:gd name="connsiteX1102" fmla="*/ 4268397 w 10679450"/>
              <a:gd name="connsiteY1102" fmla="*/ 3676988 h 6191997"/>
              <a:gd name="connsiteX1103" fmla="*/ 4265926 w 10679450"/>
              <a:gd name="connsiteY1103" fmla="*/ 3669576 h 6191997"/>
              <a:gd name="connsiteX1104" fmla="*/ 8638706 w 10679450"/>
              <a:gd name="connsiteY1104" fmla="*/ 3629004 h 6191997"/>
              <a:gd name="connsiteX1105" fmla="*/ 8678313 w 10679450"/>
              <a:gd name="connsiteY1105" fmla="*/ 3630047 h 6191997"/>
              <a:gd name="connsiteX1106" fmla="*/ 8678313 w 10679450"/>
              <a:gd name="connsiteY1106" fmla="*/ 3696751 h 6191997"/>
              <a:gd name="connsiteX1107" fmla="*/ 8658548 w 10679450"/>
              <a:gd name="connsiteY1107" fmla="*/ 3741221 h 6191997"/>
              <a:gd name="connsiteX1108" fmla="*/ 8707960 w 10679450"/>
              <a:gd name="connsiteY1108" fmla="*/ 3775808 h 6191997"/>
              <a:gd name="connsiteX1109" fmla="*/ 8710430 w 10679450"/>
              <a:gd name="connsiteY1109" fmla="*/ 3765926 h 6191997"/>
              <a:gd name="connsiteX1110" fmla="*/ 8730194 w 10679450"/>
              <a:gd name="connsiteY1110" fmla="*/ 3775808 h 6191997"/>
              <a:gd name="connsiteX1111" fmla="*/ 8728033 w 10679450"/>
              <a:gd name="connsiteY1111" fmla="*/ 3790632 h 6191997"/>
              <a:gd name="connsiteX1112" fmla="*/ 8731817 w 10679450"/>
              <a:gd name="connsiteY1112" fmla="*/ 3802479 h 6191997"/>
              <a:gd name="connsiteX1113" fmla="*/ 8710430 w 10679450"/>
              <a:gd name="connsiteY1113" fmla="*/ 3789705 h 6191997"/>
              <a:gd name="connsiteX1114" fmla="*/ 8688196 w 10679450"/>
              <a:gd name="connsiteY1114" fmla="*/ 3770867 h 6191997"/>
              <a:gd name="connsiteX1115" fmla="*/ 8693136 w 10679450"/>
              <a:gd name="connsiteY1115" fmla="*/ 3790632 h 6191997"/>
              <a:gd name="connsiteX1116" fmla="*/ 8665959 w 10679450"/>
              <a:gd name="connsiteY1116" fmla="*/ 3770867 h 6191997"/>
              <a:gd name="connsiteX1117" fmla="*/ 8648666 w 10679450"/>
              <a:gd name="connsiteY1117" fmla="*/ 3780749 h 6191997"/>
              <a:gd name="connsiteX1118" fmla="*/ 8631372 w 10679450"/>
              <a:gd name="connsiteY1118" fmla="*/ 3746162 h 6191997"/>
              <a:gd name="connsiteX1119" fmla="*/ 8628901 w 10679450"/>
              <a:gd name="connsiteY1119" fmla="*/ 3756044 h 6191997"/>
              <a:gd name="connsiteX1120" fmla="*/ 8606666 w 10679450"/>
              <a:gd name="connsiteY1120" fmla="*/ 3701692 h 6191997"/>
              <a:gd name="connsiteX1121" fmla="*/ 8626431 w 10679450"/>
              <a:gd name="connsiteY1121" fmla="*/ 3637458 h 6191997"/>
              <a:gd name="connsiteX1122" fmla="*/ 8638706 w 10679450"/>
              <a:gd name="connsiteY1122" fmla="*/ 3629004 h 6191997"/>
              <a:gd name="connsiteX1123" fmla="*/ 2697935 w 10679450"/>
              <a:gd name="connsiteY1123" fmla="*/ 3626881 h 6191997"/>
              <a:gd name="connsiteX1124" fmla="*/ 2716927 w 10679450"/>
              <a:gd name="connsiteY1124" fmla="*/ 3630047 h 6191997"/>
              <a:gd name="connsiteX1125" fmla="*/ 2741633 w 10679450"/>
              <a:gd name="connsiteY1125" fmla="*/ 3647341 h 6191997"/>
              <a:gd name="connsiteX1126" fmla="*/ 2702104 w 10679450"/>
              <a:gd name="connsiteY1126" fmla="*/ 3649812 h 6191997"/>
              <a:gd name="connsiteX1127" fmla="*/ 2697935 w 10679450"/>
              <a:gd name="connsiteY1127" fmla="*/ 3626881 h 6191997"/>
              <a:gd name="connsiteX1128" fmla="*/ 3027311 w 10679450"/>
              <a:gd name="connsiteY1128" fmla="*/ 3625487 h 6191997"/>
              <a:gd name="connsiteX1129" fmla="*/ 3055381 w 10679450"/>
              <a:gd name="connsiteY1129" fmla="*/ 3630047 h 6191997"/>
              <a:gd name="connsiteX1130" fmla="*/ 3027311 w 10679450"/>
              <a:gd name="connsiteY1130" fmla="*/ 3625487 h 6191997"/>
              <a:gd name="connsiteX1131" fmla="*/ 2830560 w 10679450"/>
              <a:gd name="connsiteY1131" fmla="*/ 3612754 h 6191997"/>
              <a:gd name="connsiteX1132" fmla="*/ 2840443 w 10679450"/>
              <a:gd name="connsiteY1132" fmla="*/ 3612754 h 6191997"/>
              <a:gd name="connsiteX1133" fmla="*/ 2845385 w 10679450"/>
              <a:gd name="connsiteY1133" fmla="*/ 3620165 h 6191997"/>
              <a:gd name="connsiteX1134" fmla="*/ 2830560 w 10679450"/>
              <a:gd name="connsiteY1134" fmla="*/ 3612754 h 6191997"/>
              <a:gd name="connsiteX1135" fmla="*/ 2899903 w 10679450"/>
              <a:gd name="connsiteY1135" fmla="*/ 3582411 h 6191997"/>
              <a:gd name="connsiteX1136" fmla="*/ 2954101 w 10679450"/>
              <a:gd name="connsiteY1136" fmla="*/ 3605341 h 6191997"/>
              <a:gd name="connsiteX1137" fmla="*/ 2944218 w 10679450"/>
              <a:gd name="connsiteY1137" fmla="*/ 3610282 h 6191997"/>
              <a:gd name="connsiteX1138" fmla="*/ 2978807 w 10679450"/>
              <a:gd name="connsiteY1138" fmla="*/ 3625105 h 6191997"/>
              <a:gd name="connsiteX1139" fmla="*/ 2961512 w 10679450"/>
              <a:gd name="connsiteY1139" fmla="*/ 3632516 h 6191997"/>
              <a:gd name="connsiteX1140" fmla="*/ 2919513 w 10679450"/>
              <a:gd name="connsiteY1140" fmla="*/ 3639928 h 6191997"/>
              <a:gd name="connsiteX1141" fmla="*/ 2909631 w 10679450"/>
              <a:gd name="connsiteY1141" fmla="*/ 3632516 h 6191997"/>
              <a:gd name="connsiteX1142" fmla="*/ 2892337 w 10679450"/>
              <a:gd name="connsiteY1142" fmla="*/ 3647340 h 6191997"/>
              <a:gd name="connsiteX1143" fmla="*/ 2879135 w 10679450"/>
              <a:gd name="connsiteY1143" fmla="*/ 3641781 h 6191997"/>
              <a:gd name="connsiteX1144" fmla="*/ 2878398 w 10679450"/>
              <a:gd name="connsiteY1144" fmla="*/ 3635320 h 6191997"/>
              <a:gd name="connsiteX1145" fmla="*/ 2877502 w 10679450"/>
              <a:gd name="connsiteY1145" fmla="*/ 3642399 h 6191997"/>
              <a:gd name="connsiteX1146" fmla="*/ 2815738 w 10679450"/>
              <a:gd name="connsiteY1146" fmla="*/ 3642399 h 6191997"/>
              <a:gd name="connsiteX1147" fmla="*/ 2860207 w 10679450"/>
              <a:gd name="connsiteY1147" fmla="*/ 3625105 h 6191997"/>
              <a:gd name="connsiteX1148" fmla="*/ 2828090 w 10679450"/>
              <a:gd name="connsiteY1148" fmla="*/ 3592988 h 6191997"/>
              <a:gd name="connsiteX1149" fmla="*/ 2853105 w 10679450"/>
              <a:gd name="connsiteY1149" fmla="*/ 3584033 h 6191997"/>
              <a:gd name="connsiteX1150" fmla="*/ 2878256 w 10679450"/>
              <a:gd name="connsiteY1150" fmla="*/ 3594728 h 6191997"/>
              <a:gd name="connsiteX1151" fmla="*/ 2877514 w 10679450"/>
              <a:gd name="connsiteY1151" fmla="*/ 3585576 h 6191997"/>
              <a:gd name="connsiteX1152" fmla="*/ 2899903 w 10679450"/>
              <a:gd name="connsiteY1152" fmla="*/ 3582411 h 6191997"/>
              <a:gd name="connsiteX1153" fmla="*/ 8325025 w 10679450"/>
              <a:gd name="connsiteY1153" fmla="*/ 3578165 h 6191997"/>
              <a:gd name="connsiteX1154" fmla="*/ 8297849 w 10679450"/>
              <a:gd name="connsiteY1154" fmla="*/ 3634988 h 6191997"/>
              <a:gd name="connsiteX1155" fmla="*/ 8325025 w 10679450"/>
              <a:gd name="connsiteY1155" fmla="*/ 3578165 h 6191997"/>
              <a:gd name="connsiteX1156" fmla="*/ 2427868 w 10679450"/>
              <a:gd name="connsiteY1156" fmla="*/ 3560872 h 6191997"/>
              <a:gd name="connsiteX1157" fmla="*/ 2420456 w 10679450"/>
              <a:gd name="connsiteY1157" fmla="*/ 3570754 h 6191997"/>
              <a:gd name="connsiteX1158" fmla="*/ 2427868 w 10679450"/>
              <a:gd name="connsiteY1158" fmla="*/ 3560872 h 6191997"/>
              <a:gd name="connsiteX1159" fmla="*/ 2840450 w 10679450"/>
              <a:gd name="connsiteY1159" fmla="*/ 3536167 h 6191997"/>
              <a:gd name="connsiteX1160" fmla="*/ 2823156 w 10679450"/>
              <a:gd name="connsiteY1160" fmla="*/ 3550991 h 6191997"/>
              <a:gd name="connsiteX1161" fmla="*/ 2840450 w 10679450"/>
              <a:gd name="connsiteY1161" fmla="*/ 3536167 h 6191997"/>
              <a:gd name="connsiteX1162" fmla="*/ 2534080 w 10679450"/>
              <a:gd name="connsiteY1162" fmla="*/ 3531226 h 6191997"/>
              <a:gd name="connsiteX1163" fmla="*/ 2539264 w 10679450"/>
              <a:gd name="connsiteY1163" fmla="*/ 3532410 h 6191997"/>
              <a:gd name="connsiteX1164" fmla="*/ 2539022 w 10679450"/>
              <a:gd name="connsiteY1164" fmla="*/ 3533696 h 6191997"/>
              <a:gd name="connsiteX1165" fmla="*/ 2534080 w 10679450"/>
              <a:gd name="connsiteY1165" fmla="*/ 3531226 h 6191997"/>
              <a:gd name="connsiteX1166" fmla="*/ 2546433 w 10679450"/>
              <a:gd name="connsiteY1166" fmla="*/ 3521343 h 6191997"/>
              <a:gd name="connsiteX1167" fmla="*/ 2544889 w 10679450"/>
              <a:gd name="connsiteY1167" fmla="*/ 3533696 h 6191997"/>
              <a:gd name="connsiteX1168" fmla="*/ 2539264 w 10679450"/>
              <a:gd name="connsiteY1168" fmla="*/ 3532410 h 6191997"/>
              <a:gd name="connsiteX1169" fmla="*/ 2540875 w 10679450"/>
              <a:gd name="connsiteY1169" fmla="*/ 3523814 h 6191997"/>
              <a:gd name="connsiteX1170" fmla="*/ 2546433 w 10679450"/>
              <a:gd name="connsiteY1170" fmla="*/ 3521343 h 6191997"/>
              <a:gd name="connsiteX1171" fmla="*/ 2865155 w 10679450"/>
              <a:gd name="connsiteY1171" fmla="*/ 3518873 h 6191997"/>
              <a:gd name="connsiteX1172" fmla="*/ 2884920 w 10679450"/>
              <a:gd name="connsiteY1172" fmla="*/ 3526285 h 6191997"/>
              <a:gd name="connsiteX1173" fmla="*/ 2865155 w 10679450"/>
              <a:gd name="connsiteY1173" fmla="*/ 3518873 h 6191997"/>
              <a:gd name="connsiteX1174" fmla="*/ 2842611 w 10679450"/>
              <a:gd name="connsiteY1174" fmla="*/ 3504666 h 6191997"/>
              <a:gd name="connsiteX1175" fmla="*/ 2847861 w 10679450"/>
              <a:gd name="connsiteY1175" fmla="*/ 3506519 h 6191997"/>
              <a:gd name="connsiteX1176" fmla="*/ 2835508 w 10679450"/>
              <a:gd name="connsiteY1176" fmla="*/ 3506519 h 6191997"/>
              <a:gd name="connsiteX1177" fmla="*/ 2842611 w 10679450"/>
              <a:gd name="connsiteY1177" fmla="*/ 3504666 h 6191997"/>
              <a:gd name="connsiteX1178" fmla="*/ 2669960 w 10679450"/>
              <a:gd name="connsiteY1178" fmla="*/ 3499108 h 6191997"/>
              <a:gd name="connsiteX1179" fmla="*/ 2689725 w 10679450"/>
              <a:gd name="connsiteY1179" fmla="*/ 3506520 h 6191997"/>
              <a:gd name="connsiteX1180" fmla="*/ 2699607 w 10679450"/>
              <a:gd name="connsiteY1180" fmla="*/ 3518873 h 6191997"/>
              <a:gd name="connsiteX1181" fmla="*/ 2669960 w 10679450"/>
              <a:gd name="connsiteY1181" fmla="*/ 3499108 h 6191997"/>
              <a:gd name="connsiteX1182" fmla="*/ 2806404 w 10679450"/>
              <a:gd name="connsiteY1182" fmla="*/ 3495312 h 6191997"/>
              <a:gd name="connsiteX1183" fmla="*/ 2812038 w 10679450"/>
              <a:gd name="connsiteY1183" fmla="*/ 3497873 h 6191997"/>
              <a:gd name="connsiteX1184" fmla="*/ 2803391 w 10679450"/>
              <a:gd name="connsiteY1184" fmla="*/ 3511462 h 6191997"/>
              <a:gd name="connsiteX1185" fmla="*/ 2808332 w 10679450"/>
              <a:gd name="connsiteY1185" fmla="*/ 3496638 h 6191997"/>
              <a:gd name="connsiteX1186" fmla="*/ 7732095 w 10679450"/>
              <a:gd name="connsiteY1186" fmla="*/ 3494167 h 6191997"/>
              <a:gd name="connsiteX1187" fmla="*/ 7737038 w 10679450"/>
              <a:gd name="connsiteY1187" fmla="*/ 3506520 h 6191997"/>
              <a:gd name="connsiteX1188" fmla="*/ 7732095 w 10679450"/>
              <a:gd name="connsiteY1188" fmla="*/ 3494167 h 6191997"/>
              <a:gd name="connsiteX1189" fmla="*/ 2798450 w 10679450"/>
              <a:gd name="connsiteY1189" fmla="*/ 3491697 h 6191997"/>
              <a:gd name="connsiteX1190" fmla="*/ 2803391 w 10679450"/>
              <a:gd name="connsiteY1190" fmla="*/ 3493241 h 6191997"/>
              <a:gd name="connsiteX1191" fmla="*/ 2806404 w 10679450"/>
              <a:gd name="connsiteY1191" fmla="*/ 3495312 h 6191997"/>
              <a:gd name="connsiteX1192" fmla="*/ 2577624 w 10679450"/>
              <a:gd name="connsiteY1192" fmla="*/ 3483976 h 6191997"/>
              <a:gd name="connsiteX1193" fmla="*/ 2620550 w 10679450"/>
              <a:gd name="connsiteY1193" fmla="*/ 3489226 h 6191997"/>
              <a:gd name="connsiteX1194" fmla="*/ 2711960 w 10679450"/>
              <a:gd name="connsiteY1194" fmla="*/ 3528754 h 6191997"/>
              <a:gd name="connsiteX1195" fmla="*/ 2803370 w 10679450"/>
              <a:gd name="connsiteY1195" fmla="*/ 3573224 h 6191997"/>
              <a:gd name="connsiteX1196" fmla="*/ 2697136 w 10679450"/>
              <a:gd name="connsiteY1196" fmla="*/ 3585576 h 6191997"/>
              <a:gd name="connsiteX1197" fmla="*/ 2697136 w 10679450"/>
              <a:gd name="connsiteY1197" fmla="*/ 3560871 h 6191997"/>
              <a:gd name="connsiteX1198" fmla="*/ 2650196 w 10679450"/>
              <a:gd name="connsiteY1198" fmla="*/ 3533695 h 6191997"/>
              <a:gd name="connsiteX1199" fmla="*/ 2568668 w 10679450"/>
              <a:gd name="connsiteY1199" fmla="*/ 3508990 h 6191997"/>
              <a:gd name="connsiteX1200" fmla="*/ 2581021 w 10679450"/>
              <a:gd name="connsiteY1200" fmla="*/ 3504049 h 6191997"/>
              <a:gd name="connsiteX1201" fmla="*/ 2487140 w 10679450"/>
              <a:gd name="connsiteY1201" fmla="*/ 3526284 h 6191997"/>
              <a:gd name="connsiteX1202" fmla="*/ 2536551 w 10679450"/>
              <a:gd name="connsiteY1202" fmla="*/ 3491696 h 6191997"/>
              <a:gd name="connsiteX1203" fmla="*/ 2577624 w 10679450"/>
              <a:gd name="connsiteY1203" fmla="*/ 3483976 h 6191997"/>
              <a:gd name="connsiteX1204" fmla="*/ 2701482 w 10679450"/>
              <a:gd name="connsiteY1204" fmla="*/ 3449388 h 6191997"/>
              <a:gd name="connsiteX1205" fmla="*/ 2702100 w 10679450"/>
              <a:gd name="connsiteY1205" fmla="*/ 3459580 h 6191997"/>
              <a:gd name="connsiteX1206" fmla="*/ 2697158 w 10679450"/>
              <a:gd name="connsiteY1206" fmla="*/ 3452168 h 6191997"/>
              <a:gd name="connsiteX1207" fmla="*/ 2701482 w 10679450"/>
              <a:gd name="connsiteY1207" fmla="*/ 3449388 h 6191997"/>
              <a:gd name="connsiteX1208" fmla="*/ 2697156 w 10679450"/>
              <a:gd name="connsiteY1208" fmla="*/ 3442286 h 6191997"/>
              <a:gd name="connsiteX1209" fmla="*/ 2694686 w 10679450"/>
              <a:gd name="connsiteY1209" fmla="*/ 3449698 h 6191997"/>
              <a:gd name="connsiteX1210" fmla="*/ 2697156 w 10679450"/>
              <a:gd name="connsiteY1210" fmla="*/ 3442286 h 6191997"/>
              <a:gd name="connsiteX1211" fmla="*/ 2585343 w 10679450"/>
              <a:gd name="connsiteY1211" fmla="*/ 3430861 h 6191997"/>
              <a:gd name="connsiteX1212" fmla="*/ 2590902 w 10679450"/>
              <a:gd name="connsiteY1212" fmla="*/ 3432405 h 6191997"/>
              <a:gd name="connsiteX1213" fmla="*/ 2576078 w 10679450"/>
              <a:gd name="connsiteY1213" fmla="*/ 3434875 h 6191997"/>
              <a:gd name="connsiteX1214" fmla="*/ 2585343 w 10679450"/>
              <a:gd name="connsiteY1214" fmla="*/ 3430861 h 6191997"/>
              <a:gd name="connsiteX1215" fmla="*/ 2756451 w 10679450"/>
              <a:gd name="connsiteY1215" fmla="*/ 3427463 h 6191997"/>
              <a:gd name="connsiteX1216" fmla="*/ 2768804 w 10679450"/>
              <a:gd name="connsiteY1216" fmla="*/ 3442286 h 6191997"/>
              <a:gd name="connsiteX1217" fmla="*/ 2768804 w 10679450"/>
              <a:gd name="connsiteY1217" fmla="*/ 3447227 h 6191997"/>
              <a:gd name="connsiteX1218" fmla="*/ 2756451 w 10679450"/>
              <a:gd name="connsiteY1218" fmla="*/ 3427463 h 6191997"/>
              <a:gd name="connsiteX1219" fmla="*/ 2686658 w 10679450"/>
              <a:gd name="connsiteY1219" fmla="*/ 3413566 h 6191997"/>
              <a:gd name="connsiteX1220" fmla="*/ 2687276 w 10679450"/>
              <a:gd name="connsiteY1220" fmla="*/ 3417581 h 6191997"/>
              <a:gd name="connsiteX1221" fmla="*/ 2682335 w 10679450"/>
              <a:gd name="connsiteY1221" fmla="*/ 3415111 h 6191997"/>
              <a:gd name="connsiteX1222" fmla="*/ 2686658 w 10679450"/>
              <a:gd name="connsiteY1222" fmla="*/ 3413566 h 6191997"/>
              <a:gd name="connsiteX1223" fmla="*/ 2744098 w 10679450"/>
              <a:gd name="connsiteY1223" fmla="*/ 3412640 h 6191997"/>
              <a:gd name="connsiteX1224" fmla="*/ 2744098 w 10679450"/>
              <a:gd name="connsiteY1224" fmla="*/ 3417580 h 6191997"/>
              <a:gd name="connsiteX1225" fmla="*/ 2744098 w 10679450"/>
              <a:gd name="connsiteY1225" fmla="*/ 3429933 h 6191997"/>
              <a:gd name="connsiteX1226" fmla="*/ 2744098 w 10679450"/>
              <a:gd name="connsiteY1226" fmla="*/ 3412640 h 6191997"/>
              <a:gd name="connsiteX1227" fmla="*/ 8653606 w 10679450"/>
              <a:gd name="connsiteY1227" fmla="*/ 3410168 h 6191997"/>
              <a:gd name="connsiteX1228" fmla="*/ 8633842 w 10679450"/>
              <a:gd name="connsiteY1228" fmla="*/ 3518872 h 6191997"/>
              <a:gd name="connsiteX1229" fmla="*/ 8653606 w 10679450"/>
              <a:gd name="connsiteY1229" fmla="*/ 3410168 h 6191997"/>
              <a:gd name="connsiteX1230" fmla="*/ 6533884 w 10679450"/>
              <a:gd name="connsiteY1230" fmla="*/ 3378052 h 6191997"/>
              <a:gd name="connsiteX1231" fmla="*/ 6531413 w 10679450"/>
              <a:gd name="connsiteY1231" fmla="*/ 3387934 h 6191997"/>
              <a:gd name="connsiteX1232" fmla="*/ 6533884 w 10679450"/>
              <a:gd name="connsiteY1232" fmla="*/ 3378052 h 6191997"/>
              <a:gd name="connsiteX1233" fmla="*/ 2716922 w 10679450"/>
              <a:gd name="connsiteY1233" fmla="*/ 3370641 h 6191997"/>
              <a:gd name="connsiteX1234" fmla="*/ 2716922 w 10679450"/>
              <a:gd name="connsiteY1234" fmla="*/ 3375582 h 6191997"/>
              <a:gd name="connsiteX1235" fmla="*/ 2716217 w 10679450"/>
              <a:gd name="connsiteY1235" fmla="*/ 3373464 h 6191997"/>
              <a:gd name="connsiteX1236" fmla="*/ 2714453 w 10679450"/>
              <a:gd name="connsiteY1236" fmla="*/ 3368170 h 6191997"/>
              <a:gd name="connsiteX1237" fmla="*/ 2716217 w 10679450"/>
              <a:gd name="connsiteY1237" fmla="*/ 3373464 h 6191997"/>
              <a:gd name="connsiteX1238" fmla="*/ 2711981 w 10679450"/>
              <a:gd name="connsiteY1238" fmla="*/ 3390405 h 6191997"/>
              <a:gd name="connsiteX1239" fmla="*/ 2714453 w 10679450"/>
              <a:gd name="connsiteY1239" fmla="*/ 3368170 h 6191997"/>
              <a:gd name="connsiteX1240" fmla="*/ 2689746 w 10679450"/>
              <a:gd name="connsiteY1240" fmla="*/ 3360758 h 6191997"/>
              <a:gd name="connsiteX1241" fmla="*/ 2694687 w 10679450"/>
              <a:gd name="connsiteY1241" fmla="*/ 3368170 h 6191997"/>
              <a:gd name="connsiteX1242" fmla="*/ 2662570 w 10679450"/>
              <a:gd name="connsiteY1242" fmla="*/ 3363229 h 6191997"/>
              <a:gd name="connsiteX1243" fmla="*/ 2689746 w 10679450"/>
              <a:gd name="connsiteY1243" fmla="*/ 3360758 h 6191997"/>
              <a:gd name="connsiteX1244" fmla="*/ 8856191 w 10679450"/>
              <a:gd name="connsiteY1244" fmla="*/ 3358288 h 6191997"/>
              <a:gd name="connsiteX1245" fmla="*/ 8843839 w 10679450"/>
              <a:gd name="connsiteY1245" fmla="*/ 3380523 h 6191997"/>
              <a:gd name="connsiteX1246" fmla="*/ 8843839 w 10679450"/>
              <a:gd name="connsiteY1246" fmla="*/ 3370641 h 6191997"/>
              <a:gd name="connsiteX1247" fmla="*/ 8856191 w 10679450"/>
              <a:gd name="connsiteY1247" fmla="*/ 3358288 h 6191997"/>
              <a:gd name="connsiteX1248" fmla="*/ 6701880 w 10679450"/>
              <a:gd name="connsiteY1248" fmla="*/ 3355817 h 6191997"/>
              <a:gd name="connsiteX1249" fmla="*/ 6674704 w 10679450"/>
              <a:gd name="connsiteY1249" fmla="*/ 3370641 h 6191997"/>
              <a:gd name="connsiteX1250" fmla="*/ 6701880 w 10679450"/>
              <a:gd name="connsiteY1250" fmla="*/ 3355817 h 6191997"/>
              <a:gd name="connsiteX1251" fmla="*/ 4557450 w 10679450"/>
              <a:gd name="connsiteY1251" fmla="*/ 3316289 h 6191997"/>
              <a:gd name="connsiteX1252" fmla="*/ 4557450 w 10679450"/>
              <a:gd name="connsiteY1252" fmla="*/ 3316289 h 6191997"/>
              <a:gd name="connsiteX1253" fmla="*/ 2156600 w 10679450"/>
              <a:gd name="connsiteY1253" fmla="*/ 3306315 h 6191997"/>
              <a:gd name="connsiteX1254" fmla="*/ 2158621 w 10679450"/>
              <a:gd name="connsiteY1254" fmla="*/ 3306407 h 6191997"/>
              <a:gd name="connsiteX1255" fmla="*/ 2146267 w 10679450"/>
              <a:gd name="connsiteY1255" fmla="*/ 3313818 h 6191997"/>
              <a:gd name="connsiteX1256" fmla="*/ 8896339 w 10679450"/>
              <a:gd name="connsiteY1256" fmla="*/ 3302933 h 6191997"/>
              <a:gd name="connsiteX1257" fmla="*/ 8895721 w 10679450"/>
              <a:gd name="connsiteY1257" fmla="*/ 3308878 h 6191997"/>
              <a:gd name="connsiteX1258" fmla="*/ 8888308 w 10679450"/>
              <a:gd name="connsiteY1258" fmla="*/ 3313819 h 6191997"/>
              <a:gd name="connsiteX1259" fmla="*/ 8890780 w 10679450"/>
              <a:gd name="connsiteY1259" fmla="*/ 3306407 h 6191997"/>
              <a:gd name="connsiteX1260" fmla="*/ 8896339 w 10679450"/>
              <a:gd name="connsiteY1260" fmla="*/ 3302933 h 6191997"/>
              <a:gd name="connsiteX1261" fmla="*/ 4540157 w 10679450"/>
              <a:gd name="connsiteY1261" fmla="*/ 3301465 h 6191997"/>
              <a:gd name="connsiteX1262" fmla="*/ 4540157 w 10679450"/>
              <a:gd name="connsiteY1262" fmla="*/ 3301465 h 6191997"/>
              <a:gd name="connsiteX1263" fmla="*/ 4609332 w 10679450"/>
              <a:gd name="connsiteY1263" fmla="*/ 3296524 h 6191997"/>
              <a:gd name="connsiteX1264" fmla="*/ 4594508 w 10679450"/>
              <a:gd name="connsiteY1264" fmla="*/ 3316289 h 6191997"/>
              <a:gd name="connsiteX1265" fmla="*/ 4609332 w 10679450"/>
              <a:gd name="connsiteY1265" fmla="*/ 3296524 h 6191997"/>
              <a:gd name="connsiteX1266" fmla="*/ 1489088 w 10679450"/>
              <a:gd name="connsiteY1266" fmla="*/ 3286642 h 6191997"/>
              <a:gd name="connsiteX1267" fmla="*/ 1489088 w 10679450"/>
              <a:gd name="connsiteY1267" fmla="*/ 3286642 h 6191997"/>
              <a:gd name="connsiteX1268" fmla="*/ 1667279 w 10679450"/>
              <a:gd name="connsiteY1268" fmla="*/ 3284789 h 6191997"/>
              <a:gd name="connsiteX1269" fmla="*/ 1671913 w 10679450"/>
              <a:gd name="connsiteY1269" fmla="*/ 3294054 h 6191997"/>
              <a:gd name="connsiteX1270" fmla="*/ 1664500 w 10679450"/>
              <a:gd name="connsiteY1270" fmla="*/ 3286642 h 6191997"/>
              <a:gd name="connsiteX1271" fmla="*/ 1667279 w 10679450"/>
              <a:gd name="connsiteY1271" fmla="*/ 3284789 h 6191997"/>
              <a:gd name="connsiteX1272" fmla="*/ 4624155 w 10679450"/>
              <a:gd name="connsiteY1272" fmla="*/ 3279231 h 6191997"/>
              <a:gd name="connsiteX1273" fmla="*/ 4611802 w 10679450"/>
              <a:gd name="connsiteY1273" fmla="*/ 3289113 h 6191997"/>
              <a:gd name="connsiteX1274" fmla="*/ 4624155 w 10679450"/>
              <a:gd name="connsiteY1274" fmla="*/ 3279231 h 6191997"/>
              <a:gd name="connsiteX1275" fmla="*/ 8925367 w 10679450"/>
              <a:gd name="connsiteY1275" fmla="*/ 3239702 h 6191997"/>
              <a:gd name="connsiteX1276" fmla="*/ 8930308 w 10679450"/>
              <a:gd name="connsiteY1276" fmla="*/ 3244643 h 6191997"/>
              <a:gd name="connsiteX1277" fmla="*/ 8925367 w 10679450"/>
              <a:gd name="connsiteY1277" fmla="*/ 3244643 h 6191997"/>
              <a:gd name="connsiteX1278" fmla="*/ 8925367 w 10679450"/>
              <a:gd name="connsiteY1278" fmla="*/ 3239702 h 6191997"/>
              <a:gd name="connsiteX1279" fmla="*/ 8942661 w 10679450"/>
              <a:gd name="connsiteY1279" fmla="*/ 3229820 h 6191997"/>
              <a:gd name="connsiteX1280" fmla="*/ 8940189 w 10679450"/>
              <a:gd name="connsiteY1280" fmla="*/ 3239702 h 6191997"/>
              <a:gd name="connsiteX1281" fmla="*/ 8942661 w 10679450"/>
              <a:gd name="connsiteY1281" fmla="*/ 3229820 h 6191997"/>
              <a:gd name="connsiteX1282" fmla="*/ 8875956 w 10679450"/>
              <a:gd name="connsiteY1282" fmla="*/ 3158174 h 6191997"/>
              <a:gd name="connsiteX1283" fmla="*/ 8871015 w 10679450"/>
              <a:gd name="connsiteY1283" fmla="*/ 3165586 h 6191997"/>
              <a:gd name="connsiteX1284" fmla="*/ 8875956 w 10679450"/>
              <a:gd name="connsiteY1284" fmla="*/ 3158174 h 6191997"/>
              <a:gd name="connsiteX1285" fmla="*/ 4520392 w 10679450"/>
              <a:gd name="connsiteY1285" fmla="*/ 3153233 h 6191997"/>
              <a:gd name="connsiteX1286" fmla="*/ 4525333 w 10679450"/>
              <a:gd name="connsiteY1286" fmla="*/ 3158174 h 6191997"/>
              <a:gd name="connsiteX1287" fmla="*/ 4520392 w 10679450"/>
              <a:gd name="connsiteY1287" fmla="*/ 3153233 h 6191997"/>
              <a:gd name="connsiteX1288" fmla="*/ 8883368 w 10679450"/>
              <a:gd name="connsiteY1288" fmla="*/ 3147675 h 6191997"/>
              <a:gd name="connsiteX1289" fmla="*/ 8885839 w 10679450"/>
              <a:gd name="connsiteY1289" fmla="*/ 3148292 h 6191997"/>
              <a:gd name="connsiteX1290" fmla="*/ 8880896 w 10679450"/>
              <a:gd name="connsiteY1290" fmla="*/ 3150763 h 6191997"/>
              <a:gd name="connsiteX1291" fmla="*/ 8883368 w 10679450"/>
              <a:gd name="connsiteY1291" fmla="*/ 3147675 h 6191997"/>
              <a:gd name="connsiteX1292" fmla="*/ 1481680 w 10679450"/>
              <a:gd name="connsiteY1292" fmla="*/ 3145821 h 6191997"/>
              <a:gd name="connsiteX1293" fmla="*/ 1489091 w 10679450"/>
              <a:gd name="connsiteY1293" fmla="*/ 3153233 h 6191997"/>
              <a:gd name="connsiteX1294" fmla="*/ 1481680 w 10679450"/>
              <a:gd name="connsiteY1294" fmla="*/ 3145821 h 6191997"/>
              <a:gd name="connsiteX1295" fmla="*/ 8809869 w 10679450"/>
              <a:gd name="connsiteY1295" fmla="*/ 3132234 h 6191997"/>
              <a:gd name="connsiteX1296" fmla="*/ 8816663 w 10679450"/>
              <a:gd name="connsiteY1296" fmla="*/ 3135940 h 6191997"/>
              <a:gd name="connsiteX1297" fmla="*/ 8799368 w 10679450"/>
              <a:gd name="connsiteY1297" fmla="*/ 3135940 h 6191997"/>
              <a:gd name="connsiteX1298" fmla="*/ 8809869 w 10679450"/>
              <a:gd name="connsiteY1298" fmla="*/ 3132234 h 6191997"/>
              <a:gd name="connsiteX1299" fmla="*/ 5343082 w 10679450"/>
              <a:gd name="connsiteY1299" fmla="*/ 3116175 h 6191997"/>
              <a:gd name="connsiteX1300" fmla="*/ 5338141 w 10679450"/>
              <a:gd name="connsiteY1300" fmla="*/ 3123587 h 6191997"/>
              <a:gd name="connsiteX1301" fmla="*/ 5343082 w 10679450"/>
              <a:gd name="connsiteY1301" fmla="*/ 3116175 h 6191997"/>
              <a:gd name="connsiteX1302" fmla="*/ 8935248 w 10679450"/>
              <a:gd name="connsiteY1302" fmla="*/ 3116174 h 6191997"/>
              <a:gd name="connsiteX1303" fmla="*/ 8959954 w 10679450"/>
              <a:gd name="connsiteY1303" fmla="*/ 3126057 h 6191997"/>
              <a:gd name="connsiteX1304" fmla="*/ 8964895 w 10679450"/>
              <a:gd name="connsiteY1304" fmla="*/ 3168056 h 6191997"/>
              <a:gd name="connsiteX1305" fmla="*/ 8932778 w 10679450"/>
              <a:gd name="connsiteY1305" fmla="*/ 3219937 h 6191997"/>
              <a:gd name="connsiteX1306" fmla="*/ 8930307 w 10679450"/>
              <a:gd name="connsiteY1306" fmla="*/ 3197702 h 6191997"/>
              <a:gd name="connsiteX1307" fmla="*/ 8930307 w 10679450"/>
              <a:gd name="connsiteY1307" fmla="*/ 3217467 h 6191997"/>
              <a:gd name="connsiteX1308" fmla="*/ 8920425 w 10679450"/>
              <a:gd name="connsiteY1308" fmla="*/ 3145821 h 6191997"/>
              <a:gd name="connsiteX1309" fmla="*/ 8922896 w 10679450"/>
              <a:gd name="connsiteY1309" fmla="*/ 3160644 h 6191997"/>
              <a:gd name="connsiteX1310" fmla="*/ 8920425 w 10679450"/>
              <a:gd name="connsiteY1310" fmla="*/ 3165585 h 6191997"/>
              <a:gd name="connsiteX1311" fmla="*/ 8913425 w 10679450"/>
              <a:gd name="connsiteY1311" fmla="*/ 3166752 h 6191997"/>
              <a:gd name="connsiteX1312" fmla="*/ 8914867 w 10679450"/>
              <a:gd name="connsiteY1312" fmla="*/ 3170836 h 6191997"/>
              <a:gd name="connsiteX1313" fmla="*/ 8913013 w 10679450"/>
              <a:gd name="connsiteY1313" fmla="*/ 3177939 h 6191997"/>
              <a:gd name="connsiteX1314" fmla="*/ 8913013 w 10679450"/>
              <a:gd name="connsiteY1314" fmla="*/ 3166821 h 6191997"/>
              <a:gd name="connsiteX1315" fmla="*/ 8905602 w 10679450"/>
              <a:gd name="connsiteY1315" fmla="*/ 3168056 h 6191997"/>
              <a:gd name="connsiteX1316" fmla="*/ 8903131 w 10679450"/>
              <a:gd name="connsiteY1316" fmla="*/ 3153232 h 6191997"/>
              <a:gd name="connsiteX1317" fmla="*/ 8910543 w 10679450"/>
              <a:gd name="connsiteY1317" fmla="*/ 3158173 h 6191997"/>
              <a:gd name="connsiteX1318" fmla="*/ 8935248 w 10679450"/>
              <a:gd name="connsiteY1318" fmla="*/ 3116174 h 6191997"/>
              <a:gd name="connsiteX1319" fmla="*/ 1442149 w 10679450"/>
              <a:gd name="connsiteY1319" fmla="*/ 3108763 h 6191997"/>
              <a:gd name="connsiteX1320" fmla="*/ 1452031 w 10679450"/>
              <a:gd name="connsiteY1320" fmla="*/ 3111234 h 6191997"/>
              <a:gd name="connsiteX1321" fmla="*/ 1442149 w 10679450"/>
              <a:gd name="connsiteY1321" fmla="*/ 3108763 h 6191997"/>
              <a:gd name="connsiteX1322" fmla="*/ 8888309 w 10679450"/>
              <a:gd name="connsiteY1322" fmla="*/ 3101352 h 6191997"/>
              <a:gd name="connsiteX1323" fmla="*/ 8885838 w 10679450"/>
              <a:gd name="connsiteY1323" fmla="*/ 3108764 h 6191997"/>
              <a:gd name="connsiteX1324" fmla="*/ 8888309 w 10679450"/>
              <a:gd name="connsiteY1324" fmla="*/ 3101352 h 6191997"/>
              <a:gd name="connsiteX1325" fmla="*/ 9026658 w 10679450"/>
              <a:gd name="connsiteY1325" fmla="*/ 3101351 h 6191997"/>
              <a:gd name="connsiteX1326" fmla="*/ 9036540 w 10679450"/>
              <a:gd name="connsiteY1326" fmla="*/ 3138409 h 6191997"/>
              <a:gd name="connsiteX1327" fmla="*/ 8999482 w 10679450"/>
              <a:gd name="connsiteY1327" fmla="*/ 3158174 h 6191997"/>
              <a:gd name="connsiteX1328" fmla="*/ 8974776 w 10679450"/>
              <a:gd name="connsiteY1328" fmla="*/ 3135939 h 6191997"/>
              <a:gd name="connsiteX1329" fmla="*/ 9026658 w 10679450"/>
              <a:gd name="connsiteY1329" fmla="*/ 3101351 h 6191997"/>
              <a:gd name="connsiteX1330" fmla="*/ 9061246 w 10679450"/>
              <a:gd name="connsiteY1330" fmla="*/ 3091469 h 6191997"/>
              <a:gd name="connsiteX1331" fmla="*/ 9051363 w 10679450"/>
              <a:gd name="connsiteY1331" fmla="*/ 3103822 h 6191997"/>
              <a:gd name="connsiteX1332" fmla="*/ 9061246 w 10679450"/>
              <a:gd name="connsiteY1332" fmla="*/ 3091469 h 6191997"/>
              <a:gd name="connsiteX1333" fmla="*/ 5742384 w 10679450"/>
              <a:gd name="connsiteY1333" fmla="*/ 3056264 h 6191997"/>
              <a:gd name="connsiteX1334" fmla="*/ 5772957 w 10679450"/>
              <a:gd name="connsiteY1334" fmla="*/ 3061823 h 6191997"/>
              <a:gd name="connsiteX1335" fmla="*/ 5810015 w 10679450"/>
              <a:gd name="connsiteY1335" fmla="*/ 3066764 h 6191997"/>
              <a:gd name="connsiteX1336" fmla="*/ 5728487 w 10679450"/>
              <a:gd name="connsiteY1336" fmla="*/ 3069235 h 6191997"/>
              <a:gd name="connsiteX1337" fmla="*/ 5742384 w 10679450"/>
              <a:gd name="connsiteY1337" fmla="*/ 3056264 h 6191997"/>
              <a:gd name="connsiteX1338" fmla="*/ 6057068 w 10679450"/>
              <a:gd name="connsiteY1338" fmla="*/ 3049470 h 6191997"/>
              <a:gd name="connsiteX1339" fmla="*/ 6042245 w 10679450"/>
              <a:gd name="connsiteY1339" fmla="*/ 3069235 h 6191997"/>
              <a:gd name="connsiteX1340" fmla="*/ 5990363 w 10679450"/>
              <a:gd name="connsiteY1340" fmla="*/ 3074176 h 6191997"/>
              <a:gd name="connsiteX1341" fmla="*/ 6057068 w 10679450"/>
              <a:gd name="connsiteY1341" fmla="*/ 3049470 h 6191997"/>
              <a:gd name="connsiteX1342" fmla="*/ 2761369 w 10679450"/>
              <a:gd name="connsiteY1342" fmla="*/ 3037118 h 6191997"/>
              <a:gd name="connsiteX1343" fmla="*/ 2758897 w 10679450"/>
              <a:gd name="connsiteY1343" fmla="*/ 3066765 h 6191997"/>
              <a:gd name="connsiteX1344" fmla="*/ 2761369 w 10679450"/>
              <a:gd name="connsiteY1344" fmla="*/ 3037118 h 6191997"/>
              <a:gd name="connsiteX1345" fmla="*/ 5787780 w 10679450"/>
              <a:gd name="connsiteY1345" fmla="*/ 2995118 h 6191997"/>
              <a:gd name="connsiteX1346" fmla="*/ 5782839 w 10679450"/>
              <a:gd name="connsiteY1346" fmla="*/ 3005001 h 6191997"/>
              <a:gd name="connsiteX1347" fmla="*/ 5787780 w 10679450"/>
              <a:gd name="connsiteY1347" fmla="*/ 2995118 h 6191997"/>
              <a:gd name="connsiteX1348" fmla="*/ 4273338 w 10679450"/>
              <a:gd name="connsiteY1348" fmla="*/ 2970413 h 6191997"/>
              <a:gd name="connsiteX1349" fmla="*/ 4253573 w 10679450"/>
              <a:gd name="connsiteY1349" fmla="*/ 2972884 h 6191997"/>
              <a:gd name="connsiteX1350" fmla="*/ 4273338 w 10679450"/>
              <a:gd name="connsiteY1350" fmla="*/ 2970413 h 6191997"/>
              <a:gd name="connsiteX1351" fmla="*/ 5760604 w 10679450"/>
              <a:gd name="connsiteY1351" fmla="*/ 2965472 h 6191997"/>
              <a:gd name="connsiteX1352" fmla="*/ 5768016 w 10679450"/>
              <a:gd name="connsiteY1352" fmla="*/ 2977825 h 6191997"/>
              <a:gd name="connsiteX1353" fmla="*/ 5760604 w 10679450"/>
              <a:gd name="connsiteY1353" fmla="*/ 2965472 h 6191997"/>
              <a:gd name="connsiteX1354" fmla="*/ 9165010 w 10679450"/>
              <a:gd name="connsiteY1354" fmla="*/ 2953119 h 6191997"/>
              <a:gd name="connsiteX1355" fmla="*/ 9157597 w 10679450"/>
              <a:gd name="connsiteY1355" fmla="*/ 2970413 h 6191997"/>
              <a:gd name="connsiteX1356" fmla="*/ 9165010 w 10679450"/>
              <a:gd name="connsiteY1356" fmla="*/ 2953119 h 6191997"/>
              <a:gd name="connsiteX1357" fmla="*/ 4174516 w 10679450"/>
              <a:gd name="connsiteY1357" fmla="*/ 2945708 h 6191997"/>
              <a:gd name="connsiteX1358" fmla="*/ 4184398 w 10679450"/>
              <a:gd name="connsiteY1358" fmla="*/ 2950650 h 6191997"/>
              <a:gd name="connsiteX1359" fmla="*/ 4174516 w 10679450"/>
              <a:gd name="connsiteY1359" fmla="*/ 2945708 h 6191997"/>
              <a:gd name="connsiteX1360" fmla="*/ 4181928 w 10679450"/>
              <a:gd name="connsiteY1360" fmla="*/ 2938296 h 6191997"/>
              <a:gd name="connsiteX1361" fmla="*/ 4194281 w 10679450"/>
              <a:gd name="connsiteY1361" fmla="*/ 2943237 h 6191997"/>
              <a:gd name="connsiteX1362" fmla="*/ 4181928 w 10679450"/>
              <a:gd name="connsiteY1362" fmla="*/ 2938296 h 6191997"/>
              <a:gd name="connsiteX1363" fmla="*/ 4209722 w 10679450"/>
              <a:gd name="connsiteY1363" fmla="*/ 2935517 h 6191997"/>
              <a:gd name="connsiteX1364" fmla="*/ 4214045 w 10679450"/>
              <a:gd name="connsiteY1364" fmla="*/ 2935826 h 6191997"/>
              <a:gd name="connsiteX1365" fmla="*/ 4209104 w 10679450"/>
              <a:gd name="connsiteY1365" fmla="*/ 2940767 h 6191997"/>
              <a:gd name="connsiteX1366" fmla="*/ 4209722 w 10679450"/>
              <a:gd name="connsiteY1366" fmla="*/ 2935517 h 6191997"/>
              <a:gd name="connsiteX1367" fmla="*/ 5725128 w 10679450"/>
              <a:gd name="connsiteY1367" fmla="*/ 2927874 h 6191997"/>
              <a:gd name="connsiteX1368" fmla="*/ 5758133 w 10679450"/>
              <a:gd name="connsiteY1368" fmla="*/ 2960531 h 6191997"/>
              <a:gd name="connsiteX1369" fmla="*/ 5711192 w 10679450"/>
              <a:gd name="connsiteY1369" fmla="*/ 2930885 h 6191997"/>
              <a:gd name="connsiteX1370" fmla="*/ 5725128 w 10679450"/>
              <a:gd name="connsiteY1370" fmla="*/ 2927874 h 6191997"/>
              <a:gd name="connsiteX1371" fmla="*/ 5071323 w 10679450"/>
              <a:gd name="connsiteY1371" fmla="*/ 2923473 h 6191997"/>
              <a:gd name="connsiteX1372" fmla="*/ 5063911 w 10679450"/>
              <a:gd name="connsiteY1372" fmla="*/ 2930885 h 6191997"/>
              <a:gd name="connsiteX1373" fmla="*/ 5071323 w 10679450"/>
              <a:gd name="connsiteY1373" fmla="*/ 2923473 h 6191997"/>
              <a:gd name="connsiteX1374" fmla="*/ 5774501 w 10679450"/>
              <a:gd name="connsiteY1374" fmla="*/ 2888886 h 6191997"/>
              <a:gd name="connsiteX1375" fmla="*/ 5780368 w 10679450"/>
              <a:gd name="connsiteY1375" fmla="*/ 2891357 h 6191997"/>
              <a:gd name="connsiteX1376" fmla="*/ 5770486 w 10679450"/>
              <a:gd name="connsiteY1376" fmla="*/ 2893827 h 6191997"/>
              <a:gd name="connsiteX1377" fmla="*/ 5774501 w 10679450"/>
              <a:gd name="connsiteY1377" fmla="*/ 2888886 h 6191997"/>
              <a:gd name="connsiteX1378" fmla="*/ 5120733 w 10679450"/>
              <a:gd name="connsiteY1378" fmla="*/ 2888885 h 6191997"/>
              <a:gd name="connsiteX1379" fmla="*/ 5098498 w 10679450"/>
              <a:gd name="connsiteY1379" fmla="*/ 2903709 h 6191997"/>
              <a:gd name="connsiteX1380" fmla="*/ 5120733 w 10679450"/>
              <a:gd name="connsiteY1380" fmla="*/ 2888885 h 6191997"/>
              <a:gd name="connsiteX1381" fmla="*/ 5142968 w 10679450"/>
              <a:gd name="connsiteY1381" fmla="*/ 2886415 h 6191997"/>
              <a:gd name="connsiteX1382" fmla="*/ 5152851 w 10679450"/>
              <a:gd name="connsiteY1382" fmla="*/ 2886415 h 6191997"/>
              <a:gd name="connsiteX1383" fmla="*/ 5142968 w 10679450"/>
              <a:gd name="connsiteY1383" fmla="*/ 2886415 h 6191997"/>
              <a:gd name="connsiteX1384" fmla="*/ 5296142 w 10679450"/>
              <a:gd name="connsiteY1384" fmla="*/ 2837004 h 6191997"/>
              <a:gd name="connsiteX1385" fmla="*/ 5291201 w 10679450"/>
              <a:gd name="connsiteY1385" fmla="*/ 2928414 h 6191997"/>
              <a:gd name="connsiteX1386" fmla="*/ 5266495 w 10679450"/>
              <a:gd name="connsiteY1386" fmla="*/ 2851828 h 6191997"/>
              <a:gd name="connsiteX1387" fmla="*/ 5296142 w 10679450"/>
              <a:gd name="connsiteY1387" fmla="*/ 2837004 h 6191997"/>
              <a:gd name="connsiteX1388" fmla="*/ 2929366 w 10679450"/>
              <a:gd name="connsiteY1388" fmla="*/ 2834533 h 6191997"/>
              <a:gd name="connsiteX1389" fmla="*/ 2929366 w 10679450"/>
              <a:gd name="connsiteY1389" fmla="*/ 2839475 h 6191997"/>
              <a:gd name="connsiteX1390" fmla="*/ 2929366 w 10679450"/>
              <a:gd name="connsiteY1390" fmla="*/ 2834533 h 6191997"/>
              <a:gd name="connsiteX1391" fmla="*/ 9244067 w 10679450"/>
              <a:gd name="connsiteY1391" fmla="*/ 2834532 h 6191997"/>
              <a:gd name="connsiteX1392" fmla="*/ 9271242 w 10679450"/>
              <a:gd name="connsiteY1392" fmla="*/ 2903709 h 6191997"/>
              <a:gd name="connsiteX1393" fmla="*/ 9256419 w 10679450"/>
              <a:gd name="connsiteY1393" fmla="*/ 2953119 h 6191997"/>
              <a:gd name="connsiteX1394" fmla="*/ 9239125 w 10679450"/>
              <a:gd name="connsiteY1394" fmla="*/ 2967943 h 6191997"/>
              <a:gd name="connsiteX1395" fmla="*/ 9234184 w 10679450"/>
              <a:gd name="connsiteY1395" fmla="*/ 3014883 h 6191997"/>
              <a:gd name="connsiteX1396" fmla="*/ 9207009 w 10679450"/>
              <a:gd name="connsiteY1396" fmla="*/ 3081587 h 6191997"/>
              <a:gd name="connsiteX1397" fmla="*/ 9211949 w 10679450"/>
              <a:gd name="connsiteY1397" fmla="*/ 3054411 h 6191997"/>
              <a:gd name="connsiteX1398" fmla="*/ 9199596 w 10679450"/>
              <a:gd name="connsiteY1398" fmla="*/ 3071705 h 6191997"/>
              <a:gd name="connsiteX1399" fmla="*/ 9174891 w 10679450"/>
              <a:gd name="connsiteY1399" fmla="*/ 3091470 h 6191997"/>
              <a:gd name="connsiteX1400" fmla="*/ 9174891 w 10679450"/>
              <a:gd name="connsiteY1400" fmla="*/ 3076646 h 6191997"/>
              <a:gd name="connsiteX1401" fmla="*/ 9123010 w 10679450"/>
              <a:gd name="connsiteY1401" fmla="*/ 3093940 h 6191997"/>
              <a:gd name="connsiteX1402" fmla="*/ 9127951 w 10679450"/>
              <a:gd name="connsiteY1402" fmla="*/ 3088999 h 6191997"/>
              <a:gd name="connsiteX1403" fmla="*/ 9113128 w 10679450"/>
              <a:gd name="connsiteY1403" fmla="*/ 3076646 h 6191997"/>
              <a:gd name="connsiteX1404" fmla="*/ 9115598 w 10679450"/>
              <a:gd name="connsiteY1404" fmla="*/ 3106293 h 6191997"/>
              <a:gd name="connsiteX1405" fmla="*/ 9076068 w 10679450"/>
              <a:gd name="connsiteY1405" fmla="*/ 3128528 h 6191997"/>
              <a:gd name="connsiteX1406" fmla="*/ 9073598 w 10679450"/>
              <a:gd name="connsiteY1406" fmla="*/ 3088999 h 6191997"/>
              <a:gd name="connsiteX1407" fmla="*/ 8979718 w 10679450"/>
              <a:gd name="connsiteY1407" fmla="*/ 3106293 h 6191997"/>
              <a:gd name="connsiteX1408" fmla="*/ 8945130 w 10679450"/>
              <a:gd name="connsiteY1408" fmla="*/ 3116175 h 6191997"/>
              <a:gd name="connsiteX1409" fmla="*/ 8972306 w 10679450"/>
              <a:gd name="connsiteY1409" fmla="*/ 3081587 h 6191997"/>
              <a:gd name="connsiteX1410" fmla="*/ 9066186 w 10679450"/>
              <a:gd name="connsiteY1410" fmla="*/ 3054411 h 6191997"/>
              <a:gd name="connsiteX1411" fmla="*/ 9093363 w 10679450"/>
              <a:gd name="connsiteY1411" fmla="*/ 3032177 h 6191997"/>
              <a:gd name="connsiteX1412" fmla="*/ 9127951 w 10679450"/>
              <a:gd name="connsiteY1412" fmla="*/ 2987707 h 6191997"/>
              <a:gd name="connsiteX1413" fmla="*/ 9120540 w 10679450"/>
              <a:gd name="connsiteY1413" fmla="*/ 3014883 h 6191997"/>
              <a:gd name="connsiteX1414" fmla="*/ 9202067 w 10679450"/>
              <a:gd name="connsiteY1414" fmla="*/ 2893826 h 6191997"/>
              <a:gd name="connsiteX1415" fmla="*/ 9224302 w 10679450"/>
              <a:gd name="connsiteY1415" fmla="*/ 2844415 h 6191997"/>
              <a:gd name="connsiteX1416" fmla="*/ 9231714 w 10679450"/>
              <a:gd name="connsiteY1416" fmla="*/ 2859238 h 6191997"/>
              <a:gd name="connsiteX1417" fmla="*/ 9246537 w 10679450"/>
              <a:gd name="connsiteY1417" fmla="*/ 2841944 h 6191997"/>
              <a:gd name="connsiteX1418" fmla="*/ 9234184 w 10679450"/>
              <a:gd name="connsiteY1418" fmla="*/ 2846885 h 6191997"/>
              <a:gd name="connsiteX1419" fmla="*/ 9244067 w 10679450"/>
              <a:gd name="connsiteY1419" fmla="*/ 2834532 h 6191997"/>
              <a:gd name="connsiteX1420" fmla="*/ 9414534 w 10679450"/>
              <a:gd name="connsiteY1420" fmla="*/ 2733241 h 6191997"/>
              <a:gd name="connsiteX1421" fmla="*/ 9407121 w 10679450"/>
              <a:gd name="connsiteY1421" fmla="*/ 2738182 h 6191997"/>
              <a:gd name="connsiteX1422" fmla="*/ 9414534 w 10679450"/>
              <a:gd name="connsiteY1422" fmla="*/ 2733241 h 6191997"/>
              <a:gd name="connsiteX1423" fmla="*/ 3040623 w 10679450"/>
              <a:gd name="connsiteY1423" fmla="*/ 2713477 h 6191997"/>
              <a:gd name="connsiteX1424" fmla="*/ 3039286 w 10679450"/>
              <a:gd name="connsiteY1424" fmla="*/ 2716549 h 6191997"/>
              <a:gd name="connsiteX1425" fmla="*/ 3033211 w 10679450"/>
              <a:gd name="connsiteY1425" fmla="*/ 2720889 h 6191997"/>
              <a:gd name="connsiteX1426" fmla="*/ 3040623 w 10679450"/>
              <a:gd name="connsiteY1426" fmla="*/ 2713477 h 6191997"/>
              <a:gd name="connsiteX1427" fmla="*/ 9392299 w 10679450"/>
              <a:gd name="connsiteY1427" fmla="*/ 2708536 h 6191997"/>
              <a:gd name="connsiteX1428" fmla="*/ 9375004 w 10679450"/>
              <a:gd name="connsiteY1428" fmla="*/ 2740653 h 6191997"/>
              <a:gd name="connsiteX1429" fmla="*/ 9392299 w 10679450"/>
              <a:gd name="connsiteY1429" fmla="*/ 2708536 h 6191997"/>
              <a:gd name="connsiteX1430" fmla="*/ 9244066 w 10679450"/>
              <a:gd name="connsiteY1430" fmla="*/ 2676419 h 6191997"/>
              <a:gd name="connsiteX1431" fmla="*/ 9246537 w 10679450"/>
              <a:gd name="connsiteY1431" fmla="*/ 2681361 h 6191997"/>
              <a:gd name="connsiteX1432" fmla="*/ 9244066 w 10679450"/>
              <a:gd name="connsiteY1432" fmla="*/ 2676419 h 6191997"/>
              <a:gd name="connsiteX1433" fmla="*/ 9461511 w 10679450"/>
              <a:gd name="connsiteY1433" fmla="*/ 2667193 h 6191997"/>
              <a:gd name="connsiteX1434" fmla="*/ 9476296 w 10679450"/>
              <a:gd name="connsiteY1434" fmla="*/ 2669008 h 6191997"/>
              <a:gd name="connsiteX1435" fmla="*/ 9419473 w 10679450"/>
              <a:gd name="connsiteY1435" fmla="*/ 2708537 h 6191997"/>
              <a:gd name="connsiteX1436" fmla="*/ 9461511 w 10679450"/>
              <a:gd name="connsiteY1436" fmla="*/ 2667193 h 6191997"/>
              <a:gd name="connsiteX1437" fmla="*/ 9266301 w 10679450"/>
              <a:gd name="connsiteY1437" fmla="*/ 2664066 h 6191997"/>
              <a:gd name="connsiteX1438" fmla="*/ 9360181 w 10679450"/>
              <a:gd name="connsiteY1438" fmla="*/ 2725830 h 6191997"/>
              <a:gd name="connsiteX1439" fmla="*/ 9367593 w 10679450"/>
              <a:gd name="connsiteY1439" fmla="*/ 2718419 h 6191997"/>
              <a:gd name="connsiteX1440" fmla="*/ 9384887 w 10679450"/>
              <a:gd name="connsiteY1440" fmla="*/ 2753006 h 6191997"/>
              <a:gd name="connsiteX1441" fmla="*/ 9342888 w 10679450"/>
              <a:gd name="connsiteY1441" fmla="*/ 2772770 h 6191997"/>
              <a:gd name="connsiteX1442" fmla="*/ 9300888 w 10679450"/>
              <a:gd name="connsiteY1442" fmla="*/ 2809829 h 6191997"/>
              <a:gd name="connsiteX1443" fmla="*/ 9241595 w 10679450"/>
              <a:gd name="connsiteY1443" fmla="*/ 2795005 h 6191997"/>
              <a:gd name="connsiteX1444" fmla="*/ 9221831 w 10679450"/>
              <a:gd name="connsiteY1444" fmla="*/ 2795005 h 6191997"/>
              <a:gd name="connsiteX1445" fmla="*/ 9246536 w 10679450"/>
              <a:gd name="connsiteY1445" fmla="*/ 2817240 h 6191997"/>
              <a:gd name="connsiteX1446" fmla="*/ 9211949 w 10679450"/>
              <a:gd name="connsiteY1446" fmla="*/ 2804887 h 6191997"/>
              <a:gd name="connsiteX1447" fmla="*/ 9219361 w 10679450"/>
              <a:gd name="connsiteY1447" fmla="*/ 2777712 h 6191997"/>
              <a:gd name="connsiteX1448" fmla="*/ 9224301 w 10679450"/>
              <a:gd name="connsiteY1448" fmla="*/ 2755477 h 6191997"/>
              <a:gd name="connsiteX1449" fmla="*/ 9266301 w 10679450"/>
              <a:gd name="connsiteY1449" fmla="*/ 2664066 h 6191997"/>
              <a:gd name="connsiteX1450" fmla="*/ 9523237 w 10679450"/>
              <a:gd name="connsiteY1450" fmla="*/ 2636891 h 6191997"/>
              <a:gd name="connsiteX1451" fmla="*/ 9496060 w 10679450"/>
              <a:gd name="connsiteY1451" fmla="*/ 2661596 h 6191997"/>
              <a:gd name="connsiteX1452" fmla="*/ 9523237 w 10679450"/>
              <a:gd name="connsiteY1452" fmla="*/ 2636891 h 6191997"/>
              <a:gd name="connsiteX1453" fmla="*/ 1323560 w 10679450"/>
              <a:gd name="connsiteY1453" fmla="*/ 2617126 h 6191997"/>
              <a:gd name="connsiteX1454" fmla="*/ 1325866 w 10679450"/>
              <a:gd name="connsiteY1454" fmla="*/ 2622727 h 6191997"/>
              <a:gd name="connsiteX1455" fmla="*/ 1326030 w 10679450"/>
              <a:gd name="connsiteY1455" fmla="*/ 2624538 h 6191997"/>
              <a:gd name="connsiteX1456" fmla="*/ 1323560 w 10679450"/>
              <a:gd name="connsiteY1456" fmla="*/ 2617126 h 6191997"/>
              <a:gd name="connsiteX1457" fmla="*/ 3208544 w 10679450"/>
              <a:gd name="connsiteY1457" fmla="*/ 2599831 h 6191997"/>
              <a:gd name="connsiteX1458" fmla="*/ 3208544 w 10679450"/>
              <a:gd name="connsiteY1458" fmla="*/ 2639360 h 6191997"/>
              <a:gd name="connsiteX1459" fmla="*/ 3223367 w 10679450"/>
              <a:gd name="connsiteY1459" fmla="*/ 2639360 h 6191997"/>
              <a:gd name="connsiteX1460" fmla="*/ 3233249 w 10679450"/>
              <a:gd name="connsiteY1460" fmla="*/ 2634419 h 6191997"/>
              <a:gd name="connsiteX1461" fmla="*/ 3196191 w 10679450"/>
              <a:gd name="connsiteY1461" fmla="*/ 2661595 h 6191997"/>
              <a:gd name="connsiteX1462" fmla="*/ 3208544 w 10679450"/>
              <a:gd name="connsiteY1462" fmla="*/ 2599831 h 6191997"/>
              <a:gd name="connsiteX1463" fmla="*/ 3112192 w 10679450"/>
              <a:gd name="connsiteY1463" fmla="*/ 2597362 h 6191997"/>
              <a:gd name="connsiteX1464" fmla="*/ 3169015 w 10679450"/>
              <a:gd name="connsiteY1464" fmla="*/ 2624538 h 6191997"/>
              <a:gd name="connsiteX1465" fmla="*/ 3161603 w 10679450"/>
              <a:gd name="connsiteY1465" fmla="*/ 2631950 h 6191997"/>
              <a:gd name="connsiteX1466" fmla="*/ 3112192 w 10679450"/>
              <a:gd name="connsiteY1466" fmla="*/ 2597362 h 6191997"/>
              <a:gd name="connsiteX1467" fmla="*/ 9575120 w 10679450"/>
              <a:gd name="connsiteY1467" fmla="*/ 2594891 h 6191997"/>
              <a:gd name="connsiteX1468" fmla="*/ 9560295 w 10679450"/>
              <a:gd name="connsiteY1468" fmla="*/ 2609715 h 6191997"/>
              <a:gd name="connsiteX1469" fmla="*/ 9575120 w 10679450"/>
              <a:gd name="connsiteY1469" fmla="*/ 2594891 h 6191997"/>
              <a:gd name="connsiteX1470" fmla="*/ 9651706 w 10679450"/>
              <a:gd name="connsiteY1470" fmla="*/ 2481246 h 6191997"/>
              <a:gd name="connsiteX1471" fmla="*/ 9644293 w 10679450"/>
              <a:gd name="connsiteY1471" fmla="*/ 2496070 h 6191997"/>
              <a:gd name="connsiteX1472" fmla="*/ 9651706 w 10679450"/>
              <a:gd name="connsiteY1472" fmla="*/ 2481246 h 6191997"/>
              <a:gd name="connsiteX1473" fmla="*/ 9688764 w 10679450"/>
              <a:gd name="connsiteY1473" fmla="*/ 2431835 h 6191997"/>
              <a:gd name="connsiteX1474" fmla="*/ 9666527 w 10679450"/>
              <a:gd name="connsiteY1474" fmla="*/ 2463952 h 6191997"/>
              <a:gd name="connsiteX1475" fmla="*/ 9688764 w 10679450"/>
              <a:gd name="connsiteY1475" fmla="*/ 2431835 h 6191997"/>
              <a:gd name="connsiteX1476" fmla="*/ 4989795 w 10679450"/>
              <a:gd name="connsiteY1476" fmla="*/ 2431835 h 6191997"/>
              <a:gd name="connsiteX1477" fmla="*/ 4982383 w 10679450"/>
              <a:gd name="connsiteY1477" fmla="*/ 2436776 h 6191997"/>
              <a:gd name="connsiteX1478" fmla="*/ 4989795 w 10679450"/>
              <a:gd name="connsiteY1478" fmla="*/ 2431835 h 6191997"/>
              <a:gd name="connsiteX1479" fmla="*/ 9703587 w 10679450"/>
              <a:gd name="connsiteY1479" fmla="*/ 2426895 h 6191997"/>
              <a:gd name="connsiteX1480" fmla="*/ 9696174 w 10679450"/>
              <a:gd name="connsiteY1480" fmla="*/ 2434307 h 6191997"/>
              <a:gd name="connsiteX1481" fmla="*/ 9703587 w 10679450"/>
              <a:gd name="connsiteY1481" fmla="*/ 2426895 h 6191997"/>
              <a:gd name="connsiteX1482" fmla="*/ 1187694 w 10679450"/>
              <a:gd name="connsiteY1482" fmla="*/ 2424423 h 6191997"/>
              <a:gd name="connsiteX1483" fmla="*/ 1217341 w 10679450"/>
              <a:gd name="connsiteY1483" fmla="*/ 2429364 h 6191997"/>
              <a:gd name="connsiteX1484" fmla="*/ 1288985 w 10679450"/>
              <a:gd name="connsiteY1484" fmla="*/ 2478774 h 6191997"/>
              <a:gd name="connsiteX1485" fmla="*/ 1335913 w 10679450"/>
              <a:gd name="connsiteY1485" fmla="*/ 2528185 h 6191997"/>
              <a:gd name="connsiteX1486" fmla="*/ 1296397 w 10679450"/>
              <a:gd name="connsiteY1486" fmla="*/ 2515833 h 6191997"/>
              <a:gd name="connsiteX1487" fmla="*/ 1288985 w 10679450"/>
              <a:gd name="connsiteY1487" fmla="*/ 2508421 h 6191997"/>
              <a:gd name="connsiteX1488" fmla="*/ 1264280 w 10679450"/>
              <a:gd name="connsiteY1488" fmla="*/ 2505951 h 6191997"/>
              <a:gd name="connsiteX1489" fmla="*/ 1271692 w 10679450"/>
              <a:gd name="connsiteY1489" fmla="*/ 2505951 h 6191997"/>
              <a:gd name="connsiteX1490" fmla="*/ 1239576 w 10679450"/>
              <a:gd name="connsiteY1490" fmla="*/ 2483716 h 6191997"/>
              <a:gd name="connsiteX1491" fmla="*/ 1254398 w 10679450"/>
              <a:gd name="connsiteY1491" fmla="*/ 2478774 h 6191997"/>
              <a:gd name="connsiteX1492" fmla="*/ 1222282 w 10679450"/>
              <a:gd name="connsiteY1492" fmla="*/ 2456540 h 6191997"/>
              <a:gd name="connsiteX1493" fmla="*/ 1217341 w 10679450"/>
              <a:gd name="connsiteY1493" fmla="*/ 2454069 h 6191997"/>
              <a:gd name="connsiteX1494" fmla="*/ 1214870 w 10679450"/>
              <a:gd name="connsiteY1494" fmla="*/ 2459010 h 6191997"/>
              <a:gd name="connsiteX1495" fmla="*/ 1200047 w 10679450"/>
              <a:gd name="connsiteY1495" fmla="*/ 2456540 h 6191997"/>
              <a:gd name="connsiteX1496" fmla="*/ 1197576 w 10679450"/>
              <a:gd name="connsiteY1496" fmla="*/ 2441716 h 6191997"/>
              <a:gd name="connsiteX1497" fmla="*/ 1212400 w 10679450"/>
              <a:gd name="connsiteY1497" fmla="*/ 2444187 h 6191997"/>
              <a:gd name="connsiteX1498" fmla="*/ 1197576 w 10679450"/>
              <a:gd name="connsiteY1498" fmla="*/ 2429364 h 6191997"/>
              <a:gd name="connsiteX1499" fmla="*/ 1187694 w 10679450"/>
              <a:gd name="connsiteY1499" fmla="*/ 2424423 h 6191997"/>
              <a:gd name="connsiteX1500" fmla="*/ 3361727 w 10679450"/>
              <a:gd name="connsiteY1500" fmla="*/ 2389835 h 6191997"/>
              <a:gd name="connsiteX1501" fmla="*/ 3341962 w 10679450"/>
              <a:gd name="connsiteY1501" fmla="*/ 2424423 h 6191997"/>
              <a:gd name="connsiteX1502" fmla="*/ 3324670 w 10679450"/>
              <a:gd name="connsiteY1502" fmla="*/ 2483716 h 6191997"/>
              <a:gd name="connsiteX1503" fmla="*/ 3344433 w 10679450"/>
              <a:gd name="connsiteY1503" fmla="*/ 2461481 h 6191997"/>
              <a:gd name="connsiteX1504" fmla="*/ 3361727 w 10679450"/>
              <a:gd name="connsiteY1504" fmla="*/ 2471363 h 6191997"/>
              <a:gd name="connsiteX1505" fmla="*/ 3344433 w 10679450"/>
              <a:gd name="connsiteY1505" fmla="*/ 2481245 h 6191997"/>
              <a:gd name="connsiteX1506" fmla="*/ 3371610 w 10679450"/>
              <a:gd name="connsiteY1506" fmla="*/ 2486186 h 6191997"/>
              <a:gd name="connsiteX1507" fmla="*/ 3366668 w 10679450"/>
              <a:gd name="connsiteY1507" fmla="*/ 2501010 h 6191997"/>
              <a:gd name="connsiteX1508" fmla="*/ 3421001 w 10679450"/>
              <a:gd name="connsiteY1508" fmla="*/ 2496069 h 6191997"/>
              <a:gd name="connsiteX1509" fmla="*/ 3406178 w 10679450"/>
              <a:gd name="connsiteY1509" fmla="*/ 2535597 h 6191997"/>
              <a:gd name="connsiteX1510" fmla="*/ 3433354 w 10679450"/>
              <a:gd name="connsiteY1510" fmla="*/ 2528186 h 6191997"/>
              <a:gd name="connsiteX1511" fmla="*/ 3411119 w 10679450"/>
              <a:gd name="connsiteY1511" fmla="*/ 2547950 h 6191997"/>
              <a:gd name="connsiteX1512" fmla="*/ 3440766 w 10679450"/>
              <a:gd name="connsiteY1512" fmla="*/ 2547950 h 6191997"/>
              <a:gd name="connsiteX1513" fmla="*/ 3435825 w 10679450"/>
              <a:gd name="connsiteY1513" fmla="*/ 2580067 h 6191997"/>
              <a:gd name="connsiteX1514" fmla="*/ 3443236 w 10679450"/>
              <a:gd name="connsiteY1514" fmla="*/ 2567714 h 6191997"/>
              <a:gd name="connsiteX1515" fmla="*/ 3423472 w 10679450"/>
              <a:gd name="connsiteY1515" fmla="*/ 2617125 h 6191997"/>
              <a:gd name="connsiteX1516" fmla="*/ 3421001 w 10679450"/>
              <a:gd name="connsiteY1516" fmla="*/ 2592420 h 6191997"/>
              <a:gd name="connsiteX1517" fmla="*/ 3411119 w 10679450"/>
              <a:gd name="connsiteY1517" fmla="*/ 2607243 h 6191997"/>
              <a:gd name="connsiteX1518" fmla="*/ 3406178 w 10679450"/>
              <a:gd name="connsiteY1518" fmla="*/ 2604772 h 6191997"/>
              <a:gd name="connsiteX1519" fmla="*/ 3408649 w 10679450"/>
              <a:gd name="connsiteY1519" fmla="*/ 2557832 h 6191997"/>
              <a:gd name="connsiteX1520" fmla="*/ 3354316 w 10679450"/>
              <a:gd name="connsiteY1520" fmla="*/ 2602302 h 6191997"/>
              <a:gd name="connsiteX1521" fmla="*/ 3386433 w 10679450"/>
              <a:gd name="connsiteY1521" fmla="*/ 2572655 h 6191997"/>
              <a:gd name="connsiteX1522" fmla="*/ 3346903 w 10679450"/>
              <a:gd name="connsiteY1522" fmla="*/ 2577596 h 6191997"/>
              <a:gd name="connsiteX1523" fmla="*/ 3356785 w 10679450"/>
              <a:gd name="connsiteY1523" fmla="*/ 2562773 h 6191997"/>
              <a:gd name="connsiteX1524" fmla="*/ 3262905 w 10679450"/>
              <a:gd name="connsiteY1524" fmla="*/ 2575126 h 6191997"/>
              <a:gd name="connsiteX1525" fmla="*/ 3255493 w 10679450"/>
              <a:gd name="connsiteY1525" fmla="*/ 2533127 h 6191997"/>
              <a:gd name="connsiteX1526" fmla="*/ 3287610 w 10679450"/>
              <a:gd name="connsiteY1526" fmla="*/ 2508421 h 6191997"/>
              <a:gd name="connsiteX1527" fmla="*/ 3309845 w 10679450"/>
              <a:gd name="connsiteY1527" fmla="*/ 2456540 h 6191997"/>
              <a:gd name="connsiteX1528" fmla="*/ 3307374 w 10679450"/>
              <a:gd name="connsiteY1528" fmla="*/ 2431835 h 6191997"/>
              <a:gd name="connsiteX1529" fmla="*/ 3341962 w 10679450"/>
              <a:gd name="connsiteY1529" fmla="*/ 2394777 h 6191997"/>
              <a:gd name="connsiteX1530" fmla="*/ 3361727 w 10679450"/>
              <a:gd name="connsiteY1530" fmla="*/ 2389835 h 6191997"/>
              <a:gd name="connsiteX1531" fmla="*/ 2571150 w 10679450"/>
              <a:gd name="connsiteY1531" fmla="*/ 2315720 h 6191997"/>
              <a:gd name="connsiteX1532" fmla="*/ 2608208 w 10679450"/>
              <a:gd name="connsiteY1532" fmla="*/ 2337955 h 6191997"/>
              <a:gd name="connsiteX1533" fmla="*/ 2571150 w 10679450"/>
              <a:gd name="connsiteY1533" fmla="*/ 2315720 h 6191997"/>
              <a:gd name="connsiteX1534" fmla="*/ 4895914 w 10679450"/>
              <a:gd name="connsiteY1534" fmla="*/ 2303367 h 6191997"/>
              <a:gd name="connsiteX1535" fmla="*/ 4900855 w 10679450"/>
              <a:gd name="connsiteY1535" fmla="*/ 2310779 h 6191997"/>
              <a:gd name="connsiteX1536" fmla="*/ 4895914 w 10679450"/>
              <a:gd name="connsiteY1536" fmla="*/ 2303367 h 6191997"/>
              <a:gd name="connsiteX1537" fmla="*/ 1130872 w 10679450"/>
              <a:gd name="connsiteY1537" fmla="*/ 2278662 h 6191997"/>
              <a:gd name="connsiteX1538" fmla="*/ 1143225 w 10679450"/>
              <a:gd name="connsiteY1538" fmla="*/ 2288544 h 6191997"/>
              <a:gd name="connsiteX1539" fmla="*/ 1150637 w 10679450"/>
              <a:gd name="connsiteY1539" fmla="*/ 2310779 h 6191997"/>
              <a:gd name="connsiteX1540" fmla="*/ 1130872 w 10679450"/>
              <a:gd name="connsiteY1540" fmla="*/ 2278662 h 6191997"/>
              <a:gd name="connsiteX1541" fmla="*/ 1125930 w 10679450"/>
              <a:gd name="connsiteY1541" fmla="*/ 2268163 h 6191997"/>
              <a:gd name="connsiteX1542" fmla="*/ 1125930 w 10679450"/>
              <a:gd name="connsiteY1542" fmla="*/ 2276192 h 6191997"/>
              <a:gd name="connsiteX1543" fmla="*/ 1118519 w 10679450"/>
              <a:gd name="connsiteY1543" fmla="*/ 2271251 h 6191997"/>
              <a:gd name="connsiteX1544" fmla="*/ 1125930 w 10679450"/>
              <a:gd name="connsiteY1544" fmla="*/ 2268163 h 6191997"/>
              <a:gd name="connsiteX1545" fmla="*/ 1053591 w 10679450"/>
              <a:gd name="connsiteY1545" fmla="*/ 2260441 h 6191997"/>
              <a:gd name="connsiteX1546" fmla="*/ 1059227 w 10679450"/>
              <a:gd name="connsiteY1546" fmla="*/ 2271249 h 6191997"/>
              <a:gd name="connsiteX1547" fmla="*/ 1069109 w 10679450"/>
              <a:gd name="connsiteY1547" fmla="*/ 2263838 h 6191997"/>
              <a:gd name="connsiteX1548" fmla="*/ 1061698 w 10679450"/>
              <a:gd name="connsiteY1548" fmla="*/ 2286073 h 6191997"/>
              <a:gd name="connsiteX1549" fmla="*/ 1076521 w 10679450"/>
              <a:gd name="connsiteY1549" fmla="*/ 2268779 h 6191997"/>
              <a:gd name="connsiteX1550" fmla="*/ 1083931 w 10679450"/>
              <a:gd name="connsiteY1550" fmla="*/ 2263838 h 6191997"/>
              <a:gd name="connsiteX1551" fmla="*/ 1083931 w 10679450"/>
              <a:gd name="connsiteY1551" fmla="*/ 2287308 h 6191997"/>
              <a:gd name="connsiteX1552" fmla="*/ 1077179 w 10679450"/>
              <a:gd name="connsiteY1552" fmla="*/ 2308692 h 6191997"/>
              <a:gd name="connsiteX1553" fmla="*/ 1081460 w 10679450"/>
              <a:gd name="connsiteY1553" fmla="*/ 2305837 h 6191997"/>
              <a:gd name="connsiteX1554" fmla="*/ 1086404 w 10679450"/>
              <a:gd name="connsiteY1554" fmla="*/ 2315720 h 6191997"/>
              <a:gd name="connsiteX1555" fmla="*/ 1078990 w 10679450"/>
              <a:gd name="connsiteY1555" fmla="*/ 2315720 h 6191997"/>
              <a:gd name="connsiteX1556" fmla="*/ 1086404 w 10679450"/>
              <a:gd name="connsiteY1556" fmla="*/ 2323131 h 6191997"/>
              <a:gd name="connsiteX1557" fmla="*/ 1098754 w 10679450"/>
              <a:gd name="connsiteY1557" fmla="*/ 2362660 h 6191997"/>
              <a:gd name="connsiteX1558" fmla="*/ 1074050 w 10679450"/>
              <a:gd name="connsiteY1558" fmla="*/ 2333013 h 6191997"/>
              <a:gd name="connsiteX1559" fmla="*/ 1074050 w 10679450"/>
              <a:gd name="connsiteY1559" fmla="*/ 2320661 h 6191997"/>
              <a:gd name="connsiteX1560" fmla="*/ 1071579 w 10679450"/>
              <a:gd name="connsiteY1560" fmla="*/ 2325602 h 6191997"/>
              <a:gd name="connsiteX1561" fmla="*/ 1066638 w 10679450"/>
              <a:gd name="connsiteY1561" fmla="*/ 2315720 h 6191997"/>
              <a:gd name="connsiteX1562" fmla="*/ 1072570 w 10679450"/>
              <a:gd name="connsiteY1562" fmla="*/ 2311766 h 6191997"/>
              <a:gd name="connsiteX1563" fmla="*/ 1066638 w 10679450"/>
              <a:gd name="connsiteY1563" fmla="*/ 2313248 h 6191997"/>
              <a:gd name="connsiteX1564" fmla="*/ 1054286 w 10679450"/>
              <a:gd name="connsiteY1564" fmla="*/ 2291014 h 6191997"/>
              <a:gd name="connsiteX1565" fmla="*/ 1053591 w 10679450"/>
              <a:gd name="connsiteY1565" fmla="*/ 2260441 h 6191997"/>
              <a:gd name="connsiteX1566" fmla="*/ 9286065 w 10679450"/>
              <a:gd name="connsiteY1566" fmla="*/ 2253955 h 6191997"/>
              <a:gd name="connsiteX1567" fmla="*/ 9305831 w 10679450"/>
              <a:gd name="connsiteY1567" fmla="*/ 2379954 h 6191997"/>
              <a:gd name="connsiteX1568" fmla="*/ 9350300 w 10679450"/>
              <a:gd name="connsiteY1568" fmla="*/ 2523245 h 6191997"/>
              <a:gd name="connsiteX1569" fmla="*/ 9291007 w 10679450"/>
              <a:gd name="connsiteY1569" fmla="*/ 2550421 h 6191997"/>
              <a:gd name="connsiteX1570" fmla="*/ 9313242 w 10679450"/>
              <a:gd name="connsiteY1570" fmla="*/ 2641831 h 6191997"/>
              <a:gd name="connsiteX1571" fmla="*/ 9273712 w 10679450"/>
              <a:gd name="connsiteY1571" fmla="*/ 2646772 h 6191997"/>
              <a:gd name="connsiteX1572" fmla="*/ 9271242 w 10679450"/>
              <a:gd name="connsiteY1572" fmla="*/ 2577597 h 6191997"/>
              <a:gd name="connsiteX1573" fmla="*/ 9266301 w 10679450"/>
              <a:gd name="connsiteY1573" fmla="*/ 2525716 h 6191997"/>
              <a:gd name="connsiteX1574" fmla="*/ 9271242 w 10679450"/>
              <a:gd name="connsiteY1574" fmla="*/ 2402189 h 6191997"/>
              <a:gd name="connsiteX1575" fmla="*/ 9258889 w 10679450"/>
              <a:gd name="connsiteY1575" fmla="*/ 2350307 h 6191997"/>
              <a:gd name="connsiteX1576" fmla="*/ 9268772 w 10679450"/>
              <a:gd name="connsiteY1576" fmla="*/ 2295955 h 6191997"/>
              <a:gd name="connsiteX1577" fmla="*/ 9283594 w 10679450"/>
              <a:gd name="connsiteY1577" fmla="*/ 2291013 h 6191997"/>
              <a:gd name="connsiteX1578" fmla="*/ 9286065 w 10679450"/>
              <a:gd name="connsiteY1578" fmla="*/ 2253955 h 6191997"/>
              <a:gd name="connsiteX1579" fmla="*/ 4893444 w 10679450"/>
              <a:gd name="connsiteY1579" fmla="*/ 2251486 h 6191997"/>
              <a:gd name="connsiteX1580" fmla="*/ 4881091 w 10679450"/>
              <a:gd name="connsiteY1580" fmla="*/ 2268780 h 6191997"/>
              <a:gd name="connsiteX1581" fmla="*/ 4893444 w 10679450"/>
              <a:gd name="connsiteY1581" fmla="*/ 2251486 h 6191997"/>
              <a:gd name="connsiteX1582" fmla="*/ 5414728 w 10679450"/>
              <a:gd name="connsiteY1582" fmla="*/ 2241604 h 6191997"/>
              <a:gd name="connsiteX1583" fmla="*/ 5424610 w 10679450"/>
              <a:gd name="connsiteY1583" fmla="*/ 2244075 h 6191997"/>
              <a:gd name="connsiteX1584" fmla="*/ 5427081 w 10679450"/>
              <a:gd name="connsiteY1584" fmla="*/ 2246546 h 6191997"/>
              <a:gd name="connsiteX1585" fmla="*/ 5414728 w 10679450"/>
              <a:gd name="connsiteY1585" fmla="*/ 2241604 h 6191997"/>
              <a:gd name="connsiteX1586" fmla="*/ 5417199 w 10679450"/>
              <a:gd name="connsiteY1586" fmla="*/ 2236663 h 6191997"/>
              <a:gd name="connsiteX1587" fmla="*/ 5424611 w 10679450"/>
              <a:gd name="connsiteY1587" fmla="*/ 2244075 h 6191997"/>
              <a:gd name="connsiteX1588" fmla="*/ 5424610 w 10679450"/>
              <a:gd name="connsiteY1588" fmla="*/ 2244075 h 6191997"/>
              <a:gd name="connsiteX1589" fmla="*/ 1121400 w 10679450"/>
              <a:gd name="connsiteY1589" fmla="*/ 2224195 h 6191997"/>
              <a:gd name="connsiteX1590" fmla="*/ 1120991 w 10679450"/>
              <a:gd name="connsiteY1590" fmla="*/ 2229251 h 6191997"/>
              <a:gd name="connsiteX1591" fmla="*/ 1120991 w 10679450"/>
              <a:gd name="connsiteY1591" fmla="*/ 2224310 h 6191997"/>
              <a:gd name="connsiteX1592" fmla="*/ 5377669 w 10679450"/>
              <a:gd name="connsiteY1592" fmla="*/ 2221840 h 6191997"/>
              <a:gd name="connsiteX1593" fmla="*/ 5382610 w 10679450"/>
              <a:gd name="connsiteY1593" fmla="*/ 2241605 h 6191997"/>
              <a:gd name="connsiteX1594" fmla="*/ 5377669 w 10679450"/>
              <a:gd name="connsiteY1594" fmla="*/ 2221840 h 6191997"/>
              <a:gd name="connsiteX1595" fmla="*/ 5360376 w 10679450"/>
              <a:gd name="connsiteY1595" fmla="*/ 2221840 h 6191997"/>
              <a:gd name="connsiteX1596" fmla="*/ 5375200 w 10679450"/>
              <a:gd name="connsiteY1596" fmla="*/ 2236664 h 6191997"/>
              <a:gd name="connsiteX1597" fmla="*/ 5360376 w 10679450"/>
              <a:gd name="connsiteY1597" fmla="*/ 2221840 h 6191997"/>
              <a:gd name="connsiteX1598" fmla="*/ 5350185 w 10679450"/>
              <a:gd name="connsiteY1598" fmla="*/ 2212575 h 6191997"/>
              <a:gd name="connsiteX1599" fmla="*/ 5350494 w 10679450"/>
              <a:gd name="connsiteY1599" fmla="*/ 2219369 h 6191997"/>
              <a:gd name="connsiteX1600" fmla="*/ 5345553 w 10679450"/>
              <a:gd name="connsiteY1600" fmla="*/ 2231722 h 6191997"/>
              <a:gd name="connsiteX1601" fmla="*/ 5348023 w 10679450"/>
              <a:gd name="connsiteY1601" fmla="*/ 2216899 h 6191997"/>
              <a:gd name="connsiteX1602" fmla="*/ 5350185 w 10679450"/>
              <a:gd name="connsiteY1602" fmla="*/ 2212575 h 6191997"/>
              <a:gd name="connsiteX1603" fmla="*/ 9137833 w 10679450"/>
              <a:gd name="connsiteY1603" fmla="*/ 2209487 h 6191997"/>
              <a:gd name="connsiteX1604" fmla="*/ 9127950 w 10679450"/>
              <a:gd name="connsiteY1604" fmla="*/ 2229252 h 6191997"/>
              <a:gd name="connsiteX1605" fmla="*/ 9137833 w 10679450"/>
              <a:gd name="connsiteY1605" fmla="*/ 2209487 h 6191997"/>
              <a:gd name="connsiteX1606" fmla="*/ 1039463 w 10679450"/>
              <a:gd name="connsiteY1606" fmla="*/ 2209487 h 6191997"/>
              <a:gd name="connsiteX1607" fmla="*/ 1046876 w 10679450"/>
              <a:gd name="connsiteY1607" fmla="*/ 2216899 h 6191997"/>
              <a:gd name="connsiteX1608" fmla="*/ 1054289 w 10679450"/>
              <a:gd name="connsiteY1608" fmla="*/ 2231722 h 6191997"/>
              <a:gd name="connsiteX1609" fmla="*/ 1039463 w 10679450"/>
              <a:gd name="connsiteY1609" fmla="*/ 2209487 h 6191997"/>
              <a:gd name="connsiteX1610" fmla="*/ 5461669 w 10679450"/>
              <a:gd name="connsiteY1610" fmla="*/ 2204546 h 6191997"/>
              <a:gd name="connsiteX1611" fmla="*/ 5471551 w 10679450"/>
              <a:gd name="connsiteY1611" fmla="*/ 2219370 h 6191997"/>
              <a:gd name="connsiteX1612" fmla="*/ 5461669 w 10679450"/>
              <a:gd name="connsiteY1612" fmla="*/ 2204546 h 6191997"/>
              <a:gd name="connsiteX1613" fmla="*/ 4808249 w 10679450"/>
              <a:gd name="connsiteY1613" fmla="*/ 2204120 h 6191997"/>
              <a:gd name="connsiteX1614" fmla="*/ 4809445 w 10679450"/>
              <a:gd name="connsiteY1614" fmla="*/ 2214427 h 6191997"/>
              <a:gd name="connsiteX1615" fmla="*/ 4846504 w 10679450"/>
              <a:gd name="connsiteY1615" fmla="*/ 2239132 h 6191997"/>
              <a:gd name="connsiteX1616" fmla="*/ 4858857 w 10679450"/>
              <a:gd name="connsiteY1616" fmla="*/ 2251485 h 6191997"/>
              <a:gd name="connsiteX1617" fmla="*/ 4853916 w 10679450"/>
              <a:gd name="connsiteY1617" fmla="*/ 2244073 h 6191997"/>
              <a:gd name="connsiteX1618" fmla="*/ 4839093 w 10679450"/>
              <a:gd name="connsiteY1618" fmla="*/ 2271249 h 6191997"/>
              <a:gd name="connsiteX1619" fmla="*/ 4844034 w 10679450"/>
              <a:gd name="connsiteY1619" fmla="*/ 2325601 h 6191997"/>
              <a:gd name="connsiteX1620" fmla="*/ 4819328 w 10679450"/>
              <a:gd name="connsiteY1620" fmla="*/ 2362659 h 6191997"/>
              <a:gd name="connsiteX1621" fmla="*/ 4777328 w 10679450"/>
              <a:gd name="connsiteY1621" fmla="*/ 2377482 h 6191997"/>
              <a:gd name="connsiteX1622" fmla="*/ 4735329 w 10679450"/>
              <a:gd name="connsiteY1622" fmla="*/ 2397247 h 6191997"/>
              <a:gd name="connsiteX1623" fmla="*/ 4742741 w 10679450"/>
              <a:gd name="connsiteY1623" fmla="*/ 2387365 h 6191997"/>
              <a:gd name="connsiteX1624" fmla="*/ 4727917 w 10679450"/>
              <a:gd name="connsiteY1624" fmla="*/ 2389835 h 6191997"/>
              <a:gd name="connsiteX1625" fmla="*/ 4737800 w 10679450"/>
              <a:gd name="connsiteY1625" fmla="*/ 2377482 h 6191997"/>
              <a:gd name="connsiteX1626" fmla="*/ 4720506 w 10679450"/>
              <a:gd name="connsiteY1626" fmla="*/ 2377482 h 6191997"/>
              <a:gd name="connsiteX1627" fmla="*/ 4730388 w 10679450"/>
              <a:gd name="connsiteY1627" fmla="*/ 2362659 h 6191997"/>
              <a:gd name="connsiteX1628" fmla="*/ 4718035 w 10679450"/>
              <a:gd name="connsiteY1628" fmla="*/ 2365130 h 6191997"/>
              <a:gd name="connsiteX1629" fmla="*/ 4767446 w 10679450"/>
              <a:gd name="connsiteY1629" fmla="*/ 2337954 h 6191997"/>
              <a:gd name="connsiteX1630" fmla="*/ 4762505 w 10679450"/>
              <a:gd name="connsiteY1630" fmla="*/ 2330542 h 6191997"/>
              <a:gd name="connsiteX1631" fmla="*/ 4735329 w 10679450"/>
              <a:gd name="connsiteY1631" fmla="*/ 2342895 h 6191997"/>
              <a:gd name="connsiteX1632" fmla="*/ 4757564 w 10679450"/>
              <a:gd name="connsiteY1632" fmla="*/ 2310778 h 6191997"/>
              <a:gd name="connsiteX1633" fmla="*/ 4740270 w 10679450"/>
              <a:gd name="connsiteY1633" fmla="*/ 2283602 h 6191997"/>
              <a:gd name="connsiteX1634" fmla="*/ 4722976 w 10679450"/>
              <a:gd name="connsiteY1634" fmla="*/ 2273720 h 6191997"/>
              <a:gd name="connsiteX1635" fmla="*/ 4730388 w 10679450"/>
              <a:gd name="connsiteY1635" fmla="*/ 2273720 h 6191997"/>
              <a:gd name="connsiteX1636" fmla="*/ 4779799 w 10679450"/>
              <a:gd name="connsiteY1636" fmla="*/ 2241603 h 6191997"/>
              <a:gd name="connsiteX1637" fmla="*/ 4762505 w 10679450"/>
              <a:gd name="connsiteY1637" fmla="*/ 2236662 h 6191997"/>
              <a:gd name="connsiteX1638" fmla="*/ 4797093 w 10679450"/>
              <a:gd name="connsiteY1638" fmla="*/ 2207015 h 6191997"/>
              <a:gd name="connsiteX1639" fmla="*/ 4798869 w 10679450"/>
              <a:gd name="connsiteY1639" fmla="*/ 2219059 h 6191997"/>
              <a:gd name="connsiteX1640" fmla="*/ 4799614 w 10679450"/>
              <a:gd name="connsiteY1640" fmla="*/ 2221688 h 6191997"/>
              <a:gd name="connsiteX1641" fmla="*/ 4799563 w 10679450"/>
              <a:gd name="connsiteY1641" fmla="*/ 2221839 h 6191997"/>
              <a:gd name="connsiteX1642" fmla="*/ 4800181 w 10679450"/>
              <a:gd name="connsiteY1642" fmla="*/ 2223692 h 6191997"/>
              <a:gd name="connsiteX1643" fmla="*/ 4799614 w 10679450"/>
              <a:gd name="connsiteY1643" fmla="*/ 2221688 h 6191997"/>
              <a:gd name="connsiteX1644" fmla="*/ 4805431 w 10679450"/>
              <a:gd name="connsiteY1644" fmla="*/ 2204236 h 6191997"/>
              <a:gd name="connsiteX1645" fmla="*/ 4808249 w 10679450"/>
              <a:gd name="connsiteY1645" fmla="*/ 2204120 h 6191997"/>
              <a:gd name="connsiteX1646" fmla="*/ 1088876 w 10679450"/>
              <a:gd name="connsiteY1646" fmla="*/ 2202075 h 6191997"/>
              <a:gd name="connsiteX1647" fmla="*/ 1093817 w 10679450"/>
              <a:gd name="connsiteY1647" fmla="*/ 2216899 h 6191997"/>
              <a:gd name="connsiteX1648" fmla="*/ 1088876 w 10679450"/>
              <a:gd name="connsiteY1648" fmla="*/ 2202075 h 6191997"/>
              <a:gd name="connsiteX1649" fmla="*/ 5323317 w 10679450"/>
              <a:gd name="connsiteY1649" fmla="*/ 2189723 h 6191997"/>
              <a:gd name="connsiteX1650" fmla="*/ 5325788 w 10679450"/>
              <a:gd name="connsiteY1650" fmla="*/ 2214428 h 6191997"/>
              <a:gd name="connsiteX1651" fmla="*/ 5313435 w 10679450"/>
              <a:gd name="connsiteY1651" fmla="*/ 2192193 h 6191997"/>
              <a:gd name="connsiteX1652" fmla="*/ 5323317 w 10679450"/>
              <a:gd name="connsiteY1652" fmla="*/ 2189723 h 6191997"/>
              <a:gd name="connsiteX1653" fmla="*/ 4866268 w 10679450"/>
              <a:gd name="connsiteY1653" fmla="*/ 2184781 h 6191997"/>
              <a:gd name="connsiteX1654" fmla="*/ 4868739 w 10679450"/>
              <a:gd name="connsiteY1654" fmla="*/ 2199605 h 6191997"/>
              <a:gd name="connsiteX1655" fmla="*/ 4866268 w 10679450"/>
              <a:gd name="connsiteY1655" fmla="*/ 2184781 h 6191997"/>
              <a:gd name="connsiteX1656" fmla="*/ 4841562 w 10679450"/>
              <a:gd name="connsiteY1656" fmla="*/ 2174899 h 6191997"/>
              <a:gd name="connsiteX1657" fmla="*/ 4839091 w 10679450"/>
              <a:gd name="connsiteY1657" fmla="*/ 2189723 h 6191997"/>
              <a:gd name="connsiteX1658" fmla="*/ 4836621 w 10679450"/>
              <a:gd name="connsiteY1658" fmla="*/ 2182311 h 6191997"/>
              <a:gd name="connsiteX1659" fmla="*/ 4834150 w 10679450"/>
              <a:gd name="connsiteY1659" fmla="*/ 2187252 h 6191997"/>
              <a:gd name="connsiteX1660" fmla="*/ 4841562 w 10679450"/>
              <a:gd name="connsiteY1660" fmla="*/ 2174899 h 6191997"/>
              <a:gd name="connsiteX1661" fmla="*/ 2656199 w 10679450"/>
              <a:gd name="connsiteY1661" fmla="*/ 2169511 h 6191997"/>
              <a:gd name="connsiteX1662" fmla="*/ 2655138 w 10679450"/>
              <a:gd name="connsiteY1662" fmla="*/ 2172429 h 6191997"/>
              <a:gd name="connsiteX1663" fmla="*/ 2655682 w 10679450"/>
              <a:gd name="connsiteY1663" fmla="*/ 2170252 h 6191997"/>
              <a:gd name="connsiteX1664" fmla="*/ 4853915 w 10679450"/>
              <a:gd name="connsiteY1664" fmla="*/ 2162547 h 6191997"/>
              <a:gd name="connsiteX1665" fmla="*/ 4844033 w 10679450"/>
              <a:gd name="connsiteY1665" fmla="*/ 2177371 h 6191997"/>
              <a:gd name="connsiteX1666" fmla="*/ 4853915 w 10679450"/>
              <a:gd name="connsiteY1666" fmla="*/ 2162547 h 6191997"/>
              <a:gd name="connsiteX1667" fmla="*/ 2657831 w 10679450"/>
              <a:gd name="connsiteY1667" fmla="*/ 2161654 h 6191997"/>
              <a:gd name="connsiteX1668" fmla="*/ 2655682 w 10679450"/>
              <a:gd name="connsiteY1668" fmla="*/ 2170252 h 6191997"/>
              <a:gd name="connsiteX1669" fmla="*/ 2654945 w 10679450"/>
              <a:gd name="connsiteY1669" fmla="*/ 2171310 h 6191997"/>
              <a:gd name="connsiteX1670" fmla="*/ 2656681 w 10679450"/>
              <a:gd name="connsiteY1670" fmla="*/ 2164709 h 6191997"/>
              <a:gd name="connsiteX1671" fmla="*/ 2662905 w 10679450"/>
              <a:gd name="connsiteY1671" fmla="*/ 2151067 h 6191997"/>
              <a:gd name="connsiteX1672" fmla="*/ 2657609 w 10679450"/>
              <a:gd name="connsiteY1672" fmla="*/ 2167488 h 6191997"/>
              <a:gd name="connsiteX1673" fmla="*/ 2656199 w 10679450"/>
              <a:gd name="connsiteY1673" fmla="*/ 2169511 h 6191997"/>
              <a:gd name="connsiteX1674" fmla="*/ 1029581 w 10679450"/>
              <a:gd name="connsiteY1674" fmla="*/ 2147723 h 6191997"/>
              <a:gd name="connsiteX1675" fmla="*/ 1046875 w 10679450"/>
              <a:gd name="connsiteY1675" fmla="*/ 2160076 h 6191997"/>
              <a:gd name="connsiteX1676" fmla="*/ 1054287 w 10679450"/>
              <a:gd name="connsiteY1676" fmla="*/ 2165017 h 6191997"/>
              <a:gd name="connsiteX1677" fmla="*/ 1061699 w 10679450"/>
              <a:gd name="connsiteY1677" fmla="*/ 2182311 h 6191997"/>
              <a:gd name="connsiteX1678" fmla="*/ 1074052 w 10679450"/>
              <a:gd name="connsiteY1678" fmla="*/ 2194663 h 6191997"/>
              <a:gd name="connsiteX1679" fmla="*/ 1064169 w 10679450"/>
              <a:gd name="connsiteY1679" fmla="*/ 2187252 h 6191997"/>
              <a:gd name="connsiteX1680" fmla="*/ 1078992 w 10679450"/>
              <a:gd name="connsiteY1680" fmla="*/ 2231722 h 6191997"/>
              <a:gd name="connsiteX1681" fmla="*/ 1071581 w 10679450"/>
              <a:gd name="connsiteY1681" fmla="*/ 2231722 h 6191997"/>
              <a:gd name="connsiteX1682" fmla="*/ 1044404 w 10679450"/>
              <a:gd name="connsiteY1682" fmla="*/ 2199605 h 6191997"/>
              <a:gd name="connsiteX1683" fmla="*/ 1049346 w 10679450"/>
              <a:gd name="connsiteY1683" fmla="*/ 2184781 h 6191997"/>
              <a:gd name="connsiteX1684" fmla="*/ 1041934 w 10679450"/>
              <a:gd name="connsiteY1684" fmla="*/ 2157605 h 6191997"/>
              <a:gd name="connsiteX1685" fmla="*/ 1027110 w 10679450"/>
              <a:gd name="connsiteY1685" fmla="*/ 2167488 h 6191997"/>
              <a:gd name="connsiteX1686" fmla="*/ 1029581 w 10679450"/>
              <a:gd name="connsiteY1686" fmla="*/ 2147723 h 6191997"/>
              <a:gd name="connsiteX1687" fmla="*/ 2665020 w 10679450"/>
              <a:gd name="connsiteY1687" fmla="*/ 2145253 h 6191997"/>
              <a:gd name="connsiteX1688" fmla="*/ 2662905 w 10679450"/>
              <a:gd name="connsiteY1688" fmla="*/ 2151067 h 6191997"/>
              <a:gd name="connsiteX1689" fmla="*/ 2663785 w 10679450"/>
              <a:gd name="connsiteY1689" fmla="*/ 2148341 h 6191997"/>
              <a:gd name="connsiteX1690" fmla="*/ 2663631 w 10679450"/>
              <a:gd name="connsiteY1690" fmla="*/ 2148067 h 6191997"/>
              <a:gd name="connsiteX1691" fmla="*/ 2672432 w 10679450"/>
              <a:gd name="connsiteY1691" fmla="*/ 2142782 h 6191997"/>
              <a:gd name="connsiteX1692" fmla="*/ 2665020 w 10679450"/>
              <a:gd name="connsiteY1692" fmla="*/ 2160076 h 6191997"/>
              <a:gd name="connsiteX1693" fmla="*/ 2672432 w 10679450"/>
              <a:gd name="connsiteY1693" fmla="*/ 2142782 h 6191997"/>
              <a:gd name="connsiteX1694" fmla="*/ 1066639 w 10679450"/>
              <a:gd name="connsiteY1694" fmla="*/ 2142782 h 6191997"/>
              <a:gd name="connsiteX1695" fmla="*/ 1074052 w 10679450"/>
              <a:gd name="connsiteY1695" fmla="*/ 2150194 h 6191997"/>
              <a:gd name="connsiteX1696" fmla="*/ 1074052 w 10679450"/>
              <a:gd name="connsiteY1696" fmla="*/ 2155135 h 6191997"/>
              <a:gd name="connsiteX1697" fmla="*/ 1066639 w 10679450"/>
              <a:gd name="connsiteY1697" fmla="*/ 2142782 h 6191997"/>
              <a:gd name="connsiteX1698" fmla="*/ 1054288 w 10679450"/>
              <a:gd name="connsiteY1698" fmla="*/ 2142782 h 6191997"/>
              <a:gd name="connsiteX1699" fmla="*/ 1044404 w 10679450"/>
              <a:gd name="connsiteY1699" fmla="*/ 2145253 h 6191997"/>
              <a:gd name="connsiteX1700" fmla="*/ 1054288 w 10679450"/>
              <a:gd name="connsiteY1700" fmla="*/ 2142782 h 6191997"/>
              <a:gd name="connsiteX1701" fmla="*/ 2645257 w 10679450"/>
              <a:gd name="connsiteY1701" fmla="*/ 2140312 h 6191997"/>
              <a:gd name="connsiteX1702" fmla="*/ 2627962 w 10679450"/>
              <a:gd name="connsiteY1702" fmla="*/ 2157606 h 6191997"/>
              <a:gd name="connsiteX1703" fmla="*/ 2645257 w 10679450"/>
              <a:gd name="connsiteY1703" fmla="*/ 2140312 h 6191997"/>
              <a:gd name="connsiteX1704" fmla="*/ 4839092 w 10679450"/>
              <a:gd name="connsiteY1704" fmla="*/ 2137841 h 6191997"/>
              <a:gd name="connsiteX1705" fmla="*/ 4853915 w 10679450"/>
              <a:gd name="connsiteY1705" fmla="*/ 2150194 h 6191997"/>
              <a:gd name="connsiteX1706" fmla="*/ 4836621 w 10679450"/>
              <a:gd name="connsiteY1706" fmla="*/ 2152665 h 6191997"/>
              <a:gd name="connsiteX1707" fmla="*/ 4839092 w 10679450"/>
              <a:gd name="connsiteY1707" fmla="*/ 2137841 h 6191997"/>
              <a:gd name="connsiteX1708" fmla="*/ 2655138 w 10679450"/>
              <a:gd name="connsiteY1708" fmla="*/ 2132900 h 6191997"/>
              <a:gd name="connsiteX1709" fmla="*/ 2663631 w 10679450"/>
              <a:gd name="connsiteY1709" fmla="*/ 2148067 h 6191997"/>
              <a:gd name="connsiteX1710" fmla="*/ 2660735 w 10679450"/>
              <a:gd name="connsiteY1710" fmla="*/ 2153939 h 6191997"/>
              <a:gd name="connsiteX1711" fmla="*/ 2657831 w 10679450"/>
              <a:gd name="connsiteY1711" fmla="*/ 2161654 h 6191997"/>
              <a:gd name="connsiteX1712" fmla="*/ 2660079 w 10679450"/>
              <a:gd name="connsiteY1712" fmla="*/ 2152665 h 6191997"/>
              <a:gd name="connsiteX1713" fmla="*/ 2640314 w 10679450"/>
              <a:gd name="connsiteY1713" fmla="*/ 2177370 h 6191997"/>
              <a:gd name="connsiteX1714" fmla="*/ 2647726 w 10679450"/>
              <a:gd name="connsiteY1714" fmla="*/ 2160076 h 6191997"/>
              <a:gd name="connsiteX1715" fmla="*/ 2637844 w 10679450"/>
              <a:gd name="connsiteY1715" fmla="*/ 2177370 h 6191997"/>
              <a:gd name="connsiteX1716" fmla="*/ 2650196 w 10679450"/>
              <a:gd name="connsiteY1716" fmla="*/ 2137842 h 6191997"/>
              <a:gd name="connsiteX1717" fmla="*/ 2645255 w 10679450"/>
              <a:gd name="connsiteY1717" fmla="*/ 2160076 h 6191997"/>
              <a:gd name="connsiteX1718" fmla="*/ 2655138 w 10679450"/>
              <a:gd name="connsiteY1718" fmla="*/ 2132900 h 6191997"/>
              <a:gd name="connsiteX1719" fmla="*/ 1051818 w 10679450"/>
              <a:gd name="connsiteY1719" fmla="*/ 2123018 h 6191997"/>
              <a:gd name="connsiteX1720" fmla="*/ 1059229 w 10679450"/>
              <a:gd name="connsiteY1720" fmla="*/ 2132900 h 6191997"/>
              <a:gd name="connsiteX1721" fmla="*/ 1056759 w 10679450"/>
              <a:gd name="connsiteY1721" fmla="*/ 2137842 h 6191997"/>
              <a:gd name="connsiteX1722" fmla="*/ 1051818 w 10679450"/>
              <a:gd name="connsiteY1722" fmla="*/ 2123018 h 6191997"/>
              <a:gd name="connsiteX1723" fmla="*/ 1017227 w 10679450"/>
              <a:gd name="connsiteY1723" fmla="*/ 2110665 h 6191997"/>
              <a:gd name="connsiteX1724" fmla="*/ 1046874 w 10679450"/>
              <a:gd name="connsiteY1724" fmla="*/ 2132900 h 6191997"/>
              <a:gd name="connsiteX1725" fmla="*/ 1036993 w 10679450"/>
              <a:gd name="connsiteY1725" fmla="*/ 2123018 h 6191997"/>
              <a:gd name="connsiteX1726" fmla="*/ 1041934 w 10679450"/>
              <a:gd name="connsiteY1726" fmla="*/ 2142782 h 6191997"/>
              <a:gd name="connsiteX1727" fmla="*/ 1024639 w 10679450"/>
              <a:gd name="connsiteY1727" fmla="*/ 2118077 h 6191997"/>
              <a:gd name="connsiteX1728" fmla="*/ 1017227 w 10679450"/>
              <a:gd name="connsiteY1728" fmla="*/ 2110665 h 6191997"/>
              <a:gd name="connsiteX1729" fmla="*/ 4809446 w 10679450"/>
              <a:gd name="connsiteY1729" fmla="*/ 2077622 h 6191997"/>
              <a:gd name="connsiteX1730" fmla="*/ 4811916 w 10679450"/>
              <a:gd name="connsiteY1730" fmla="*/ 2078548 h 6191997"/>
              <a:gd name="connsiteX1731" fmla="*/ 4799563 w 10679450"/>
              <a:gd name="connsiteY1731" fmla="*/ 2078548 h 6191997"/>
              <a:gd name="connsiteX1732" fmla="*/ 4809446 w 10679450"/>
              <a:gd name="connsiteY1732" fmla="*/ 2077622 h 6191997"/>
              <a:gd name="connsiteX1733" fmla="*/ 4836621 w 10679450"/>
              <a:gd name="connsiteY1733" fmla="*/ 2076078 h 6191997"/>
              <a:gd name="connsiteX1734" fmla="*/ 4853915 w 10679450"/>
              <a:gd name="connsiteY1734" fmla="*/ 2100784 h 6191997"/>
              <a:gd name="connsiteX1735" fmla="*/ 4846503 w 10679450"/>
              <a:gd name="connsiteY1735" fmla="*/ 2110666 h 6191997"/>
              <a:gd name="connsiteX1736" fmla="*/ 4831680 w 10679450"/>
              <a:gd name="connsiteY1736" fmla="*/ 2085961 h 6191997"/>
              <a:gd name="connsiteX1737" fmla="*/ 4836621 w 10679450"/>
              <a:gd name="connsiteY1737" fmla="*/ 2076078 h 6191997"/>
              <a:gd name="connsiteX1738" fmla="*/ 5587667 w 10679450"/>
              <a:gd name="connsiteY1738" fmla="*/ 2063725 h 6191997"/>
              <a:gd name="connsiteX1739" fmla="*/ 5562961 w 10679450"/>
              <a:gd name="connsiteY1739" fmla="*/ 2115606 h 6191997"/>
              <a:gd name="connsiteX1740" fmla="*/ 5587667 w 10679450"/>
              <a:gd name="connsiteY1740" fmla="*/ 2063725 h 6191997"/>
              <a:gd name="connsiteX1741" fmla="*/ 4839092 w 10679450"/>
              <a:gd name="connsiteY1741" fmla="*/ 2031608 h 6191997"/>
              <a:gd name="connsiteX1742" fmla="*/ 4841564 w 10679450"/>
              <a:gd name="connsiteY1742" fmla="*/ 2043961 h 6191997"/>
              <a:gd name="connsiteX1743" fmla="*/ 4816857 w 10679450"/>
              <a:gd name="connsiteY1743" fmla="*/ 2071137 h 6191997"/>
              <a:gd name="connsiteX1744" fmla="*/ 4816857 w 10679450"/>
              <a:gd name="connsiteY1744" fmla="*/ 2046432 h 6191997"/>
              <a:gd name="connsiteX1745" fmla="*/ 4839092 w 10679450"/>
              <a:gd name="connsiteY1745" fmla="*/ 2031608 h 6191997"/>
              <a:gd name="connsiteX1746" fmla="*/ 4929074 w 10679450"/>
              <a:gd name="connsiteY1746" fmla="*/ 2025277 h 6191997"/>
              <a:gd name="connsiteX1747" fmla="*/ 4905797 w 10679450"/>
              <a:gd name="connsiteY1747" fmla="*/ 2071136 h 6191997"/>
              <a:gd name="connsiteX1748" fmla="*/ 4915679 w 10679450"/>
              <a:gd name="connsiteY1748" fmla="*/ 2071136 h 6191997"/>
              <a:gd name="connsiteX1749" fmla="*/ 4903326 w 10679450"/>
              <a:gd name="connsiteY1749" fmla="*/ 2081018 h 6191997"/>
              <a:gd name="connsiteX1750" fmla="*/ 4905797 w 10679450"/>
              <a:gd name="connsiteY1750" fmla="*/ 2085959 h 6191997"/>
              <a:gd name="connsiteX1751" fmla="*/ 4974972 w 10679450"/>
              <a:gd name="connsiteY1751" fmla="*/ 2088429 h 6191997"/>
              <a:gd name="connsiteX1752" fmla="*/ 4942855 w 10679450"/>
              <a:gd name="connsiteY1752" fmla="*/ 2145252 h 6191997"/>
              <a:gd name="connsiteX1753" fmla="*/ 4952737 w 10679450"/>
              <a:gd name="connsiteY1753" fmla="*/ 2157604 h 6191997"/>
              <a:gd name="connsiteX1754" fmla="*/ 4932973 w 10679450"/>
              <a:gd name="connsiteY1754" fmla="*/ 2169957 h 6191997"/>
              <a:gd name="connsiteX1755" fmla="*/ 4987324 w 10679450"/>
              <a:gd name="connsiteY1755" fmla="*/ 2216897 h 6191997"/>
              <a:gd name="connsiteX1756" fmla="*/ 5036735 w 10679450"/>
              <a:gd name="connsiteY1756" fmla="*/ 2293484 h 6191997"/>
              <a:gd name="connsiteX1757" fmla="*/ 5024383 w 10679450"/>
              <a:gd name="connsiteY1757" fmla="*/ 2286073 h 6191997"/>
              <a:gd name="connsiteX1758" fmla="*/ 5031794 w 10679450"/>
              <a:gd name="connsiteY1758" fmla="*/ 2330542 h 6191997"/>
              <a:gd name="connsiteX1759" fmla="*/ 5081205 w 10679450"/>
              <a:gd name="connsiteY1759" fmla="*/ 2347836 h 6191997"/>
              <a:gd name="connsiteX1760" fmla="*/ 5054029 w 10679450"/>
              <a:gd name="connsiteY1760" fmla="*/ 2382424 h 6191997"/>
              <a:gd name="connsiteX1761" fmla="*/ 5049088 w 10679450"/>
              <a:gd name="connsiteY1761" fmla="*/ 2392306 h 6191997"/>
              <a:gd name="connsiteX1762" fmla="*/ 5071323 w 10679450"/>
              <a:gd name="connsiteY1762" fmla="*/ 2402188 h 6191997"/>
              <a:gd name="connsiteX1763" fmla="*/ 4989795 w 10679450"/>
              <a:gd name="connsiteY1763" fmla="*/ 2424423 h 6191997"/>
              <a:gd name="connsiteX1764" fmla="*/ 4950266 w 10679450"/>
              <a:gd name="connsiteY1764" fmla="*/ 2441716 h 6191997"/>
              <a:gd name="connsiteX1765" fmla="*/ 4920620 w 10679450"/>
              <a:gd name="connsiteY1765" fmla="*/ 2446658 h 6191997"/>
              <a:gd name="connsiteX1766" fmla="*/ 4893444 w 10679450"/>
              <a:gd name="connsiteY1766" fmla="*/ 2451599 h 6191997"/>
              <a:gd name="connsiteX1767" fmla="*/ 4858856 w 10679450"/>
              <a:gd name="connsiteY1767" fmla="*/ 2466422 h 6191997"/>
              <a:gd name="connsiteX1768" fmla="*/ 4900856 w 10679450"/>
              <a:gd name="connsiteY1768" fmla="*/ 2417011 h 6191997"/>
              <a:gd name="connsiteX1769" fmla="*/ 4950266 w 10679450"/>
              <a:gd name="connsiteY1769" fmla="*/ 2384894 h 6191997"/>
              <a:gd name="connsiteX1770" fmla="*/ 4893444 w 10679450"/>
              <a:gd name="connsiteY1770" fmla="*/ 2384894 h 6191997"/>
              <a:gd name="connsiteX1771" fmla="*/ 4876150 w 10679450"/>
              <a:gd name="connsiteY1771" fmla="*/ 2377482 h 6191997"/>
              <a:gd name="connsiteX1772" fmla="*/ 4905797 w 10679450"/>
              <a:gd name="connsiteY1772" fmla="*/ 2325601 h 6191997"/>
              <a:gd name="connsiteX1773" fmla="*/ 4888503 w 10679450"/>
              <a:gd name="connsiteY1773" fmla="*/ 2330542 h 6191997"/>
              <a:gd name="connsiteX1774" fmla="*/ 4942855 w 10679450"/>
              <a:gd name="connsiteY1774" fmla="*/ 2286073 h 6191997"/>
              <a:gd name="connsiteX1775" fmla="*/ 4945325 w 10679450"/>
              <a:gd name="connsiteY1775" fmla="*/ 2261367 h 6191997"/>
              <a:gd name="connsiteX1776" fmla="*/ 4935443 w 10679450"/>
              <a:gd name="connsiteY1776" fmla="*/ 2224309 h 6191997"/>
              <a:gd name="connsiteX1777" fmla="*/ 4895915 w 10679450"/>
              <a:gd name="connsiteY1777" fmla="*/ 2236662 h 6191997"/>
              <a:gd name="connsiteX1778" fmla="*/ 4883562 w 10679450"/>
              <a:gd name="connsiteY1778" fmla="*/ 2229250 h 6191997"/>
              <a:gd name="connsiteX1779" fmla="*/ 4881091 w 10679450"/>
              <a:gd name="connsiteY1779" fmla="*/ 2239132 h 6191997"/>
              <a:gd name="connsiteX1780" fmla="*/ 4873680 w 10679450"/>
              <a:gd name="connsiteY1780" fmla="*/ 2221839 h 6191997"/>
              <a:gd name="connsiteX1781" fmla="*/ 4876150 w 10679450"/>
              <a:gd name="connsiteY1781" fmla="*/ 2224309 h 6191997"/>
              <a:gd name="connsiteX1782" fmla="*/ 4886033 w 10679450"/>
              <a:gd name="connsiteY1782" fmla="*/ 2169957 h 6191997"/>
              <a:gd name="connsiteX1783" fmla="*/ 4878621 w 10679450"/>
              <a:gd name="connsiteY1783" fmla="*/ 2165016 h 6191997"/>
              <a:gd name="connsiteX1784" fmla="*/ 4878621 w 10679450"/>
              <a:gd name="connsiteY1784" fmla="*/ 2172428 h 6191997"/>
              <a:gd name="connsiteX1785" fmla="*/ 4868739 w 10679450"/>
              <a:gd name="connsiteY1785" fmla="*/ 2177369 h 6191997"/>
              <a:gd name="connsiteX1786" fmla="*/ 4873680 w 10679450"/>
              <a:gd name="connsiteY1786" fmla="*/ 2157604 h 6191997"/>
              <a:gd name="connsiteX1787" fmla="*/ 4853915 w 10679450"/>
              <a:gd name="connsiteY1787" fmla="*/ 2204545 h 6191997"/>
              <a:gd name="connsiteX1788" fmla="*/ 4868739 w 10679450"/>
              <a:gd name="connsiteY1788" fmla="*/ 2135370 h 6191997"/>
              <a:gd name="connsiteX1789" fmla="*/ 4844033 w 10679450"/>
              <a:gd name="connsiteY1789" fmla="*/ 2132899 h 6191997"/>
              <a:gd name="connsiteX1790" fmla="*/ 4863797 w 10679450"/>
              <a:gd name="connsiteY1790" fmla="*/ 2093370 h 6191997"/>
              <a:gd name="connsiteX1791" fmla="*/ 4858856 w 10679450"/>
              <a:gd name="connsiteY1791" fmla="*/ 2085959 h 6191997"/>
              <a:gd name="connsiteX1792" fmla="*/ 4871209 w 10679450"/>
              <a:gd name="connsiteY1792" fmla="*/ 2063724 h 6191997"/>
              <a:gd name="connsiteX1793" fmla="*/ 4900856 w 10679450"/>
              <a:gd name="connsiteY1793" fmla="*/ 2029136 h 6191997"/>
              <a:gd name="connsiteX1794" fmla="*/ 4929074 w 10679450"/>
              <a:gd name="connsiteY1794" fmla="*/ 2025277 h 6191997"/>
              <a:gd name="connsiteX1795" fmla="*/ 4925560 w 10679450"/>
              <a:gd name="connsiteY1795" fmla="*/ 2004432 h 6191997"/>
              <a:gd name="connsiteX1796" fmla="*/ 4930502 w 10679450"/>
              <a:gd name="connsiteY1796" fmla="*/ 2009373 h 6191997"/>
              <a:gd name="connsiteX1797" fmla="*/ 4925560 w 10679450"/>
              <a:gd name="connsiteY1797" fmla="*/ 2004432 h 6191997"/>
              <a:gd name="connsiteX1798" fmla="*/ 4928032 w 10679450"/>
              <a:gd name="connsiteY1798" fmla="*/ 1992079 h 6191997"/>
              <a:gd name="connsiteX1799" fmla="*/ 4945326 w 10679450"/>
              <a:gd name="connsiteY1799" fmla="*/ 2004432 h 6191997"/>
              <a:gd name="connsiteX1800" fmla="*/ 4928032 w 10679450"/>
              <a:gd name="connsiteY1800" fmla="*/ 1992079 h 6191997"/>
              <a:gd name="connsiteX1801" fmla="*/ 9938287 w 10679450"/>
              <a:gd name="connsiteY1801" fmla="*/ 1989609 h 6191997"/>
              <a:gd name="connsiteX1802" fmla="*/ 9906170 w 10679450"/>
              <a:gd name="connsiteY1802" fmla="*/ 2031608 h 6191997"/>
              <a:gd name="connsiteX1803" fmla="*/ 9913582 w 10679450"/>
              <a:gd name="connsiteY1803" fmla="*/ 2001962 h 6191997"/>
              <a:gd name="connsiteX1804" fmla="*/ 9938287 w 10679450"/>
              <a:gd name="connsiteY1804" fmla="*/ 1989609 h 6191997"/>
              <a:gd name="connsiteX1805" fmla="*/ 5151680 w 10679450"/>
              <a:gd name="connsiteY1805" fmla="*/ 1946180 h 6191997"/>
              <a:gd name="connsiteX1806" fmla="*/ 5145439 w 10679450"/>
              <a:gd name="connsiteY1806" fmla="*/ 1955022 h 6191997"/>
              <a:gd name="connsiteX1807" fmla="*/ 5147292 w 10679450"/>
              <a:gd name="connsiteY1807" fmla="*/ 1950081 h 6191997"/>
              <a:gd name="connsiteX1808" fmla="*/ 3710055 w 10679450"/>
              <a:gd name="connsiteY1808" fmla="*/ 1945139 h 6191997"/>
              <a:gd name="connsiteX1809" fmla="*/ 3719938 w 10679450"/>
              <a:gd name="connsiteY1809" fmla="*/ 1947610 h 6191997"/>
              <a:gd name="connsiteX1810" fmla="*/ 3710055 w 10679450"/>
              <a:gd name="connsiteY1810" fmla="*/ 1945139 h 6191997"/>
              <a:gd name="connsiteX1811" fmla="*/ 5152693 w 10679450"/>
              <a:gd name="connsiteY1811" fmla="*/ 1944745 h 6191997"/>
              <a:gd name="connsiteX1812" fmla="*/ 5152851 w 10679450"/>
              <a:gd name="connsiteY1812" fmla="*/ 1945140 h 6191997"/>
              <a:gd name="connsiteX1813" fmla="*/ 5151680 w 10679450"/>
              <a:gd name="connsiteY1813" fmla="*/ 1946180 h 6191997"/>
              <a:gd name="connsiteX1814" fmla="*/ 3707584 w 10679450"/>
              <a:gd name="connsiteY1814" fmla="*/ 1937728 h 6191997"/>
              <a:gd name="connsiteX1815" fmla="*/ 3732290 w 10679450"/>
              <a:gd name="connsiteY1815" fmla="*/ 1937728 h 6191997"/>
              <a:gd name="connsiteX1816" fmla="*/ 3707584 w 10679450"/>
              <a:gd name="connsiteY1816" fmla="*/ 1937728 h 6191997"/>
              <a:gd name="connsiteX1817" fmla="*/ 5619783 w 10679450"/>
              <a:gd name="connsiteY1817" fmla="*/ 1917963 h 6191997"/>
              <a:gd name="connsiteX1818" fmla="*/ 5619783 w 10679450"/>
              <a:gd name="connsiteY1818" fmla="*/ 1940198 h 6191997"/>
              <a:gd name="connsiteX1819" fmla="*/ 5619783 w 10679450"/>
              <a:gd name="connsiteY1819" fmla="*/ 1917963 h 6191997"/>
              <a:gd name="connsiteX1820" fmla="*/ 2993607 w 10679450"/>
              <a:gd name="connsiteY1820" fmla="*/ 1905611 h 6191997"/>
              <a:gd name="connsiteX1821" fmla="*/ 2981255 w 10679450"/>
              <a:gd name="connsiteY1821" fmla="*/ 1925375 h 6191997"/>
              <a:gd name="connsiteX1822" fmla="*/ 2983725 w 10679450"/>
              <a:gd name="connsiteY1822" fmla="*/ 1913022 h 6191997"/>
              <a:gd name="connsiteX1823" fmla="*/ 2993607 w 10679450"/>
              <a:gd name="connsiteY1823" fmla="*/ 1905611 h 6191997"/>
              <a:gd name="connsiteX1824" fmla="*/ 4984854 w 10679450"/>
              <a:gd name="connsiteY1824" fmla="*/ 1903140 h 6191997"/>
              <a:gd name="connsiteX1825" fmla="*/ 4982383 w 10679450"/>
              <a:gd name="connsiteY1825" fmla="*/ 1947610 h 6191997"/>
              <a:gd name="connsiteX1826" fmla="*/ 4982383 w 10679450"/>
              <a:gd name="connsiteY1826" fmla="*/ 1927846 h 6191997"/>
              <a:gd name="connsiteX1827" fmla="*/ 4974971 w 10679450"/>
              <a:gd name="connsiteY1827" fmla="*/ 1930316 h 6191997"/>
              <a:gd name="connsiteX1828" fmla="*/ 4984854 w 10679450"/>
              <a:gd name="connsiteY1828" fmla="*/ 1903140 h 6191997"/>
              <a:gd name="connsiteX1829" fmla="*/ 5170144 w 10679450"/>
              <a:gd name="connsiteY1829" fmla="*/ 1873494 h 6191997"/>
              <a:gd name="connsiteX1830" fmla="*/ 5165203 w 10679450"/>
              <a:gd name="connsiteY1830" fmla="*/ 1883376 h 6191997"/>
              <a:gd name="connsiteX1831" fmla="*/ 5170144 w 10679450"/>
              <a:gd name="connsiteY1831" fmla="*/ 1873494 h 6191997"/>
              <a:gd name="connsiteX1832" fmla="*/ 4816857 w 10679450"/>
              <a:gd name="connsiteY1832" fmla="*/ 1841376 h 6191997"/>
              <a:gd name="connsiteX1833" fmla="*/ 4819328 w 10679450"/>
              <a:gd name="connsiteY1833" fmla="*/ 1856200 h 6191997"/>
              <a:gd name="connsiteX1834" fmla="*/ 4816857 w 10679450"/>
              <a:gd name="connsiteY1834" fmla="*/ 1841376 h 6191997"/>
              <a:gd name="connsiteX1835" fmla="*/ 3077605 w 10679450"/>
              <a:gd name="connsiteY1835" fmla="*/ 1836435 h 6191997"/>
              <a:gd name="connsiteX1836" fmla="*/ 3065253 w 10679450"/>
              <a:gd name="connsiteY1836" fmla="*/ 1846318 h 6191997"/>
              <a:gd name="connsiteX1837" fmla="*/ 3077605 w 10679450"/>
              <a:gd name="connsiteY1837" fmla="*/ 1836435 h 6191997"/>
              <a:gd name="connsiteX1838" fmla="*/ 5174056 w 10679450"/>
              <a:gd name="connsiteY1838" fmla="*/ 1831495 h 6191997"/>
              <a:gd name="connsiteX1839" fmla="*/ 5173958 w 10679450"/>
              <a:gd name="connsiteY1839" fmla="*/ 1831664 h 6191997"/>
              <a:gd name="connsiteX1840" fmla="*/ 5175086 w 10679450"/>
              <a:gd name="connsiteY1840" fmla="*/ 1831495 h 6191997"/>
              <a:gd name="connsiteX1841" fmla="*/ 4821798 w 10679450"/>
              <a:gd name="connsiteY1841" fmla="*/ 1826553 h 6191997"/>
              <a:gd name="connsiteX1842" fmla="*/ 4826739 w 10679450"/>
              <a:gd name="connsiteY1842" fmla="*/ 1833965 h 6191997"/>
              <a:gd name="connsiteX1843" fmla="*/ 4821798 w 10679450"/>
              <a:gd name="connsiteY1843" fmla="*/ 1826553 h 6191997"/>
              <a:gd name="connsiteX1844" fmla="*/ 4799563 w 10679450"/>
              <a:gd name="connsiteY1844" fmla="*/ 1811730 h 6191997"/>
              <a:gd name="connsiteX1845" fmla="*/ 4811916 w 10679450"/>
              <a:gd name="connsiteY1845" fmla="*/ 1814201 h 6191997"/>
              <a:gd name="connsiteX1846" fmla="*/ 4799563 w 10679450"/>
              <a:gd name="connsiteY1846" fmla="*/ 1811730 h 6191997"/>
              <a:gd name="connsiteX1847" fmla="*/ 4821798 w 10679450"/>
              <a:gd name="connsiteY1847" fmla="*/ 1799377 h 6191997"/>
              <a:gd name="connsiteX1848" fmla="*/ 4829210 w 10679450"/>
              <a:gd name="connsiteY1848" fmla="*/ 1801848 h 6191997"/>
              <a:gd name="connsiteX1849" fmla="*/ 4821798 w 10679450"/>
              <a:gd name="connsiteY1849" fmla="*/ 1799377 h 6191997"/>
              <a:gd name="connsiteX1850" fmla="*/ 4814386 w 10679450"/>
              <a:gd name="connsiteY1850" fmla="*/ 1799377 h 6191997"/>
              <a:gd name="connsiteX1851" fmla="*/ 4824269 w 10679450"/>
              <a:gd name="connsiteY1851" fmla="*/ 1814201 h 6191997"/>
              <a:gd name="connsiteX1852" fmla="*/ 4814386 w 10679450"/>
              <a:gd name="connsiteY1852" fmla="*/ 1799377 h 6191997"/>
              <a:gd name="connsiteX1853" fmla="*/ 2630438 w 10679450"/>
              <a:gd name="connsiteY1853" fmla="*/ 1794437 h 6191997"/>
              <a:gd name="connsiteX1854" fmla="*/ 2635379 w 10679450"/>
              <a:gd name="connsiteY1854" fmla="*/ 1846318 h 6191997"/>
              <a:gd name="connsiteX1855" fmla="*/ 2630438 w 10679450"/>
              <a:gd name="connsiteY1855" fmla="*/ 1794437 h 6191997"/>
              <a:gd name="connsiteX1856" fmla="*/ 2786080 w 10679450"/>
              <a:gd name="connsiteY1856" fmla="*/ 1774672 h 6191997"/>
              <a:gd name="connsiteX1857" fmla="*/ 2808315 w 10679450"/>
              <a:gd name="connsiteY1857" fmla="*/ 1774672 h 6191997"/>
              <a:gd name="connsiteX1858" fmla="*/ 2786080 w 10679450"/>
              <a:gd name="connsiteY1858" fmla="*/ 1774672 h 6191997"/>
              <a:gd name="connsiteX1859" fmla="*/ 2899735 w 10679450"/>
              <a:gd name="connsiteY1859" fmla="*/ 1767260 h 6191997"/>
              <a:gd name="connsiteX1860" fmla="*/ 2919500 w 10679450"/>
              <a:gd name="connsiteY1860" fmla="*/ 1777143 h 6191997"/>
              <a:gd name="connsiteX1861" fmla="*/ 2899735 w 10679450"/>
              <a:gd name="connsiteY1861" fmla="*/ 1767260 h 6191997"/>
              <a:gd name="connsiteX1862" fmla="*/ 2556321 w 10679450"/>
              <a:gd name="connsiteY1862" fmla="*/ 1757378 h 6191997"/>
              <a:gd name="connsiteX1863" fmla="*/ 2516791 w 10679450"/>
              <a:gd name="connsiteY1863" fmla="*/ 1809260 h 6191997"/>
              <a:gd name="connsiteX1864" fmla="*/ 2556321 w 10679450"/>
              <a:gd name="connsiteY1864" fmla="*/ 1757378 h 6191997"/>
              <a:gd name="connsiteX1865" fmla="*/ 2686498 w 10679450"/>
              <a:gd name="connsiteY1865" fmla="*/ 1721449 h 6191997"/>
              <a:gd name="connsiteX1866" fmla="*/ 2677379 w 10679450"/>
              <a:gd name="connsiteY1866" fmla="*/ 1727732 h 6191997"/>
              <a:gd name="connsiteX1867" fmla="*/ 2686498 w 10679450"/>
              <a:gd name="connsiteY1867" fmla="*/ 1721449 h 6191997"/>
              <a:gd name="connsiteX1868" fmla="*/ 2707024 w 10679450"/>
              <a:gd name="connsiteY1868" fmla="*/ 1707967 h 6191997"/>
              <a:gd name="connsiteX1869" fmla="*/ 2729260 w 10679450"/>
              <a:gd name="connsiteY1869" fmla="*/ 1727732 h 6191997"/>
              <a:gd name="connsiteX1870" fmla="*/ 2707024 w 10679450"/>
              <a:gd name="connsiteY1870" fmla="*/ 1707967 h 6191997"/>
              <a:gd name="connsiteX1871" fmla="*/ 2464912 w 10679450"/>
              <a:gd name="connsiteY1871" fmla="*/ 1552322 h 6191997"/>
              <a:gd name="connsiteX1872" fmla="*/ 2484676 w 10679450"/>
              <a:gd name="connsiteY1872" fmla="*/ 1599263 h 6191997"/>
              <a:gd name="connsiteX1873" fmla="*/ 2519264 w 10679450"/>
              <a:gd name="connsiteY1873" fmla="*/ 1606674 h 6191997"/>
              <a:gd name="connsiteX1874" fmla="*/ 2561263 w 10679450"/>
              <a:gd name="connsiteY1874" fmla="*/ 1636321 h 6191997"/>
              <a:gd name="connsiteX1875" fmla="*/ 2578558 w 10679450"/>
              <a:gd name="connsiteY1875" fmla="*/ 1673379 h 6191997"/>
              <a:gd name="connsiteX1876" fmla="*/ 2590910 w 10679450"/>
              <a:gd name="connsiteY1876" fmla="*/ 1683261 h 6191997"/>
              <a:gd name="connsiteX1877" fmla="*/ 2608204 w 10679450"/>
              <a:gd name="connsiteY1877" fmla="*/ 1685731 h 6191997"/>
              <a:gd name="connsiteX1878" fmla="*/ 2623028 w 10679450"/>
              <a:gd name="connsiteY1878" fmla="*/ 1703025 h 6191997"/>
              <a:gd name="connsiteX1879" fmla="*/ 2571146 w 10679450"/>
              <a:gd name="connsiteY1879" fmla="*/ 1710437 h 6191997"/>
              <a:gd name="connsiteX1880" fmla="*/ 2558794 w 10679450"/>
              <a:gd name="connsiteY1880" fmla="*/ 1698084 h 6191997"/>
              <a:gd name="connsiteX1881" fmla="*/ 2541499 w 10679450"/>
              <a:gd name="connsiteY1881" fmla="*/ 1690673 h 6191997"/>
              <a:gd name="connsiteX1882" fmla="*/ 2536559 w 10679450"/>
              <a:gd name="connsiteY1882" fmla="*/ 1688202 h 6191997"/>
              <a:gd name="connsiteX1883" fmla="*/ 2541499 w 10679450"/>
              <a:gd name="connsiteY1883" fmla="*/ 1675849 h 6191997"/>
              <a:gd name="connsiteX1884" fmla="*/ 2497029 w 10679450"/>
              <a:gd name="connsiteY1884" fmla="*/ 1727731 h 6191997"/>
              <a:gd name="connsiteX1885" fmla="*/ 2459971 w 10679450"/>
              <a:gd name="connsiteY1885" fmla="*/ 1698084 h 6191997"/>
              <a:gd name="connsiteX1886" fmla="*/ 2425383 w 10679450"/>
              <a:gd name="connsiteY1886" fmla="*/ 1693143 h 6191997"/>
              <a:gd name="connsiteX1887" fmla="*/ 2442677 w 10679450"/>
              <a:gd name="connsiteY1887" fmla="*/ 1675849 h 6191997"/>
              <a:gd name="connsiteX1888" fmla="*/ 2442677 w 10679450"/>
              <a:gd name="connsiteY1888" fmla="*/ 1656085 h 6191997"/>
              <a:gd name="connsiteX1889" fmla="*/ 2457500 w 10679450"/>
              <a:gd name="connsiteY1889" fmla="*/ 1559734 h 6191997"/>
              <a:gd name="connsiteX1890" fmla="*/ 2464912 w 10679450"/>
              <a:gd name="connsiteY1890" fmla="*/ 1552322 h 6191997"/>
              <a:gd name="connsiteX1891" fmla="*/ 2497028 w 10679450"/>
              <a:gd name="connsiteY1891" fmla="*/ 1535028 h 6191997"/>
              <a:gd name="connsiteX1892" fmla="*/ 2514322 w 10679450"/>
              <a:gd name="connsiteY1892" fmla="*/ 1547381 h 6191997"/>
              <a:gd name="connsiteX1893" fmla="*/ 2531616 w 10679450"/>
              <a:gd name="connsiteY1893" fmla="*/ 1572087 h 6191997"/>
              <a:gd name="connsiteX1894" fmla="*/ 2497028 w 10679450"/>
              <a:gd name="connsiteY1894" fmla="*/ 1535028 h 6191997"/>
              <a:gd name="connsiteX1895" fmla="*/ 4532242 w 10679450"/>
              <a:gd name="connsiteY1895" fmla="*/ 1506040 h 6191997"/>
              <a:gd name="connsiteX1896" fmla="*/ 4545097 w 10679450"/>
              <a:gd name="connsiteY1896" fmla="*/ 1525147 h 6191997"/>
              <a:gd name="connsiteX1897" fmla="*/ 4579685 w 10679450"/>
              <a:gd name="connsiteY1897" fmla="*/ 1515265 h 6191997"/>
              <a:gd name="connsiteX1898" fmla="*/ 4574744 w 10679450"/>
              <a:gd name="connsiteY1898" fmla="*/ 1537501 h 6191997"/>
              <a:gd name="connsiteX1899" fmla="*/ 4574744 w 10679450"/>
              <a:gd name="connsiteY1899" fmla="*/ 1562205 h 6191997"/>
              <a:gd name="connsiteX1900" fmla="*/ 4587096 w 10679450"/>
              <a:gd name="connsiteY1900" fmla="*/ 1559735 h 6191997"/>
              <a:gd name="connsiteX1901" fmla="*/ 4594508 w 10679450"/>
              <a:gd name="connsiteY1901" fmla="*/ 1572088 h 6191997"/>
              <a:gd name="connsiteX1902" fmla="*/ 4594508 w 10679450"/>
              <a:gd name="connsiteY1902" fmla="*/ 1564676 h 6191997"/>
              <a:gd name="connsiteX1903" fmla="*/ 4606861 w 10679450"/>
              <a:gd name="connsiteY1903" fmla="*/ 1596794 h 6191997"/>
              <a:gd name="connsiteX1904" fmla="*/ 4577214 w 10679450"/>
              <a:gd name="connsiteY1904" fmla="*/ 1633852 h 6191997"/>
              <a:gd name="connsiteX1905" fmla="*/ 4574744 w 10679450"/>
              <a:gd name="connsiteY1905" fmla="*/ 1638793 h 6191997"/>
              <a:gd name="connsiteX1906" fmla="*/ 4584626 w 10679450"/>
              <a:gd name="connsiteY1906" fmla="*/ 1636322 h 6191997"/>
              <a:gd name="connsiteX1907" fmla="*/ 4564862 w 10679450"/>
              <a:gd name="connsiteY1907" fmla="*/ 1665969 h 6191997"/>
              <a:gd name="connsiteX1908" fmla="*/ 4550038 w 10679450"/>
              <a:gd name="connsiteY1908" fmla="*/ 1653616 h 6191997"/>
              <a:gd name="connsiteX1909" fmla="*/ 4483334 w 10679450"/>
              <a:gd name="connsiteY1909" fmla="*/ 1703027 h 6191997"/>
              <a:gd name="connsiteX1910" fmla="*/ 4426511 w 10679450"/>
              <a:gd name="connsiteY1910" fmla="*/ 1717851 h 6191997"/>
              <a:gd name="connsiteX1911" fmla="*/ 4344983 w 10679450"/>
              <a:gd name="connsiteY1911" fmla="*/ 1700556 h 6191997"/>
              <a:gd name="connsiteX1912" fmla="*/ 4342513 w 10679450"/>
              <a:gd name="connsiteY1912" fmla="*/ 1683263 h 6191997"/>
              <a:gd name="connsiteX1913" fmla="*/ 4369689 w 10679450"/>
              <a:gd name="connsiteY1913" fmla="*/ 1663499 h 6191997"/>
              <a:gd name="connsiteX1914" fmla="*/ 4359807 w 10679450"/>
              <a:gd name="connsiteY1914" fmla="*/ 1665969 h 6191997"/>
              <a:gd name="connsiteX1915" fmla="*/ 4369689 w 10679450"/>
              <a:gd name="connsiteY1915" fmla="*/ 1646205 h 6191997"/>
              <a:gd name="connsiteX1916" fmla="*/ 4359807 w 10679450"/>
              <a:gd name="connsiteY1916" fmla="*/ 1653616 h 6191997"/>
              <a:gd name="connsiteX1917" fmla="*/ 4335101 w 10679450"/>
              <a:gd name="connsiteY1917" fmla="*/ 1628911 h 6191997"/>
              <a:gd name="connsiteX1918" fmla="*/ 4305455 w 10679450"/>
              <a:gd name="connsiteY1918" fmla="*/ 1628911 h 6191997"/>
              <a:gd name="connsiteX1919" fmla="*/ 4369689 w 10679450"/>
              <a:gd name="connsiteY1919" fmla="*/ 1601734 h 6191997"/>
              <a:gd name="connsiteX1920" fmla="*/ 4347454 w 10679450"/>
              <a:gd name="connsiteY1920" fmla="*/ 1604205 h 6191997"/>
              <a:gd name="connsiteX1921" fmla="*/ 4367218 w 10679450"/>
              <a:gd name="connsiteY1921" fmla="*/ 1584441 h 6191997"/>
              <a:gd name="connsiteX1922" fmla="*/ 4337572 w 10679450"/>
              <a:gd name="connsiteY1922" fmla="*/ 1572088 h 6191997"/>
              <a:gd name="connsiteX1923" fmla="*/ 4285690 w 10679450"/>
              <a:gd name="connsiteY1923" fmla="*/ 1581971 h 6191997"/>
              <a:gd name="connsiteX1924" fmla="*/ 4290631 w 10679450"/>
              <a:gd name="connsiteY1924" fmla="*/ 1569617 h 6191997"/>
              <a:gd name="connsiteX1925" fmla="*/ 4310396 w 10679450"/>
              <a:gd name="connsiteY1925" fmla="*/ 1574559 h 6191997"/>
              <a:gd name="connsiteX1926" fmla="*/ 4302984 w 10679450"/>
              <a:gd name="connsiteY1926" fmla="*/ 1572088 h 6191997"/>
              <a:gd name="connsiteX1927" fmla="*/ 4298043 w 10679450"/>
              <a:gd name="connsiteY1927" fmla="*/ 1557264 h 6191997"/>
              <a:gd name="connsiteX1928" fmla="*/ 4325219 w 10679450"/>
              <a:gd name="connsiteY1928" fmla="*/ 1567146 h 6191997"/>
              <a:gd name="connsiteX1929" fmla="*/ 4325219 w 10679450"/>
              <a:gd name="connsiteY1929" fmla="*/ 1557264 h 6191997"/>
              <a:gd name="connsiteX1930" fmla="*/ 4315337 w 10679450"/>
              <a:gd name="connsiteY1930" fmla="*/ 1549853 h 6191997"/>
              <a:gd name="connsiteX1931" fmla="*/ 4307925 w 10679450"/>
              <a:gd name="connsiteY1931" fmla="*/ 1537501 h 6191997"/>
              <a:gd name="connsiteX1932" fmla="*/ 4315337 w 10679450"/>
              <a:gd name="connsiteY1932" fmla="*/ 1542441 h 6191997"/>
              <a:gd name="connsiteX1933" fmla="*/ 4312866 w 10679450"/>
              <a:gd name="connsiteY1933" fmla="*/ 1535029 h 6191997"/>
              <a:gd name="connsiteX1934" fmla="*/ 4317807 w 10679450"/>
              <a:gd name="connsiteY1934" fmla="*/ 1537501 h 6191997"/>
              <a:gd name="connsiteX1935" fmla="*/ 4312866 w 10679450"/>
              <a:gd name="connsiteY1935" fmla="*/ 1530088 h 6191997"/>
              <a:gd name="connsiteX1936" fmla="*/ 4337572 w 10679450"/>
              <a:gd name="connsiteY1936" fmla="*/ 1539971 h 6191997"/>
              <a:gd name="connsiteX1937" fmla="*/ 4342513 w 10679450"/>
              <a:gd name="connsiteY1937" fmla="*/ 1552324 h 6191997"/>
              <a:gd name="connsiteX1938" fmla="*/ 4344983 w 10679450"/>
              <a:gd name="connsiteY1938" fmla="*/ 1547382 h 6191997"/>
              <a:gd name="connsiteX1939" fmla="*/ 4347454 w 10679450"/>
              <a:gd name="connsiteY1939" fmla="*/ 1554794 h 6191997"/>
              <a:gd name="connsiteX1940" fmla="*/ 4332631 w 10679450"/>
              <a:gd name="connsiteY1940" fmla="*/ 1527619 h 6191997"/>
              <a:gd name="connsiteX1941" fmla="*/ 4335101 w 10679450"/>
              <a:gd name="connsiteY1941" fmla="*/ 1522677 h 6191997"/>
              <a:gd name="connsiteX1942" fmla="*/ 4344983 w 10679450"/>
              <a:gd name="connsiteY1942" fmla="*/ 1525147 h 6191997"/>
              <a:gd name="connsiteX1943" fmla="*/ 4325219 w 10679450"/>
              <a:gd name="connsiteY1943" fmla="*/ 1520207 h 6191997"/>
              <a:gd name="connsiteX1944" fmla="*/ 4325219 w 10679450"/>
              <a:gd name="connsiteY1944" fmla="*/ 1510324 h 6191997"/>
              <a:gd name="connsiteX1945" fmla="*/ 4372159 w 10679450"/>
              <a:gd name="connsiteY1945" fmla="*/ 1547382 h 6191997"/>
              <a:gd name="connsiteX1946" fmla="*/ 4367218 w 10679450"/>
              <a:gd name="connsiteY1946" fmla="*/ 1562205 h 6191997"/>
              <a:gd name="connsiteX1947" fmla="*/ 4377100 w 10679450"/>
              <a:gd name="connsiteY1947" fmla="*/ 1577028 h 6191997"/>
              <a:gd name="connsiteX1948" fmla="*/ 4379571 w 10679450"/>
              <a:gd name="connsiteY1948" fmla="*/ 1572088 h 6191997"/>
              <a:gd name="connsiteX1949" fmla="*/ 4384512 w 10679450"/>
              <a:gd name="connsiteY1949" fmla="*/ 1599264 h 6191997"/>
              <a:gd name="connsiteX1950" fmla="*/ 4406747 w 10679450"/>
              <a:gd name="connsiteY1950" fmla="*/ 1579499 h 6191997"/>
              <a:gd name="connsiteX1951" fmla="*/ 4409217 w 10679450"/>
              <a:gd name="connsiteY1951" fmla="*/ 1537501 h 6191997"/>
              <a:gd name="connsiteX1952" fmla="*/ 4431452 w 10679450"/>
              <a:gd name="connsiteY1952" fmla="*/ 1564676 h 6191997"/>
              <a:gd name="connsiteX1953" fmla="*/ 4458628 w 10679450"/>
              <a:gd name="connsiteY1953" fmla="*/ 1530088 h 6191997"/>
              <a:gd name="connsiteX1954" fmla="*/ 4475922 w 10679450"/>
              <a:gd name="connsiteY1954" fmla="*/ 1569617 h 6191997"/>
              <a:gd name="connsiteX1955" fmla="*/ 4478393 w 10679450"/>
              <a:gd name="connsiteY1955" fmla="*/ 1532559 h 6191997"/>
              <a:gd name="connsiteX1956" fmla="*/ 4498157 w 10679450"/>
              <a:gd name="connsiteY1956" fmla="*/ 1537501 h 6191997"/>
              <a:gd name="connsiteX1957" fmla="*/ 4520392 w 10679450"/>
              <a:gd name="connsiteY1957" fmla="*/ 1507853 h 6191997"/>
              <a:gd name="connsiteX1958" fmla="*/ 4532242 w 10679450"/>
              <a:gd name="connsiteY1958" fmla="*/ 1506040 h 6191997"/>
              <a:gd name="connsiteX1959" fmla="*/ 125364 w 10679450"/>
              <a:gd name="connsiteY1959" fmla="*/ 1502912 h 6191997"/>
              <a:gd name="connsiteX1960" fmla="*/ 132775 w 10679450"/>
              <a:gd name="connsiteY1960" fmla="*/ 1502912 h 6191997"/>
              <a:gd name="connsiteX1961" fmla="*/ 125219 w 10679450"/>
              <a:gd name="connsiteY1961" fmla="*/ 1503782 h 6191997"/>
              <a:gd name="connsiteX1962" fmla="*/ 10585570 w 10679450"/>
              <a:gd name="connsiteY1962" fmla="*/ 1473267 h 6191997"/>
              <a:gd name="connsiteX1963" fmla="*/ 10597923 w 10679450"/>
              <a:gd name="connsiteY1963" fmla="*/ 1475736 h 6191997"/>
              <a:gd name="connsiteX1964" fmla="*/ 10597708 w 10679450"/>
              <a:gd name="connsiteY1964" fmla="*/ 1475787 h 6191997"/>
              <a:gd name="connsiteX1965" fmla="*/ 10518865 w 10679450"/>
              <a:gd name="connsiteY1965" fmla="*/ 1441149 h 6191997"/>
              <a:gd name="connsiteX1966" fmla="*/ 10523806 w 10679450"/>
              <a:gd name="connsiteY1966" fmla="*/ 1451031 h 6191997"/>
              <a:gd name="connsiteX1967" fmla="*/ 10519051 w 10679450"/>
              <a:gd name="connsiteY1967" fmla="*/ 1442293 h 6191997"/>
              <a:gd name="connsiteX1968" fmla="*/ 2798435 w 10679450"/>
              <a:gd name="connsiteY1968" fmla="*/ 1379385 h 6191997"/>
              <a:gd name="connsiteX1969" fmla="*/ 2818199 w 10679450"/>
              <a:gd name="connsiteY1969" fmla="*/ 1411503 h 6191997"/>
              <a:gd name="connsiteX1970" fmla="*/ 2786082 w 10679450"/>
              <a:gd name="connsiteY1970" fmla="*/ 1391738 h 6191997"/>
              <a:gd name="connsiteX1971" fmla="*/ 2798435 w 10679450"/>
              <a:gd name="connsiteY1971" fmla="*/ 1379385 h 6191997"/>
              <a:gd name="connsiteX1972" fmla="*/ 2432793 w 10679450"/>
              <a:gd name="connsiteY1972" fmla="*/ 1371973 h 6191997"/>
              <a:gd name="connsiteX1973" fmla="*/ 2435264 w 10679450"/>
              <a:gd name="connsiteY1973" fmla="*/ 1411503 h 6191997"/>
              <a:gd name="connsiteX1974" fmla="*/ 2432793 w 10679450"/>
              <a:gd name="connsiteY1974" fmla="*/ 1371973 h 6191997"/>
              <a:gd name="connsiteX1975" fmla="*/ 2739142 w 10679450"/>
              <a:gd name="connsiteY1975" fmla="*/ 1369502 h 6191997"/>
              <a:gd name="connsiteX1976" fmla="*/ 2773730 w 10679450"/>
              <a:gd name="connsiteY1976" fmla="*/ 1433738 h 6191997"/>
              <a:gd name="connsiteX1977" fmla="*/ 2739142 w 10679450"/>
              <a:gd name="connsiteY1977" fmla="*/ 1369502 h 6191997"/>
              <a:gd name="connsiteX1978" fmla="*/ 5483903 w 10679450"/>
              <a:gd name="connsiteY1978" fmla="*/ 1359621 h 6191997"/>
              <a:gd name="connsiteX1979" fmla="*/ 5481831 w 10679450"/>
              <a:gd name="connsiteY1979" fmla="*/ 1361694 h 6191997"/>
              <a:gd name="connsiteX1980" fmla="*/ 5484388 w 10679450"/>
              <a:gd name="connsiteY1980" fmla="*/ 1362047 h 6191997"/>
              <a:gd name="connsiteX1981" fmla="*/ 10415103 w 10679450"/>
              <a:gd name="connsiteY1981" fmla="*/ 1354681 h 6191997"/>
              <a:gd name="connsiteX1982" fmla="*/ 10420043 w 10679450"/>
              <a:gd name="connsiteY1982" fmla="*/ 1362091 h 6191997"/>
              <a:gd name="connsiteX1983" fmla="*/ 10418403 w 10679450"/>
              <a:gd name="connsiteY1983" fmla="*/ 1360934 h 6191997"/>
              <a:gd name="connsiteX1984" fmla="*/ 5504808 w 10679450"/>
              <a:gd name="connsiteY1984" fmla="*/ 1354490 h 6191997"/>
              <a:gd name="connsiteX1985" fmla="*/ 5498726 w 10679450"/>
              <a:gd name="connsiteY1985" fmla="*/ 1362091 h 6191997"/>
              <a:gd name="connsiteX1986" fmla="*/ 5496256 w 10679450"/>
              <a:gd name="connsiteY1986" fmla="*/ 1357150 h 6191997"/>
              <a:gd name="connsiteX1987" fmla="*/ 5490468 w 10679450"/>
              <a:gd name="connsiteY1987" fmla="*/ 1365831 h 6191997"/>
              <a:gd name="connsiteX1988" fmla="*/ 5496256 w 10679450"/>
              <a:gd name="connsiteY1988" fmla="*/ 1369503 h 6191997"/>
              <a:gd name="connsiteX1989" fmla="*/ 5506138 w 10679450"/>
              <a:gd name="connsiteY1989" fmla="*/ 1357150 h 6191997"/>
              <a:gd name="connsiteX1990" fmla="*/ 6464708 w 10679450"/>
              <a:gd name="connsiteY1990" fmla="*/ 1325033 h 6191997"/>
              <a:gd name="connsiteX1991" fmla="*/ 6464855 w 10679450"/>
              <a:gd name="connsiteY1991" fmla="*/ 1325180 h 6191997"/>
              <a:gd name="connsiteX1992" fmla="*/ 6464708 w 10679450"/>
              <a:gd name="connsiteY1992" fmla="*/ 1332444 h 6191997"/>
              <a:gd name="connsiteX1993" fmla="*/ 6464708 w 10679450"/>
              <a:gd name="connsiteY1993" fmla="*/ 1325033 h 6191997"/>
              <a:gd name="connsiteX1994" fmla="*/ 5474021 w 10679450"/>
              <a:gd name="connsiteY1994" fmla="*/ 1312681 h 6191997"/>
              <a:gd name="connsiteX1995" fmla="*/ 5469079 w 10679450"/>
              <a:gd name="connsiteY1995" fmla="*/ 1344798 h 6191997"/>
              <a:gd name="connsiteX1996" fmla="*/ 5474021 w 10679450"/>
              <a:gd name="connsiteY1996" fmla="*/ 1332446 h 6191997"/>
              <a:gd name="connsiteX1997" fmla="*/ 5454256 w 10679450"/>
              <a:gd name="connsiteY1997" fmla="*/ 1337387 h 6191997"/>
              <a:gd name="connsiteX1998" fmla="*/ 5466609 w 10679450"/>
              <a:gd name="connsiteY1998" fmla="*/ 1320093 h 6191997"/>
              <a:gd name="connsiteX1999" fmla="*/ 5474021 w 10679450"/>
              <a:gd name="connsiteY1999" fmla="*/ 1325034 h 6191997"/>
              <a:gd name="connsiteX2000" fmla="*/ 5474021 w 10679450"/>
              <a:gd name="connsiteY2000" fmla="*/ 1312681 h 6191997"/>
              <a:gd name="connsiteX2001" fmla="*/ 5501506 w 10679450"/>
              <a:gd name="connsiteY2001" fmla="*/ 1288285 h 6191997"/>
              <a:gd name="connsiteX2002" fmla="*/ 5498727 w 10679450"/>
              <a:gd name="connsiteY2002" fmla="*/ 1307740 h 6191997"/>
              <a:gd name="connsiteX2003" fmla="*/ 5493786 w 10679450"/>
              <a:gd name="connsiteY2003" fmla="*/ 1295388 h 6191997"/>
              <a:gd name="connsiteX2004" fmla="*/ 5501506 w 10679450"/>
              <a:gd name="connsiteY2004" fmla="*/ 1288285 h 6191997"/>
              <a:gd name="connsiteX2005" fmla="*/ 2680081 w 10679450"/>
              <a:gd name="connsiteY2005" fmla="*/ 1285003 h 6191997"/>
              <a:gd name="connsiteX2006" fmla="*/ 2674909 w 10679450"/>
              <a:gd name="connsiteY2006" fmla="*/ 1297857 h 6191997"/>
              <a:gd name="connsiteX2007" fmla="*/ 2650202 w 10679450"/>
              <a:gd name="connsiteY2007" fmla="*/ 1320093 h 6191997"/>
              <a:gd name="connsiteX2008" fmla="*/ 2680081 w 10679450"/>
              <a:gd name="connsiteY2008" fmla="*/ 1285003 h 6191997"/>
              <a:gd name="connsiteX2009" fmla="*/ 6489491 w 10679450"/>
              <a:gd name="connsiteY2009" fmla="*/ 1270024 h 6191997"/>
              <a:gd name="connsiteX2010" fmla="*/ 6516589 w 10679450"/>
              <a:gd name="connsiteY2010" fmla="*/ 1295386 h 6191997"/>
              <a:gd name="connsiteX2011" fmla="*/ 6519060 w 10679450"/>
              <a:gd name="connsiteY2011" fmla="*/ 1285504 h 6191997"/>
              <a:gd name="connsiteX2012" fmla="*/ 6524001 w 10679450"/>
              <a:gd name="connsiteY2012" fmla="*/ 1310210 h 6191997"/>
              <a:gd name="connsiteX2013" fmla="*/ 6521530 w 10679450"/>
              <a:gd name="connsiteY2013" fmla="*/ 1302798 h 6191997"/>
              <a:gd name="connsiteX2014" fmla="*/ 6477061 w 10679450"/>
              <a:gd name="connsiteY2014" fmla="*/ 1337385 h 6191997"/>
              <a:gd name="connsiteX2015" fmla="*/ 6464855 w 10679450"/>
              <a:gd name="connsiteY2015" fmla="*/ 1325180 h 6191997"/>
              <a:gd name="connsiteX2016" fmla="*/ 6465326 w 10679450"/>
              <a:gd name="connsiteY2016" fmla="*/ 1301872 h 6191997"/>
              <a:gd name="connsiteX2017" fmla="*/ 6477061 w 10679450"/>
              <a:gd name="connsiteY2017" fmla="*/ 1273151 h 6191997"/>
              <a:gd name="connsiteX2018" fmla="*/ 6489491 w 10679450"/>
              <a:gd name="connsiteY2018" fmla="*/ 1270024 h 6191997"/>
              <a:gd name="connsiteX2019" fmla="*/ 5570089 w 10679450"/>
              <a:gd name="connsiteY2019" fmla="*/ 1263248 h 6191997"/>
              <a:gd name="connsiteX2020" fmla="*/ 5567902 w 10679450"/>
              <a:gd name="connsiteY2020" fmla="*/ 1263255 h 6191997"/>
              <a:gd name="connsiteX2021" fmla="*/ 5567902 w 10679450"/>
              <a:gd name="connsiteY2021" fmla="*/ 1273152 h 6191997"/>
              <a:gd name="connsiteX2022" fmla="*/ 2623026 w 10679450"/>
              <a:gd name="connsiteY2022" fmla="*/ 1243505 h 6191997"/>
              <a:gd name="connsiteX2023" fmla="*/ 2627968 w 10679450"/>
              <a:gd name="connsiteY2023" fmla="*/ 1255858 h 6191997"/>
              <a:gd name="connsiteX2024" fmla="*/ 2627968 w 10679450"/>
              <a:gd name="connsiteY2024" fmla="*/ 1270682 h 6191997"/>
              <a:gd name="connsiteX2025" fmla="*/ 2613144 w 10679450"/>
              <a:gd name="connsiteY2025" fmla="*/ 1245977 h 6191997"/>
              <a:gd name="connsiteX2026" fmla="*/ 2623026 w 10679450"/>
              <a:gd name="connsiteY2026" fmla="*/ 1243505 h 6191997"/>
              <a:gd name="connsiteX2027" fmla="*/ 2097113 w 10679450"/>
              <a:gd name="connsiteY2027" fmla="*/ 1239182 h 6191997"/>
              <a:gd name="connsiteX2028" fmla="*/ 2114098 w 10679450"/>
              <a:gd name="connsiteY2028" fmla="*/ 1253387 h 6191997"/>
              <a:gd name="connsiteX2029" fmla="*/ 2126451 w 10679450"/>
              <a:gd name="connsiteY2029" fmla="*/ 1265740 h 6191997"/>
              <a:gd name="connsiteX2030" fmla="*/ 2178333 w 10679450"/>
              <a:gd name="connsiteY2030" fmla="*/ 1322562 h 6191997"/>
              <a:gd name="connsiteX2031" fmla="*/ 2168451 w 10679450"/>
              <a:gd name="connsiteY2031" fmla="*/ 1334915 h 6191997"/>
              <a:gd name="connsiteX2032" fmla="*/ 2146216 w 10679450"/>
              <a:gd name="connsiteY2032" fmla="*/ 1352209 h 6191997"/>
              <a:gd name="connsiteX2033" fmla="*/ 2121510 w 10679450"/>
              <a:gd name="connsiteY2033" fmla="*/ 1349738 h 6191997"/>
              <a:gd name="connsiteX2034" fmla="*/ 2084452 w 10679450"/>
              <a:gd name="connsiteY2034" fmla="*/ 1325033 h 6191997"/>
              <a:gd name="connsiteX2035" fmla="*/ 2062217 w 10679450"/>
              <a:gd name="connsiteY2035" fmla="*/ 1327503 h 6191997"/>
              <a:gd name="connsiteX2036" fmla="*/ 2072099 w 10679450"/>
              <a:gd name="connsiteY2036" fmla="*/ 1295386 h 6191997"/>
              <a:gd name="connsiteX2037" fmla="*/ 2089393 w 10679450"/>
              <a:gd name="connsiteY2037" fmla="*/ 1265740 h 6191997"/>
              <a:gd name="connsiteX2038" fmla="*/ 2097113 w 10679450"/>
              <a:gd name="connsiteY2038" fmla="*/ 1239182 h 6191997"/>
              <a:gd name="connsiteX2039" fmla="*/ 6788348 w 10679450"/>
              <a:gd name="connsiteY2039" fmla="*/ 1231153 h 6191997"/>
              <a:gd name="connsiteX2040" fmla="*/ 6793185 w 10679450"/>
              <a:gd name="connsiteY2040" fmla="*/ 1248082 h 6191997"/>
              <a:gd name="connsiteX2041" fmla="*/ 6794602 w 10679450"/>
              <a:gd name="connsiteY2041" fmla="*/ 1243236 h 6191997"/>
              <a:gd name="connsiteX2042" fmla="*/ 6802080 w 10679450"/>
              <a:gd name="connsiteY2042" fmla="*/ 1240846 h 6191997"/>
              <a:gd name="connsiteX2043" fmla="*/ 5582725 w 10679450"/>
              <a:gd name="connsiteY2043" fmla="*/ 1221271 h 6191997"/>
              <a:gd name="connsiteX2044" fmla="*/ 5595078 w 10679450"/>
              <a:gd name="connsiteY2044" fmla="*/ 1231153 h 6191997"/>
              <a:gd name="connsiteX2045" fmla="*/ 5607431 w 10679450"/>
              <a:gd name="connsiteY2045" fmla="*/ 1228682 h 6191997"/>
              <a:gd name="connsiteX2046" fmla="*/ 5587666 w 10679450"/>
              <a:gd name="connsiteY2046" fmla="*/ 1223742 h 6191997"/>
              <a:gd name="connsiteX2047" fmla="*/ 5582725 w 10679450"/>
              <a:gd name="connsiteY2047" fmla="*/ 1221271 h 6191997"/>
              <a:gd name="connsiteX2048" fmla="*/ 1303451 w 10679450"/>
              <a:gd name="connsiteY2048" fmla="*/ 1215871 h 6191997"/>
              <a:gd name="connsiteX2049" fmla="*/ 1303795 w 10679450"/>
              <a:gd name="connsiteY2049" fmla="*/ 1216329 h 6191997"/>
              <a:gd name="connsiteX2050" fmla="*/ 1303417 w 10679450"/>
              <a:gd name="connsiteY2050" fmla="*/ 1216582 h 6191997"/>
              <a:gd name="connsiteX2051" fmla="*/ 1296397 w 10679450"/>
              <a:gd name="connsiteY2051" fmla="*/ 1208918 h 6191997"/>
              <a:gd name="connsiteX2052" fmla="*/ 1303795 w 10679450"/>
              <a:gd name="connsiteY2052" fmla="*/ 1208918 h 6191997"/>
              <a:gd name="connsiteX2053" fmla="*/ 1303451 w 10679450"/>
              <a:gd name="connsiteY2053" fmla="*/ 1215871 h 6191997"/>
              <a:gd name="connsiteX2054" fmla="*/ 1301016 w 10679450"/>
              <a:gd name="connsiteY2054" fmla="*/ 1212624 h 6191997"/>
              <a:gd name="connsiteX2055" fmla="*/ 1296397 w 10679450"/>
              <a:gd name="connsiteY2055" fmla="*/ 1208918 h 6191997"/>
              <a:gd name="connsiteX2056" fmla="*/ 5607431 w 10679450"/>
              <a:gd name="connsiteY2056" fmla="*/ 1206448 h 6191997"/>
              <a:gd name="connsiteX2057" fmla="*/ 5614843 w 10679450"/>
              <a:gd name="connsiteY2057" fmla="*/ 1211389 h 6191997"/>
              <a:gd name="connsiteX2058" fmla="*/ 5619784 w 10679450"/>
              <a:gd name="connsiteY2058" fmla="*/ 1223742 h 6191997"/>
              <a:gd name="connsiteX2059" fmla="*/ 5607431 w 10679450"/>
              <a:gd name="connsiteY2059" fmla="*/ 1206448 h 6191997"/>
              <a:gd name="connsiteX2060" fmla="*/ 3398766 w 10679450"/>
              <a:gd name="connsiteY2060" fmla="*/ 1196565 h 6191997"/>
              <a:gd name="connsiteX2061" fmla="*/ 3435825 w 10679450"/>
              <a:gd name="connsiteY2061" fmla="*/ 1213860 h 6191997"/>
              <a:gd name="connsiteX2062" fmla="*/ 3470413 w 10679450"/>
              <a:gd name="connsiteY2062" fmla="*/ 1248447 h 6191997"/>
              <a:gd name="connsiteX2063" fmla="*/ 3403707 w 10679450"/>
              <a:gd name="connsiteY2063" fmla="*/ 1273153 h 6191997"/>
              <a:gd name="connsiteX2064" fmla="*/ 3423472 w 10679450"/>
              <a:gd name="connsiteY2064" fmla="*/ 1268212 h 6191997"/>
              <a:gd name="connsiteX2065" fmla="*/ 3411119 w 10679450"/>
              <a:gd name="connsiteY2065" fmla="*/ 1260800 h 6191997"/>
              <a:gd name="connsiteX2066" fmla="*/ 3381505 w 10679450"/>
              <a:gd name="connsiteY2066" fmla="*/ 1253389 h 6191997"/>
              <a:gd name="connsiteX2067" fmla="*/ 3396296 w 10679450"/>
              <a:gd name="connsiteY2067" fmla="*/ 1255859 h 6191997"/>
              <a:gd name="connsiteX2068" fmla="*/ 3381505 w 10679450"/>
              <a:gd name="connsiteY2068" fmla="*/ 1241036 h 6191997"/>
              <a:gd name="connsiteX2069" fmla="*/ 3401237 w 10679450"/>
              <a:gd name="connsiteY2069" fmla="*/ 1236095 h 6191997"/>
              <a:gd name="connsiteX2070" fmla="*/ 3398766 w 10679450"/>
              <a:gd name="connsiteY2070" fmla="*/ 1196565 h 6191997"/>
              <a:gd name="connsiteX2071" fmla="*/ 219244 w 10679450"/>
              <a:gd name="connsiteY2071" fmla="*/ 1189153 h 6191997"/>
              <a:gd name="connsiteX2072" fmla="*/ 219244 w 10679450"/>
              <a:gd name="connsiteY2072" fmla="*/ 1189153 h 6191997"/>
              <a:gd name="connsiteX2073" fmla="*/ 219244 w 10679450"/>
              <a:gd name="connsiteY2073" fmla="*/ 1189153 h 6191997"/>
              <a:gd name="connsiteX2074" fmla="*/ 6724964 w 10679450"/>
              <a:gd name="connsiteY2074" fmla="*/ 1169560 h 6191997"/>
              <a:gd name="connsiteX2075" fmla="*/ 6736468 w 10679450"/>
              <a:gd name="connsiteY2075" fmla="*/ 1171861 h 6191997"/>
              <a:gd name="connsiteX2076" fmla="*/ 6731526 w 10679450"/>
              <a:gd name="connsiteY2076" fmla="*/ 1176802 h 6191997"/>
              <a:gd name="connsiteX2077" fmla="*/ 6724611 w 10679450"/>
              <a:gd name="connsiteY2077" fmla="*/ 1169170 h 6191997"/>
              <a:gd name="connsiteX2078" fmla="*/ 6724964 w 10679450"/>
              <a:gd name="connsiteY2078" fmla="*/ 1169560 h 6191997"/>
              <a:gd name="connsiteX2079" fmla="*/ 6724115 w 10679450"/>
              <a:gd name="connsiteY2079" fmla="*/ 1169391 h 6191997"/>
              <a:gd name="connsiteX2080" fmla="*/ 4784740 w 10679450"/>
              <a:gd name="connsiteY2080" fmla="*/ 1122448 h 6191997"/>
              <a:gd name="connsiteX2081" fmla="*/ 4750152 w 10679450"/>
              <a:gd name="connsiteY2081" fmla="*/ 1152096 h 6191997"/>
              <a:gd name="connsiteX2082" fmla="*/ 4772387 w 10679450"/>
              <a:gd name="connsiteY2082" fmla="*/ 1129860 h 6191997"/>
              <a:gd name="connsiteX2083" fmla="*/ 4784740 w 10679450"/>
              <a:gd name="connsiteY2083" fmla="*/ 1122448 h 6191997"/>
              <a:gd name="connsiteX2084" fmla="*/ 6599738 w 10679450"/>
              <a:gd name="connsiteY2084" fmla="*/ 1107202 h 6191997"/>
              <a:gd name="connsiteX2085" fmla="*/ 6612940 w 10679450"/>
              <a:gd name="connsiteY2085" fmla="*/ 1147155 h 6191997"/>
              <a:gd name="connsiteX2086" fmla="*/ 6585764 w 10679450"/>
              <a:gd name="connsiteY2086" fmla="*/ 1110097 h 6191997"/>
              <a:gd name="connsiteX2087" fmla="*/ 6599738 w 10679450"/>
              <a:gd name="connsiteY2087" fmla="*/ 1107202 h 6191997"/>
              <a:gd name="connsiteX2088" fmla="*/ 9120539 w 10679450"/>
              <a:gd name="connsiteY2088" fmla="*/ 1077979 h 6191997"/>
              <a:gd name="connsiteX2089" fmla="*/ 9110656 w 10679450"/>
              <a:gd name="connsiteY2089" fmla="*/ 1082921 h 6191997"/>
              <a:gd name="connsiteX2090" fmla="*/ 9120539 w 10679450"/>
              <a:gd name="connsiteY2090" fmla="*/ 1077979 h 6191997"/>
              <a:gd name="connsiteX2091" fmla="*/ 2187033 w 10679450"/>
              <a:gd name="connsiteY2091" fmla="*/ 1049260 h 6191997"/>
              <a:gd name="connsiteX2092" fmla="*/ 2190738 w 10679450"/>
              <a:gd name="connsiteY2092" fmla="*/ 1068097 h 6191997"/>
              <a:gd name="connsiteX2093" fmla="*/ 2195680 w 10679450"/>
              <a:gd name="connsiteY2093" fmla="*/ 1065626 h 6191997"/>
              <a:gd name="connsiteX2094" fmla="*/ 2195680 w 10679450"/>
              <a:gd name="connsiteY2094" fmla="*/ 1075508 h 6191997"/>
              <a:gd name="connsiteX2095" fmla="*/ 2203091 w 10679450"/>
              <a:gd name="connsiteY2095" fmla="*/ 1065626 h 6191997"/>
              <a:gd name="connsiteX2096" fmla="*/ 2217915 w 10679450"/>
              <a:gd name="connsiteY2096" fmla="*/ 1068097 h 6191997"/>
              <a:gd name="connsiteX2097" fmla="*/ 2235208 w 10679450"/>
              <a:gd name="connsiteY2097" fmla="*/ 1105155 h 6191997"/>
              <a:gd name="connsiteX2098" fmla="*/ 2240150 w 10679450"/>
              <a:gd name="connsiteY2098" fmla="*/ 1154566 h 6191997"/>
              <a:gd name="connsiteX2099" fmla="*/ 2267327 w 10679450"/>
              <a:gd name="connsiteY2099" fmla="*/ 1203977 h 6191997"/>
              <a:gd name="connsiteX2100" fmla="*/ 2272268 w 10679450"/>
              <a:gd name="connsiteY2100" fmla="*/ 1199035 h 6191997"/>
              <a:gd name="connsiteX2101" fmla="*/ 2282150 w 10679450"/>
              <a:gd name="connsiteY2101" fmla="*/ 1218800 h 6191997"/>
              <a:gd name="connsiteX2102" fmla="*/ 2254974 w 10679450"/>
              <a:gd name="connsiteY2102" fmla="*/ 1223741 h 6191997"/>
              <a:gd name="connsiteX2103" fmla="*/ 2247561 w 10679450"/>
              <a:gd name="connsiteY2103" fmla="*/ 1250917 h 6191997"/>
              <a:gd name="connsiteX2104" fmla="*/ 2287092 w 10679450"/>
              <a:gd name="connsiteY2104" fmla="*/ 1260799 h 6191997"/>
              <a:gd name="connsiteX2105" fmla="*/ 2284620 w 10679450"/>
              <a:gd name="connsiteY2105" fmla="*/ 1268212 h 6191997"/>
              <a:gd name="connsiteX2106" fmla="*/ 2301915 w 10679450"/>
              <a:gd name="connsiteY2106" fmla="*/ 1268212 h 6191997"/>
              <a:gd name="connsiteX2107" fmla="*/ 2299445 w 10679450"/>
              <a:gd name="connsiteY2107" fmla="*/ 1285504 h 6191997"/>
              <a:gd name="connsiteX2108" fmla="*/ 2287092 w 10679450"/>
              <a:gd name="connsiteY2108" fmla="*/ 1280563 h 6191997"/>
              <a:gd name="connsiteX2109" fmla="*/ 2309327 w 10679450"/>
              <a:gd name="connsiteY2109" fmla="*/ 1312680 h 6191997"/>
              <a:gd name="connsiteX2110" fmla="*/ 2319209 w 10679450"/>
              <a:gd name="connsiteY2110" fmla="*/ 1367032 h 6191997"/>
              <a:gd name="connsiteX2111" fmla="*/ 2358739 w 10679450"/>
              <a:gd name="connsiteY2111" fmla="*/ 1290445 h 6191997"/>
              <a:gd name="connsiteX2112" fmla="*/ 2388386 w 10679450"/>
              <a:gd name="connsiteY2112" fmla="*/ 1344797 h 6191997"/>
              <a:gd name="connsiteX2113" fmla="*/ 2380973 w 10679450"/>
              <a:gd name="connsiteY2113" fmla="*/ 1359621 h 6191997"/>
              <a:gd name="connsiteX2114" fmla="*/ 2400739 w 10679450"/>
              <a:gd name="connsiteY2114" fmla="*/ 1443620 h 6191997"/>
              <a:gd name="connsiteX2115" fmla="*/ 2430386 w 10679450"/>
              <a:gd name="connsiteY2115" fmla="*/ 1438679 h 6191997"/>
              <a:gd name="connsiteX2116" fmla="*/ 2455092 w 10679450"/>
              <a:gd name="connsiteY2116" fmla="*/ 1364563 h 6191997"/>
              <a:gd name="connsiteX2117" fmla="*/ 2487210 w 10679450"/>
              <a:gd name="connsiteY2117" fmla="*/ 1329974 h 6191997"/>
              <a:gd name="connsiteX2118" fmla="*/ 2489680 w 10679450"/>
              <a:gd name="connsiteY2118" fmla="*/ 1312680 h 6191997"/>
              <a:gd name="connsiteX2119" fmla="*/ 2467444 w 10679450"/>
              <a:gd name="connsiteY2119" fmla="*/ 1243505 h 6191997"/>
              <a:gd name="connsiteX2120" fmla="*/ 2551445 w 10679450"/>
              <a:gd name="connsiteY2120" fmla="*/ 1253387 h 6191997"/>
              <a:gd name="connsiteX2121" fmla="*/ 2548974 w 10679450"/>
              <a:gd name="connsiteY2121" fmla="*/ 1273152 h 6191997"/>
              <a:gd name="connsiteX2122" fmla="*/ 2561327 w 10679450"/>
              <a:gd name="connsiteY2122" fmla="*/ 1292916 h 6191997"/>
              <a:gd name="connsiteX2123" fmla="*/ 2571210 w 10679450"/>
              <a:gd name="connsiteY2123" fmla="*/ 1325033 h 6191997"/>
              <a:gd name="connsiteX2124" fmla="*/ 2573680 w 10679450"/>
              <a:gd name="connsiteY2124" fmla="*/ 1362091 h 6191997"/>
              <a:gd name="connsiteX2125" fmla="*/ 2568738 w 10679450"/>
              <a:gd name="connsiteY2125" fmla="*/ 1349738 h 6191997"/>
              <a:gd name="connsiteX2126" fmla="*/ 2556386 w 10679450"/>
              <a:gd name="connsiteY2126" fmla="*/ 1352209 h 6191997"/>
              <a:gd name="connsiteX2127" fmla="*/ 2563797 w 10679450"/>
              <a:gd name="connsiteY2127" fmla="*/ 1381855 h 6191997"/>
              <a:gd name="connsiteX2128" fmla="*/ 2573680 w 10679450"/>
              <a:gd name="connsiteY2128" fmla="*/ 1376914 h 6191997"/>
              <a:gd name="connsiteX2129" fmla="*/ 2586033 w 10679450"/>
              <a:gd name="connsiteY2129" fmla="*/ 1465855 h 6191997"/>
              <a:gd name="connsiteX2130" fmla="*/ 2511915 w 10679450"/>
              <a:gd name="connsiteY2130" fmla="*/ 1493030 h 6191997"/>
              <a:gd name="connsiteX2131" fmla="*/ 2519327 w 10679450"/>
              <a:gd name="connsiteY2131" fmla="*/ 1532558 h 6191997"/>
              <a:gd name="connsiteX2132" fmla="*/ 2497092 w 10679450"/>
              <a:gd name="connsiteY2132" fmla="*/ 1517736 h 6191997"/>
              <a:gd name="connsiteX2133" fmla="*/ 2497092 w 10679450"/>
              <a:gd name="connsiteY2133" fmla="*/ 1530088 h 6191997"/>
              <a:gd name="connsiteX2134" fmla="*/ 2477327 w 10679450"/>
              <a:gd name="connsiteY2134" fmla="*/ 1525147 h 6191997"/>
              <a:gd name="connsiteX2135" fmla="*/ 2432857 w 10679450"/>
              <a:gd name="connsiteY2135" fmla="*/ 1510324 h 6191997"/>
              <a:gd name="connsiteX2136" fmla="*/ 2445209 w 10679450"/>
              <a:gd name="connsiteY2136" fmla="*/ 1549853 h 6191997"/>
              <a:gd name="connsiteX2137" fmla="*/ 2393327 w 10679450"/>
              <a:gd name="connsiteY2137" fmla="*/ 1591851 h 6191997"/>
              <a:gd name="connsiteX2138" fmla="*/ 2331562 w 10679450"/>
              <a:gd name="connsiteY2138" fmla="*/ 1552324 h 6191997"/>
              <a:gd name="connsiteX2139" fmla="*/ 2329092 w 10679450"/>
              <a:gd name="connsiteY2139" fmla="*/ 1559734 h 6191997"/>
              <a:gd name="connsiteX2140" fmla="*/ 2380973 w 10679450"/>
              <a:gd name="connsiteY2140" fmla="*/ 1599263 h 6191997"/>
              <a:gd name="connsiteX2141" fmla="*/ 2425445 w 10679450"/>
              <a:gd name="connsiteY2141" fmla="*/ 1604204 h 6191997"/>
              <a:gd name="connsiteX2142" fmla="*/ 2348856 w 10679450"/>
              <a:gd name="connsiteY2142" fmla="*/ 1680791 h 6191997"/>
              <a:gd name="connsiteX2143" fmla="*/ 2348856 w 10679450"/>
              <a:gd name="connsiteY2143" fmla="*/ 1685733 h 6191997"/>
              <a:gd name="connsiteX2144" fmla="*/ 2336504 w 10679450"/>
              <a:gd name="connsiteY2144" fmla="*/ 1675851 h 6191997"/>
              <a:gd name="connsiteX2145" fmla="*/ 2338973 w 10679450"/>
              <a:gd name="connsiteY2145" fmla="*/ 1690673 h 6191997"/>
              <a:gd name="connsiteX2146" fmla="*/ 2331562 w 10679450"/>
              <a:gd name="connsiteY2146" fmla="*/ 1688203 h 6191997"/>
              <a:gd name="connsiteX2147" fmla="*/ 2314268 w 10679450"/>
              <a:gd name="connsiteY2147" fmla="*/ 1720320 h 6191997"/>
              <a:gd name="connsiteX2148" fmla="*/ 2287092 w 10679450"/>
              <a:gd name="connsiteY2148" fmla="*/ 1698084 h 6191997"/>
              <a:gd name="connsiteX2149" fmla="*/ 2250033 w 10679450"/>
              <a:gd name="connsiteY2149" fmla="*/ 1693144 h 6191997"/>
              <a:gd name="connsiteX2150" fmla="*/ 2225326 w 10679450"/>
              <a:gd name="connsiteY2150" fmla="*/ 1690673 h 6191997"/>
              <a:gd name="connsiteX2151" fmla="*/ 2235208 w 10679450"/>
              <a:gd name="connsiteY2151" fmla="*/ 1690673 h 6191997"/>
              <a:gd name="connsiteX2152" fmla="*/ 2257444 w 10679450"/>
              <a:gd name="connsiteY2152" fmla="*/ 1707968 h 6191997"/>
              <a:gd name="connsiteX2153" fmla="*/ 2267327 w 10679450"/>
              <a:gd name="connsiteY2153" fmla="*/ 1717850 h 6191997"/>
              <a:gd name="connsiteX2154" fmla="*/ 2309327 w 10679450"/>
              <a:gd name="connsiteY2154" fmla="*/ 1725261 h 6191997"/>
              <a:gd name="connsiteX2155" fmla="*/ 2262385 w 10679450"/>
              <a:gd name="connsiteY2155" fmla="*/ 1769730 h 6191997"/>
              <a:gd name="connsiteX2156" fmla="*/ 2274738 w 10679450"/>
              <a:gd name="connsiteY2156" fmla="*/ 1784554 h 6191997"/>
              <a:gd name="connsiteX2157" fmla="*/ 2257444 w 10679450"/>
              <a:gd name="connsiteY2157" fmla="*/ 1819141 h 6191997"/>
              <a:gd name="connsiteX2158" fmla="*/ 2247561 w 10679450"/>
              <a:gd name="connsiteY2158" fmla="*/ 1809260 h 6191997"/>
              <a:gd name="connsiteX2159" fmla="*/ 2227797 w 10679450"/>
              <a:gd name="connsiteY2159" fmla="*/ 1829024 h 6191997"/>
              <a:gd name="connsiteX2160" fmla="*/ 2195680 w 10679450"/>
              <a:gd name="connsiteY2160" fmla="*/ 1863612 h 6191997"/>
              <a:gd name="connsiteX2161" fmla="*/ 2193208 w 10679450"/>
              <a:gd name="connsiteY2161" fmla="*/ 1915493 h 6191997"/>
              <a:gd name="connsiteX2162" fmla="*/ 2183326 w 10679450"/>
              <a:gd name="connsiteY2162" fmla="*/ 2004432 h 6191997"/>
              <a:gd name="connsiteX2163" fmla="*/ 2200621 w 10679450"/>
              <a:gd name="connsiteY2163" fmla="*/ 2019256 h 6191997"/>
              <a:gd name="connsiteX2164" fmla="*/ 2203091 w 10679450"/>
              <a:gd name="connsiteY2164" fmla="*/ 2036549 h 6191997"/>
              <a:gd name="connsiteX2165" fmla="*/ 2230267 w 10679450"/>
              <a:gd name="connsiteY2165" fmla="*/ 2021726 h 6191997"/>
              <a:gd name="connsiteX2166" fmla="*/ 2245092 w 10679450"/>
              <a:gd name="connsiteY2166" fmla="*/ 2053843 h 6191997"/>
              <a:gd name="connsiteX2167" fmla="*/ 2250033 w 10679450"/>
              <a:gd name="connsiteY2167" fmla="*/ 2125489 h 6191997"/>
              <a:gd name="connsiteX2168" fmla="*/ 2262385 w 10679450"/>
              <a:gd name="connsiteY2168" fmla="*/ 2120548 h 6191997"/>
              <a:gd name="connsiteX2169" fmla="*/ 2262385 w 10679450"/>
              <a:gd name="connsiteY2169" fmla="*/ 2125489 h 6191997"/>
              <a:gd name="connsiteX2170" fmla="*/ 2326620 w 10679450"/>
              <a:gd name="connsiteY2170" fmla="*/ 2123018 h 6191997"/>
              <a:gd name="connsiteX2171" fmla="*/ 2363680 w 10679450"/>
              <a:gd name="connsiteY2171" fmla="*/ 2135371 h 6191997"/>
              <a:gd name="connsiteX2172" fmla="*/ 2403209 w 10679450"/>
              <a:gd name="connsiteY2172" fmla="*/ 2172429 h 6191997"/>
              <a:gd name="connsiteX2173" fmla="*/ 2462504 w 10679450"/>
              <a:gd name="connsiteY2173" fmla="*/ 2236663 h 6191997"/>
              <a:gd name="connsiteX2174" fmla="*/ 2541563 w 10679450"/>
              <a:gd name="connsiteY2174" fmla="*/ 2214428 h 6191997"/>
              <a:gd name="connsiteX2175" fmla="*/ 2563797 w 10679450"/>
              <a:gd name="connsiteY2175" fmla="*/ 2249016 h 6191997"/>
              <a:gd name="connsiteX2176" fmla="*/ 2563797 w 10679450"/>
              <a:gd name="connsiteY2176" fmla="*/ 2325603 h 6191997"/>
              <a:gd name="connsiteX2177" fmla="*/ 2590974 w 10679450"/>
              <a:gd name="connsiteY2177" fmla="*/ 2365131 h 6191997"/>
              <a:gd name="connsiteX2178" fmla="*/ 2568738 w 10679450"/>
              <a:gd name="connsiteY2178" fmla="*/ 2377484 h 6191997"/>
              <a:gd name="connsiteX2179" fmla="*/ 2600858 w 10679450"/>
              <a:gd name="connsiteY2179" fmla="*/ 2426895 h 6191997"/>
              <a:gd name="connsiteX2180" fmla="*/ 2637916 w 10679450"/>
              <a:gd name="connsiteY2180" fmla="*/ 2426895 h 6191997"/>
              <a:gd name="connsiteX2181" fmla="*/ 2662622 w 10679450"/>
              <a:gd name="connsiteY2181" fmla="*/ 2417012 h 6191997"/>
              <a:gd name="connsiteX2182" fmla="*/ 2660150 w 10679450"/>
              <a:gd name="connsiteY2182" fmla="*/ 2389837 h 6191997"/>
              <a:gd name="connsiteX2183" fmla="*/ 2692268 w 10679450"/>
              <a:gd name="connsiteY2183" fmla="*/ 2370072 h 6191997"/>
              <a:gd name="connsiteX2184" fmla="*/ 2637916 w 10679450"/>
              <a:gd name="connsiteY2184" fmla="*/ 2253957 h 6191997"/>
              <a:gd name="connsiteX2185" fmla="*/ 2721916 w 10679450"/>
              <a:gd name="connsiteY2185" fmla="*/ 2174900 h 6191997"/>
              <a:gd name="connsiteX2186" fmla="*/ 2734270 w 10679450"/>
              <a:gd name="connsiteY2186" fmla="*/ 2147724 h 6191997"/>
              <a:gd name="connsiteX2187" fmla="*/ 2726857 w 10679450"/>
              <a:gd name="connsiteY2187" fmla="*/ 2162547 h 6191997"/>
              <a:gd name="connsiteX2188" fmla="*/ 2694739 w 10679450"/>
              <a:gd name="connsiteY2188" fmla="*/ 2048902 h 6191997"/>
              <a:gd name="connsiteX2189" fmla="*/ 2697209 w 10679450"/>
              <a:gd name="connsiteY2189" fmla="*/ 1994550 h 6191997"/>
              <a:gd name="connsiteX2190" fmla="*/ 2716975 w 10679450"/>
              <a:gd name="connsiteY2190" fmla="*/ 1974786 h 6191997"/>
              <a:gd name="connsiteX2191" fmla="*/ 2712034 w 10679450"/>
              <a:gd name="connsiteY2191" fmla="*/ 1952550 h 6191997"/>
              <a:gd name="connsiteX2192" fmla="*/ 2694739 w 10679450"/>
              <a:gd name="connsiteY2192" fmla="*/ 1952550 h 6191997"/>
              <a:gd name="connsiteX2193" fmla="*/ 2694739 w 10679450"/>
              <a:gd name="connsiteY2193" fmla="*/ 1947609 h 6191997"/>
              <a:gd name="connsiteX2194" fmla="*/ 2692268 w 10679450"/>
              <a:gd name="connsiteY2194" fmla="*/ 1910552 h 6191997"/>
              <a:gd name="connsiteX2195" fmla="*/ 2702152 w 10679450"/>
              <a:gd name="connsiteY2195" fmla="*/ 1908080 h 6191997"/>
              <a:gd name="connsiteX2196" fmla="*/ 2702152 w 10679450"/>
              <a:gd name="connsiteY2196" fmla="*/ 1843847 h 6191997"/>
              <a:gd name="connsiteX2197" fmla="*/ 2699681 w 10679450"/>
              <a:gd name="connsiteY2197" fmla="*/ 1789495 h 6191997"/>
              <a:gd name="connsiteX2198" fmla="*/ 2756505 w 10679450"/>
              <a:gd name="connsiteY2198" fmla="*/ 1811730 h 6191997"/>
              <a:gd name="connsiteX2199" fmla="*/ 2773798 w 10679450"/>
              <a:gd name="connsiteY2199" fmla="*/ 1816671 h 6191997"/>
              <a:gd name="connsiteX2200" fmla="*/ 2828151 w 10679450"/>
              <a:gd name="connsiteY2200" fmla="*/ 1804319 h 6191997"/>
              <a:gd name="connsiteX2201" fmla="*/ 2842975 w 10679450"/>
              <a:gd name="connsiteY2201" fmla="*/ 1838905 h 6191997"/>
              <a:gd name="connsiteX2202" fmla="*/ 2847917 w 10679450"/>
              <a:gd name="connsiteY2202" fmla="*/ 1838905 h 6191997"/>
              <a:gd name="connsiteX2203" fmla="*/ 2860269 w 10679450"/>
              <a:gd name="connsiteY2203" fmla="*/ 1856199 h 6191997"/>
              <a:gd name="connsiteX2204" fmla="*/ 2880035 w 10679450"/>
              <a:gd name="connsiteY2204" fmla="*/ 1853728 h 6191997"/>
              <a:gd name="connsiteX2205" fmla="*/ 2899799 w 10679450"/>
              <a:gd name="connsiteY2205" fmla="*/ 1890788 h 6191997"/>
              <a:gd name="connsiteX2206" fmla="*/ 2939329 w 10679450"/>
              <a:gd name="connsiteY2206" fmla="*/ 1885845 h 6191997"/>
              <a:gd name="connsiteX2207" fmla="*/ 2946740 w 10679450"/>
              <a:gd name="connsiteY2207" fmla="*/ 1945138 h 6191997"/>
              <a:gd name="connsiteX2208" fmla="*/ 2892387 w 10679450"/>
              <a:gd name="connsiteY2208" fmla="*/ 1947609 h 6191997"/>
              <a:gd name="connsiteX2209" fmla="*/ 2939329 w 10679450"/>
              <a:gd name="connsiteY2209" fmla="*/ 1989609 h 6191997"/>
              <a:gd name="connsiteX2210" fmla="*/ 2951681 w 10679450"/>
              <a:gd name="connsiteY2210" fmla="*/ 1992080 h 6191997"/>
              <a:gd name="connsiteX2211" fmla="*/ 2944270 w 10679450"/>
              <a:gd name="connsiteY2211" fmla="*/ 2001962 h 6191997"/>
              <a:gd name="connsiteX2212" fmla="*/ 2936858 w 10679450"/>
              <a:gd name="connsiteY2212" fmla="*/ 2019256 h 6191997"/>
              <a:gd name="connsiteX2213" fmla="*/ 2926976 w 10679450"/>
              <a:gd name="connsiteY2213" fmla="*/ 2011844 h 6191997"/>
              <a:gd name="connsiteX2214" fmla="*/ 2919563 w 10679450"/>
              <a:gd name="connsiteY2214" fmla="*/ 2024197 h 6191997"/>
              <a:gd name="connsiteX2215" fmla="*/ 2973916 w 10679450"/>
              <a:gd name="connsiteY2215" fmla="*/ 2019256 h 6191997"/>
              <a:gd name="connsiteX2216" fmla="*/ 2951681 w 10679450"/>
              <a:gd name="connsiteY2216" fmla="*/ 2078549 h 6191997"/>
              <a:gd name="connsiteX2217" fmla="*/ 2991211 w 10679450"/>
              <a:gd name="connsiteY2217" fmla="*/ 2034079 h 6191997"/>
              <a:gd name="connsiteX2218" fmla="*/ 2988740 w 10679450"/>
              <a:gd name="connsiteY2218" fmla="*/ 2048902 h 6191997"/>
              <a:gd name="connsiteX2219" fmla="*/ 2993681 w 10679450"/>
              <a:gd name="connsiteY2219" fmla="*/ 2043961 h 6191997"/>
              <a:gd name="connsiteX2220" fmla="*/ 2993681 w 10679450"/>
              <a:gd name="connsiteY2220" fmla="*/ 2061255 h 6191997"/>
              <a:gd name="connsiteX2221" fmla="*/ 3033211 w 10679450"/>
              <a:gd name="connsiteY2221" fmla="*/ 2021726 h 6191997"/>
              <a:gd name="connsiteX2222" fmla="*/ 3043093 w 10679450"/>
              <a:gd name="connsiteY2222" fmla="*/ 2046431 h 6191997"/>
              <a:gd name="connsiteX2223" fmla="*/ 3040623 w 10679450"/>
              <a:gd name="connsiteY2223" fmla="*/ 2019256 h 6191997"/>
              <a:gd name="connsiteX2224" fmla="*/ 3052975 w 10679450"/>
              <a:gd name="connsiteY2224" fmla="*/ 1997021 h 6191997"/>
              <a:gd name="connsiteX2225" fmla="*/ 3055447 w 10679450"/>
              <a:gd name="connsiteY2225" fmla="*/ 2001962 h 6191997"/>
              <a:gd name="connsiteX2226" fmla="*/ 3072741 w 10679450"/>
              <a:gd name="connsiteY2226" fmla="*/ 1947609 h 6191997"/>
              <a:gd name="connsiteX2227" fmla="*/ 3090034 w 10679450"/>
              <a:gd name="connsiteY2227" fmla="*/ 1962433 h 6191997"/>
              <a:gd name="connsiteX2228" fmla="*/ 3102387 w 10679450"/>
              <a:gd name="connsiteY2228" fmla="*/ 1974786 h 6191997"/>
              <a:gd name="connsiteX2229" fmla="*/ 3099917 w 10679450"/>
              <a:gd name="connsiteY2229" fmla="*/ 1979727 h 6191997"/>
              <a:gd name="connsiteX2230" fmla="*/ 3109800 w 10679450"/>
              <a:gd name="connsiteY2230" fmla="*/ 1982197 h 6191997"/>
              <a:gd name="connsiteX2231" fmla="*/ 3102387 w 10679450"/>
              <a:gd name="connsiteY2231" fmla="*/ 1989609 h 6191997"/>
              <a:gd name="connsiteX2232" fmla="*/ 3109800 w 10679450"/>
              <a:gd name="connsiteY2232" fmla="*/ 1994550 h 6191997"/>
              <a:gd name="connsiteX2233" fmla="*/ 3114741 w 10679450"/>
              <a:gd name="connsiteY2233" fmla="*/ 1992080 h 6191997"/>
              <a:gd name="connsiteX2234" fmla="*/ 3094976 w 10679450"/>
              <a:gd name="connsiteY2234" fmla="*/ 2014315 h 6191997"/>
              <a:gd name="connsiteX2235" fmla="*/ 3124623 w 10679450"/>
              <a:gd name="connsiteY2235" fmla="*/ 2009373 h 6191997"/>
              <a:gd name="connsiteX2236" fmla="*/ 3124623 w 10679450"/>
              <a:gd name="connsiteY2236" fmla="*/ 2026667 h 6191997"/>
              <a:gd name="connsiteX2237" fmla="*/ 3134505 w 10679450"/>
              <a:gd name="connsiteY2237" fmla="*/ 2026667 h 6191997"/>
              <a:gd name="connsiteX2238" fmla="*/ 3117211 w 10679450"/>
              <a:gd name="connsiteY2238" fmla="*/ 2041490 h 6191997"/>
              <a:gd name="connsiteX2239" fmla="*/ 3127094 w 10679450"/>
              <a:gd name="connsiteY2239" fmla="*/ 2071137 h 6191997"/>
              <a:gd name="connsiteX2240" fmla="*/ 3151800 w 10679450"/>
              <a:gd name="connsiteY2240" fmla="*/ 2071137 h 6191997"/>
              <a:gd name="connsiteX2241" fmla="*/ 3144387 w 10679450"/>
              <a:gd name="connsiteY2241" fmla="*/ 2078549 h 6191997"/>
              <a:gd name="connsiteX2242" fmla="*/ 3149328 w 10679450"/>
              <a:gd name="connsiteY2242" fmla="*/ 2105724 h 6191997"/>
              <a:gd name="connsiteX2243" fmla="*/ 3169094 w 10679450"/>
              <a:gd name="connsiteY2243" fmla="*/ 2145253 h 6191997"/>
              <a:gd name="connsiteX2244" fmla="*/ 3149328 w 10679450"/>
              <a:gd name="connsiteY2244" fmla="*/ 2137842 h 6191997"/>
              <a:gd name="connsiteX2245" fmla="*/ 3154270 w 10679450"/>
              <a:gd name="connsiteY2245" fmla="*/ 2142783 h 6191997"/>
              <a:gd name="connsiteX2246" fmla="*/ 3132035 w 10679450"/>
              <a:gd name="connsiteY2246" fmla="*/ 2147724 h 6191997"/>
              <a:gd name="connsiteX2247" fmla="*/ 3166623 w 10679450"/>
              <a:gd name="connsiteY2247" fmla="*/ 2150194 h 6191997"/>
              <a:gd name="connsiteX2248" fmla="*/ 3159212 w 10679450"/>
              <a:gd name="connsiteY2248" fmla="*/ 2157606 h 6191997"/>
              <a:gd name="connsiteX2249" fmla="*/ 3169094 w 10679450"/>
              <a:gd name="connsiteY2249" fmla="*/ 2167488 h 6191997"/>
              <a:gd name="connsiteX2250" fmla="*/ 3164153 w 10679450"/>
              <a:gd name="connsiteY2250" fmla="*/ 2167488 h 6191997"/>
              <a:gd name="connsiteX2251" fmla="*/ 3161681 w 10679450"/>
              <a:gd name="connsiteY2251" fmla="*/ 2172429 h 6191997"/>
              <a:gd name="connsiteX2252" fmla="*/ 3201212 w 10679450"/>
              <a:gd name="connsiteY2252" fmla="*/ 2199605 h 6191997"/>
              <a:gd name="connsiteX2253" fmla="*/ 3211094 w 10679450"/>
              <a:gd name="connsiteY2253" fmla="*/ 2197135 h 6191997"/>
              <a:gd name="connsiteX2254" fmla="*/ 3206153 w 10679450"/>
              <a:gd name="connsiteY2254" fmla="*/ 2219369 h 6191997"/>
              <a:gd name="connsiteX2255" fmla="*/ 3228388 w 10679450"/>
              <a:gd name="connsiteY2255" fmla="*/ 2219369 h 6191997"/>
              <a:gd name="connsiteX2256" fmla="*/ 3228388 w 10679450"/>
              <a:gd name="connsiteY2256" fmla="*/ 2241604 h 6191997"/>
              <a:gd name="connsiteX2257" fmla="*/ 3245681 w 10679450"/>
              <a:gd name="connsiteY2257" fmla="*/ 2224310 h 6191997"/>
              <a:gd name="connsiteX2258" fmla="*/ 3245681 w 10679450"/>
              <a:gd name="connsiteY2258" fmla="*/ 2231722 h 6191997"/>
              <a:gd name="connsiteX2259" fmla="*/ 3250623 w 10679450"/>
              <a:gd name="connsiteY2259" fmla="*/ 2226781 h 6191997"/>
              <a:gd name="connsiteX2260" fmla="*/ 3280270 w 10679450"/>
              <a:gd name="connsiteY2260" fmla="*/ 2236663 h 6191997"/>
              <a:gd name="connsiteX2261" fmla="*/ 3235799 w 10679450"/>
              <a:gd name="connsiteY2261" fmla="*/ 2286074 h 6191997"/>
              <a:gd name="connsiteX2262" fmla="*/ 3260506 w 10679450"/>
              <a:gd name="connsiteY2262" fmla="*/ 2278662 h 6191997"/>
              <a:gd name="connsiteX2263" fmla="*/ 3188858 w 10679450"/>
              <a:gd name="connsiteY2263" fmla="*/ 2295956 h 6191997"/>
              <a:gd name="connsiteX2264" fmla="*/ 3211094 w 10679450"/>
              <a:gd name="connsiteY2264" fmla="*/ 2323132 h 6191997"/>
              <a:gd name="connsiteX2265" fmla="*/ 3287682 w 10679450"/>
              <a:gd name="connsiteY2265" fmla="*/ 2281133 h 6191997"/>
              <a:gd name="connsiteX2266" fmla="*/ 3265447 w 10679450"/>
              <a:gd name="connsiteY2266" fmla="*/ 2278662 h 6191997"/>
              <a:gd name="connsiteX2267" fmla="*/ 3300035 w 10679450"/>
              <a:gd name="connsiteY2267" fmla="*/ 2315720 h 6191997"/>
              <a:gd name="connsiteX2268" fmla="*/ 3342035 w 10679450"/>
              <a:gd name="connsiteY2268" fmla="*/ 2308309 h 6191997"/>
              <a:gd name="connsiteX2269" fmla="*/ 3329682 w 10679450"/>
              <a:gd name="connsiteY2269" fmla="*/ 2328073 h 6191997"/>
              <a:gd name="connsiteX2270" fmla="*/ 3346977 w 10679450"/>
              <a:gd name="connsiteY2270" fmla="*/ 2355249 h 6191997"/>
              <a:gd name="connsiteX2271" fmla="*/ 3339565 w 10679450"/>
              <a:gd name="connsiteY2271" fmla="*/ 2357720 h 6191997"/>
              <a:gd name="connsiteX2272" fmla="*/ 3351918 w 10679450"/>
              <a:gd name="connsiteY2272" fmla="*/ 2367602 h 6191997"/>
              <a:gd name="connsiteX2273" fmla="*/ 3339565 w 10679450"/>
              <a:gd name="connsiteY2273" fmla="*/ 2365131 h 6191997"/>
              <a:gd name="connsiteX2274" fmla="*/ 3267918 w 10679450"/>
              <a:gd name="connsiteY2274" fmla="*/ 2419483 h 6191997"/>
              <a:gd name="connsiteX2275" fmla="*/ 3216035 w 10679450"/>
              <a:gd name="connsiteY2275" fmla="*/ 2459012 h 6191997"/>
              <a:gd name="connsiteX2276" fmla="*/ 3124314 w 10679450"/>
              <a:gd name="connsiteY2276" fmla="*/ 2470129 h 6191997"/>
              <a:gd name="connsiteX2277" fmla="*/ 3115234 w 10679450"/>
              <a:gd name="connsiteY2277" fmla="*/ 2469101 h 6191997"/>
              <a:gd name="connsiteX2278" fmla="*/ 3151423 w 10679450"/>
              <a:gd name="connsiteY2278" fmla="*/ 2482482 h 6191997"/>
              <a:gd name="connsiteX2279" fmla="*/ 3178908 w 10679450"/>
              <a:gd name="connsiteY2279" fmla="*/ 2503481 h 6191997"/>
              <a:gd name="connsiteX2280" fmla="*/ 3133512 w 10679450"/>
              <a:gd name="connsiteY2280" fmla="*/ 2495143 h 6191997"/>
              <a:gd name="connsiteX2281" fmla="*/ 3098343 w 10679450"/>
              <a:gd name="connsiteY2281" fmla="*/ 2467189 h 6191997"/>
              <a:gd name="connsiteX2282" fmla="*/ 3069074 w 10679450"/>
              <a:gd name="connsiteY2282" fmla="*/ 2463876 h 6191997"/>
              <a:gd name="connsiteX2283" fmla="*/ 3023328 w 10679450"/>
              <a:gd name="connsiteY2283" fmla="*/ 2473835 h 6191997"/>
              <a:gd name="connsiteX2284" fmla="*/ 2988740 w 10679450"/>
              <a:gd name="connsiteY2284" fmla="*/ 2510893 h 6191997"/>
              <a:gd name="connsiteX2285" fmla="*/ 2951681 w 10679450"/>
              <a:gd name="connsiteY2285" fmla="*/ 2533128 h 6191997"/>
              <a:gd name="connsiteX2286" fmla="*/ 2884976 w 10679450"/>
              <a:gd name="connsiteY2286" fmla="*/ 2619597 h 6191997"/>
              <a:gd name="connsiteX2287" fmla="*/ 2961563 w 10679450"/>
              <a:gd name="connsiteY2287" fmla="*/ 2545481 h 6191997"/>
              <a:gd name="connsiteX2288" fmla="*/ 3035682 w 10679450"/>
              <a:gd name="connsiteY2288" fmla="*/ 2513364 h 6191997"/>
              <a:gd name="connsiteX2289" fmla="*/ 3087564 w 10679450"/>
              <a:gd name="connsiteY2289" fmla="*/ 2530657 h 6191997"/>
              <a:gd name="connsiteX2290" fmla="*/ 3023328 w 10679450"/>
              <a:gd name="connsiteY2290" fmla="*/ 2565245 h 6191997"/>
              <a:gd name="connsiteX2291" fmla="*/ 3045564 w 10679450"/>
              <a:gd name="connsiteY2291" fmla="*/ 2572657 h 6191997"/>
              <a:gd name="connsiteX2292" fmla="*/ 3065328 w 10679450"/>
              <a:gd name="connsiteY2292" fmla="*/ 2572657 h 6191997"/>
              <a:gd name="connsiteX2293" fmla="*/ 3060387 w 10679450"/>
              <a:gd name="connsiteY2293" fmla="*/ 2607244 h 6191997"/>
              <a:gd name="connsiteX2294" fmla="*/ 3102387 w 10679450"/>
              <a:gd name="connsiteY2294" fmla="*/ 2649243 h 6191997"/>
              <a:gd name="connsiteX2295" fmla="*/ 3099917 w 10679450"/>
              <a:gd name="connsiteY2295" fmla="*/ 2656655 h 6191997"/>
              <a:gd name="connsiteX2296" fmla="*/ 3159212 w 10679450"/>
              <a:gd name="connsiteY2296" fmla="*/ 2659125 h 6191997"/>
              <a:gd name="connsiteX2297" fmla="*/ 3161681 w 10679450"/>
              <a:gd name="connsiteY2297" fmla="*/ 2669008 h 6191997"/>
              <a:gd name="connsiteX2298" fmla="*/ 3176506 w 10679450"/>
              <a:gd name="connsiteY2298" fmla="*/ 2681360 h 6191997"/>
              <a:gd name="connsiteX2299" fmla="*/ 3183917 w 10679450"/>
              <a:gd name="connsiteY2299" fmla="*/ 2681360 h 6191997"/>
              <a:gd name="connsiteX2300" fmla="*/ 3109800 w 10679450"/>
              <a:gd name="connsiteY2300" fmla="*/ 2708536 h 6191997"/>
              <a:gd name="connsiteX2301" fmla="*/ 3109800 w 10679450"/>
              <a:gd name="connsiteY2301" fmla="*/ 2718418 h 6191997"/>
              <a:gd name="connsiteX2302" fmla="*/ 3099917 w 10679450"/>
              <a:gd name="connsiteY2302" fmla="*/ 2711007 h 6191997"/>
              <a:gd name="connsiteX2303" fmla="*/ 3094976 w 10679450"/>
              <a:gd name="connsiteY2303" fmla="*/ 2718418 h 6191997"/>
              <a:gd name="connsiteX2304" fmla="*/ 3092505 w 10679450"/>
              <a:gd name="connsiteY2304" fmla="*/ 2713477 h 6191997"/>
              <a:gd name="connsiteX2305" fmla="*/ 3057917 w 10679450"/>
              <a:gd name="connsiteY2305" fmla="*/ 2753006 h 6191997"/>
              <a:gd name="connsiteX2306" fmla="*/ 3033249 w 10679450"/>
              <a:gd name="connsiteY2306" fmla="*/ 2730423 h 6191997"/>
              <a:gd name="connsiteX2307" fmla="*/ 3039286 w 10679450"/>
              <a:gd name="connsiteY2307" fmla="*/ 2716549 h 6191997"/>
              <a:gd name="connsiteX2308" fmla="*/ 3085093 w 10679450"/>
              <a:gd name="connsiteY2308" fmla="*/ 2683831 h 6191997"/>
              <a:gd name="connsiteX2309" fmla="*/ 3117211 w 10679450"/>
              <a:gd name="connsiteY2309" fmla="*/ 2678890 h 6191997"/>
              <a:gd name="connsiteX2310" fmla="*/ 3075211 w 10679450"/>
              <a:gd name="connsiteY2310" fmla="*/ 2681360 h 6191997"/>
              <a:gd name="connsiteX2311" fmla="*/ 3087564 w 10679450"/>
              <a:gd name="connsiteY2311" fmla="*/ 2661596 h 6191997"/>
              <a:gd name="connsiteX2312" fmla="*/ 3082623 w 10679450"/>
              <a:gd name="connsiteY2312" fmla="*/ 2656655 h 6191997"/>
              <a:gd name="connsiteX2313" fmla="*/ 3006034 w 10679450"/>
              <a:gd name="connsiteY2313" fmla="*/ 2688772 h 6191997"/>
              <a:gd name="connsiteX2314" fmla="*/ 2956622 w 10679450"/>
              <a:gd name="connsiteY2314" fmla="*/ 2718418 h 6191997"/>
              <a:gd name="connsiteX2315" fmla="*/ 2909681 w 10679450"/>
              <a:gd name="connsiteY2315" fmla="*/ 2760417 h 6191997"/>
              <a:gd name="connsiteX2316" fmla="*/ 2889917 w 10679450"/>
              <a:gd name="connsiteY2316" fmla="*/ 2807358 h 6191997"/>
              <a:gd name="connsiteX2317" fmla="*/ 2902887 w 10679450"/>
              <a:gd name="connsiteY2317" fmla="*/ 2827739 h 6191997"/>
              <a:gd name="connsiteX2318" fmla="*/ 2910733 w 10679450"/>
              <a:gd name="connsiteY2318" fmla="*/ 2830485 h 6191997"/>
              <a:gd name="connsiteX2319" fmla="*/ 2912073 w 10679450"/>
              <a:gd name="connsiteY2319" fmla="*/ 2829592 h 6191997"/>
              <a:gd name="connsiteX2320" fmla="*/ 2912625 w 10679450"/>
              <a:gd name="connsiteY2320" fmla="*/ 2830420 h 6191997"/>
              <a:gd name="connsiteX2321" fmla="*/ 2919563 w 10679450"/>
              <a:gd name="connsiteY2321" fmla="*/ 2822181 h 6191997"/>
              <a:gd name="connsiteX2322" fmla="*/ 2915471 w 10679450"/>
              <a:gd name="connsiteY2322" fmla="*/ 2833105 h 6191997"/>
              <a:gd name="connsiteX2323" fmla="*/ 2914644 w 10679450"/>
              <a:gd name="connsiteY2323" fmla="*/ 2833449 h 6191997"/>
              <a:gd name="connsiteX2324" fmla="*/ 2917014 w 10679450"/>
              <a:gd name="connsiteY2324" fmla="*/ 2837004 h 6191997"/>
              <a:gd name="connsiteX2325" fmla="*/ 2909644 w 10679450"/>
              <a:gd name="connsiteY2325" fmla="*/ 2835530 h 6191997"/>
              <a:gd name="connsiteX2326" fmla="*/ 2905358 w 10679450"/>
              <a:gd name="connsiteY2326" fmla="*/ 2837313 h 6191997"/>
              <a:gd name="connsiteX2327" fmla="*/ 2880035 w 10679450"/>
              <a:gd name="connsiteY2327" fmla="*/ 2832063 h 6191997"/>
              <a:gd name="connsiteX2328" fmla="*/ 2864902 w 10679450"/>
              <a:gd name="connsiteY2328" fmla="*/ 2845072 h 6191997"/>
              <a:gd name="connsiteX2329" fmla="*/ 2861383 w 10679450"/>
              <a:gd name="connsiteY2329" fmla="*/ 2845692 h 6191997"/>
              <a:gd name="connsiteX2330" fmla="*/ 2855248 w 10679450"/>
              <a:gd name="connsiteY2330" fmla="*/ 2851828 h 6191997"/>
              <a:gd name="connsiteX2331" fmla="*/ 2872541 w 10679450"/>
              <a:gd name="connsiteY2331" fmla="*/ 2846886 h 6191997"/>
              <a:gd name="connsiteX2332" fmla="*/ 2813249 w 10679450"/>
              <a:gd name="connsiteY2332" fmla="*/ 2864180 h 6191997"/>
              <a:gd name="connsiteX2333" fmla="*/ 2836410 w 10679450"/>
              <a:gd name="connsiteY2333" fmla="*/ 2851209 h 6191997"/>
              <a:gd name="connsiteX2334" fmla="*/ 2844019 w 10679450"/>
              <a:gd name="connsiteY2334" fmla="*/ 2848755 h 6191997"/>
              <a:gd name="connsiteX2335" fmla="*/ 2842357 w 10679450"/>
              <a:gd name="connsiteY2335" fmla="*/ 2849048 h 6191997"/>
              <a:gd name="connsiteX2336" fmla="*/ 2800975 w 10679450"/>
              <a:gd name="connsiteY2336" fmla="*/ 2864180 h 6191997"/>
              <a:gd name="connsiteX2337" fmla="*/ 2798504 w 10679450"/>
              <a:gd name="connsiteY2337" fmla="*/ 2898768 h 6191997"/>
              <a:gd name="connsiteX2338" fmla="*/ 2773798 w 10679450"/>
              <a:gd name="connsiteY2338" fmla="*/ 2935826 h 6191997"/>
              <a:gd name="connsiteX2339" fmla="*/ 2751564 w 10679450"/>
              <a:gd name="connsiteY2339" fmla="*/ 2913591 h 6191997"/>
              <a:gd name="connsiteX2340" fmla="*/ 2741681 w 10679450"/>
              <a:gd name="connsiteY2340" fmla="*/ 3005001 h 6191997"/>
              <a:gd name="connsiteX2341" fmla="*/ 2746622 w 10679450"/>
              <a:gd name="connsiteY2341" fmla="*/ 2970413 h 6191997"/>
              <a:gd name="connsiteX2342" fmla="*/ 2731798 w 10679450"/>
              <a:gd name="connsiteY2342" fmla="*/ 2953120 h 6191997"/>
              <a:gd name="connsiteX2343" fmla="*/ 2739210 w 10679450"/>
              <a:gd name="connsiteY2343" fmla="*/ 2911120 h 6191997"/>
              <a:gd name="connsiteX2344" fmla="*/ 2729328 w 10679450"/>
              <a:gd name="connsiteY2344" fmla="*/ 2967943 h 6191997"/>
              <a:gd name="connsiteX2345" fmla="*/ 2704622 w 10679450"/>
              <a:gd name="connsiteY2345" fmla="*/ 2950649 h 6191997"/>
              <a:gd name="connsiteX2346" fmla="*/ 2699681 w 10679450"/>
              <a:gd name="connsiteY2346" fmla="*/ 2953120 h 6191997"/>
              <a:gd name="connsiteX2347" fmla="*/ 2729328 w 10679450"/>
              <a:gd name="connsiteY2347" fmla="*/ 2980296 h 6191997"/>
              <a:gd name="connsiteX2348" fmla="*/ 2731798 w 10679450"/>
              <a:gd name="connsiteY2348" fmla="*/ 3005001 h 6191997"/>
              <a:gd name="connsiteX2349" fmla="*/ 2724387 w 10679450"/>
              <a:gd name="connsiteY2349" fmla="*/ 3009942 h 6191997"/>
              <a:gd name="connsiteX2350" fmla="*/ 2746622 w 10679450"/>
              <a:gd name="connsiteY2350" fmla="*/ 3044530 h 6191997"/>
              <a:gd name="connsiteX2351" fmla="*/ 2721916 w 10679450"/>
              <a:gd name="connsiteY2351" fmla="*/ 3037118 h 6191997"/>
              <a:gd name="connsiteX2352" fmla="*/ 2739210 w 10679450"/>
              <a:gd name="connsiteY2352" fmla="*/ 3056882 h 6191997"/>
              <a:gd name="connsiteX2353" fmla="*/ 2746622 w 10679450"/>
              <a:gd name="connsiteY2353" fmla="*/ 3049471 h 6191997"/>
              <a:gd name="connsiteX2354" fmla="*/ 2716975 w 10679450"/>
              <a:gd name="connsiteY2354" fmla="*/ 3069235 h 6191997"/>
              <a:gd name="connsiteX2355" fmla="*/ 2721916 w 10679450"/>
              <a:gd name="connsiteY2355" fmla="*/ 3084058 h 6191997"/>
              <a:gd name="connsiteX2356" fmla="*/ 2729328 w 10679450"/>
              <a:gd name="connsiteY2356" fmla="*/ 3084058 h 6191997"/>
              <a:gd name="connsiteX2357" fmla="*/ 2657681 w 10679450"/>
              <a:gd name="connsiteY2357" fmla="*/ 3128528 h 6191997"/>
              <a:gd name="connsiteX2358" fmla="*/ 2600858 w 10679450"/>
              <a:gd name="connsiteY2358" fmla="*/ 3170527 h 6191997"/>
              <a:gd name="connsiteX2359" fmla="*/ 2583563 w 10679450"/>
              <a:gd name="connsiteY2359" fmla="*/ 3212526 h 6191997"/>
              <a:gd name="connsiteX2360" fmla="*/ 2590974 w 10679450"/>
              <a:gd name="connsiteY2360" fmla="*/ 3279231 h 6191997"/>
              <a:gd name="connsiteX2361" fmla="*/ 2610739 w 10679450"/>
              <a:gd name="connsiteY2361" fmla="*/ 3420052 h 6191997"/>
              <a:gd name="connsiteX2362" fmla="*/ 2568738 w 10679450"/>
              <a:gd name="connsiteY2362" fmla="*/ 3392876 h 6191997"/>
              <a:gd name="connsiteX2363" fmla="*/ 2546504 w 10679450"/>
              <a:gd name="connsiteY2363" fmla="*/ 3331112 h 6191997"/>
              <a:gd name="connsiteX2364" fmla="*/ 2541563 w 10679450"/>
              <a:gd name="connsiteY2364" fmla="*/ 3328642 h 6191997"/>
              <a:gd name="connsiteX2365" fmla="*/ 2539092 w 10679450"/>
              <a:gd name="connsiteY2365" fmla="*/ 3333583 h 6191997"/>
              <a:gd name="connsiteX2366" fmla="*/ 2504503 w 10679450"/>
              <a:gd name="connsiteY2366" fmla="*/ 3256996 h 6191997"/>
              <a:gd name="connsiteX2367" fmla="*/ 2435327 w 10679450"/>
              <a:gd name="connsiteY2367" fmla="*/ 3242173 h 6191997"/>
              <a:gd name="connsiteX2368" fmla="*/ 2413091 w 10679450"/>
              <a:gd name="connsiteY2368" fmla="*/ 3239702 h 6191997"/>
              <a:gd name="connsiteX2369" fmla="*/ 2385915 w 10679450"/>
              <a:gd name="connsiteY2369" fmla="*/ 3249584 h 6191997"/>
              <a:gd name="connsiteX2370" fmla="*/ 2383445 w 10679450"/>
              <a:gd name="connsiteY2370" fmla="*/ 3227350 h 6191997"/>
              <a:gd name="connsiteX2371" fmla="*/ 2324150 w 10679450"/>
              <a:gd name="connsiteY2371" fmla="*/ 3247114 h 6191997"/>
              <a:gd name="connsiteX2372" fmla="*/ 2331562 w 10679450"/>
              <a:gd name="connsiteY2372" fmla="*/ 3259467 h 6191997"/>
              <a:gd name="connsiteX2373" fmla="*/ 2343915 w 10679450"/>
              <a:gd name="connsiteY2373" fmla="*/ 3254526 h 6191997"/>
              <a:gd name="connsiteX2374" fmla="*/ 2351327 w 10679450"/>
              <a:gd name="connsiteY2374" fmla="*/ 3286642 h 6191997"/>
              <a:gd name="connsiteX2375" fmla="*/ 2321679 w 10679450"/>
              <a:gd name="connsiteY2375" fmla="*/ 3284172 h 6191997"/>
              <a:gd name="connsiteX2376" fmla="*/ 2287092 w 10679450"/>
              <a:gd name="connsiteY2376" fmla="*/ 3281701 h 6191997"/>
              <a:gd name="connsiteX2377" fmla="*/ 2183326 w 10679450"/>
              <a:gd name="connsiteY2377" fmla="*/ 3276760 h 6191997"/>
              <a:gd name="connsiteX2378" fmla="*/ 2183326 w 10679450"/>
              <a:gd name="connsiteY2378" fmla="*/ 3266878 h 6191997"/>
              <a:gd name="connsiteX2379" fmla="*/ 2172209 w 10679450"/>
              <a:gd name="connsiteY2379" fmla="*/ 3294981 h 6191997"/>
              <a:gd name="connsiteX2380" fmla="*/ 2156600 w 10679450"/>
              <a:gd name="connsiteY2380" fmla="*/ 3306315 h 6191997"/>
              <a:gd name="connsiteX2381" fmla="*/ 2151827 w 10679450"/>
              <a:gd name="connsiteY2381" fmla="*/ 3306098 h 6191997"/>
              <a:gd name="connsiteX2382" fmla="*/ 2148738 w 10679450"/>
              <a:gd name="connsiteY2382" fmla="*/ 3303936 h 6191997"/>
              <a:gd name="connsiteX2383" fmla="*/ 2136385 w 10679450"/>
              <a:gd name="connsiteY2383" fmla="*/ 3306407 h 6191997"/>
              <a:gd name="connsiteX2384" fmla="*/ 2132060 w 10679450"/>
              <a:gd name="connsiteY2384" fmla="*/ 3315675 h 6191997"/>
              <a:gd name="connsiteX2385" fmla="*/ 2138858 w 10679450"/>
              <a:gd name="connsiteY2385" fmla="*/ 3308877 h 6191997"/>
              <a:gd name="connsiteX2386" fmla="*/ 2129261 w 10679450"/>
              <a:gd name="connsiteY2386" fmla="*/ 3321672 h 6191997"/>
              <a:gd name="connsiteX2387" fmla="*/ 2127738 w 10679450"/>
              <a:gd name="connsiteY2387" fmla="*/ 3324936 h 6191997"/>
              <a:gd name="connsiteX2388" fmla="*/ 2125814 w 10679450"/>
              <a:gd name="connsiteY2388" fmla="*/ 3326267 h 6191997"/>
              <a:gd name="connsiteX2389" fmla="*/ 2124034 w 10679450"/>
              <a:gd name="connsiteY2389" fmla="*/ 3328642 h 6191997"/>
              <a:gd name="connsiteX2390" fmla="*/ 2124528 w 10679450"/>
              <a:gd name="connsiteY2390" fmla="*/ 3327158 h 6191997"/>
              <a:gd name="connsiteX2391" fmla="*/ 2111679 w 10679450"/>
              <a:gd name="connsiteY2391" fmla="*/ 3336053 h 6191997"/>
              <a:gd name="connsiteX2392" fmla="*/ 2104268 w 10679450"/>
              <a:gd name="connsiteY2392" fmla="*/ 3353347 h 6191997"/>
              <a:gd name="connsiteX2393" fmla="*/ 2114149 w 10679450"/>
              <a:gd name="connsiteY2393" fmla="*/ 3410169 h 6191997"/>
              <a:gd name="connsiteX2394" fmla="*/ 2119091 w 10679450"/>
              <a:gd name="connsiteY2394" fmla="*/ 3405228 h 6191997"/>
              <a:gd name="connsiteX2395" fmla="*/ 2114148 w 10679450"/>
              <a:gd name="connsiteY2395" fmla="*/ 3413186 h 6191997"/>
              <a:gd name="connsiteX2396" fmla="*/ 2114148 w 10679450"/>
              <a:gd name="connsiteY2396" fmla="*/ 3417581 h 6191997"/>
              <a:gd name="connsiteX2397" fmla="*/ 2112930 w 10679450"/>
              <a:gd name="connsiteY2397" fmla="*/ 3415146 h 6191997"/>
              <a:gd name="connsiteX2398" fmla="*/ 2106430 w 10679450"/>
              <a:gd name="connsiteY2398" fmla="*/ 3425611 h 6191997"/>
              <a:gd name="connsiteX2399" fmla="*/ 2099327 w 10679450"/>
              <a:gd name="connsiteY2399" fmla="*/ 3449698 h 6191997"/>
              <a:gd name="connsiteX2400" fmla="*/ 2109209 w 10679450"/>
              <a:gd name="connsiteY2400" fmla="*/ 3533696 h 6191997"/>
              <a:gd name="connsiteX2401" fmla="*/ 2200621 w 10679450"/>
              <a:gd name="connsiteY2401" fmla="*/ 3647341 h 6191997"/>
              <a:gd name="connsiteX2402" fmla="*/ 2269797 w 10679450"/>
              <a:gd name="connsiteY2402" fmla="*/ 3630048 h 6191997"/>
              <a:gd name="connsiteX2403" fmla="*/ 2299445 w 10679450"/>
              <a:gd name="connsiteY2403" fmla="*/ 3617695 h 6191997"/>
              <a:gd name="connsiteX2404" fmla="*/ 2326620 w 10679450"/>
              <a:gd name="connsiteY2404" fmla="*/ 3550990 h 6191997"/>
              <a:gd name="connsiteX2405" fmla="*/ 2398268 w 10679450"/>
              <a:gd name="connsiteY2405" fmla="*/ 3546049 h 6191997"/>
              <a:gd name="connsiteX2406" fmla="*/ 2408150 w 10679450"/>
              <a:gd name="connsiteY2406" fmla="*/ 3588048 h 6191997"/>
              <a:gd name="connsiteX2407" fmla="*/ 2395798 w 10679450"/>
              <a:gd name="connsiteY2407" fmla="*/ 3652282 h 6191997"/>
              <a:gd name="connsiteX2408" fmla="*/ 2393327 w 10679450"/>
              <a:gd name="connsiteY2408" fmla="*/ 3627577 h 6191997"/>
              <a:gd name="connsiteX2409" fmla="*/ 2383742 w 10679450"/>
              <a:gd name="connsiteY2409" fmla="*/ 3636770 h 6191997"/>
              <a:gd name="connsiteX2410" fmla="*/ 2387984 w 10679450"/>
              <a:gd name="connsiteY2410" fmla="*/ 3646877 h 6191997"/>
              <a:gd name="connsiteX2411" fmla="*/ 2366097 w 10679450"/>
              <a:gd name="connsiteY2411" fmla="*/ 3706633 h 6191997"/>
              <a:gd name="connsiteX2412" fmla="*/ 2356215 w 10679450"/>
              <a:gd name="connsiteY2412" fmla="*/ 3669575 h 6191997"/>
              <a:gd name="connsiteX2413" fmla="*/ 2359700 w 10679450"/>
              <a:gd name="connsiteY2413" fmla="*/ 3654829 h 6191997"/>
              <a:gd name="connsiteX2414" fmla="*/ 2355547 w 10679450"/>
              <a:gd name="connsiteY2414" fmla="*/ 3655036 h 6191997"/>
              <a:gd name="connsiteX2415" fmla="*/ 2355106 w 10679450"/>
              <a:gd name="connsiteY2415" fmla="*/ 3660041 h 6191997"/>
              <a:gd name="connsiteX2416" fmla="*/ 2351285 w 10679450"/>
              <a:gd name="connsiteY2416" fmla="*/ 3704164 h 6191997"/>
              <a:gd name="connsiteX2417" fmla="*/ 2361167 w 10679450"/>
              <a:gd name="connsiteY2417" fmla="*/ 3706634 h 6191997"/>
              <a:gd name="connsiteX2418" fmla="*/ 2375990 w 10679450"/>
              <a:gd name="connsiteY2418" fmla="*/ 3718987 h 6191997"/>
              <a:gd name="connsiteX2419" fmla="*/ 2351285 w 10679450"/>
              <a:gd name="connsiteY2419" fmla="*/ 3748634 h 6191997"/>
              <a:gd name="connsiteX2420" fmla="*/ 2329050 w 10679450"/>
              <a:gd name="connsiteY2420" fmla="*/ 3775809 h 6191997"/>
              <a:gd name="connsiteX2421" fmla="*/ 2283653 w 10679450"/>
              <a:gd name="connsiteY2421" fmla="*/ 3763766 h 6191997"/>
              <a:gd name="connsiteX2422" fmla="*/ 2270460 w 10679450"/>
              <a:gd name="connsiteY2422" fmla="*/ 3753326 h 6191997"/>
              <a:gd name="connsiteX2423" fmla="*/ 2269797 w 10679450"/>
              <a:gd name="connsiteY2423" fmla="*/ 3758516 h 6191997"/>
              <a:gd name="connsiteX2424" fmla="*/ 2195680 w 10679450"/>
              <a:gd name="connsiteY2424" fmla="*/ 3709105 h 6191997"/>
              <a:gd name="connsiteX2425" fmla="*/ 2148738 w 10679450"/>
              <a:gd name="connsiteY2425" fmla="*/ 3726398 h 6191997"/>
              <a:gd name="connsiteX2426" fmla="*/ 2022738 w 10679450"/>
              <a:gd name="connsiteY2426" fmla="*/ 3679458 h 6191997"/>
              <a:gd name="connsiteX2427" fmla="*/ 1936267 w 10679450"/>
              <a:gd name="connsiteY2427" fmla="*/ 3637459 h 6191997"/>
              <a:gd name="connsiteX2428" fmla="*/ 1884385 w 10679450"/>
              <a:gd name="connsiteY2428" fmla="*/ 3570754 h 6191997"/>
              <a:gd name="connsiteX2429" fmla="*/ 1852267 w 10679450"/>
              <a:gd name="connsiteY2429" fmla="*/ 3489227 h 6191997"/>
              <a:gd name="connsiteX2430" fmla="*/ 1810267 w 10679450"/>
              <a:gd name="connsiteY2430" fmla="*/ 3444757 h 6191997"/>
              <a:gd name="connsiteX2431" fmla="*/ 1778149 w 10679450"/>
              <a:gd name="connsiteY2431" fmla="*/ 3407699 h 6191997"/>
              <a:gd name="connsiteX2432" fmla="*/ 1768266 w 10679450"/>
              <a:gd name="connsiteY2432" fmla="*/ 3387935 h 6191997"/>
              <a:gd name="connsiteX2433" fmla="*/ 1750973 w 10679450"/>
              <a:gd name="connsiteY2433" fmla="*/ 3368170 h 6191997"/>
              <a:gd name="connsiteX2434" fmla="*/ 1728738 w 10679450"/>
              <a:gd name="connsiteY2434" fmla="*/ 3338524 h 6191997"/>
              <a:gd name="connsiteX2435" fmla="*/ 1694149 w 10679450"/>
              <a:gd name="connsiteY2435" fmla="*/ 3311348 h 6191997"/>
              <a:gd name="connsiteX2436" fmla="*/ 1659560 w 10679450"/>
              <a:gd name="connsiteY2436" fmla="*/ 3249584 h 6191997"/>
              <a:gd name="connsiteX2437" fmla="*/ 1600266 w 10679450"/>
              <a:gd name="connsiteY2437" fmla="*/ 3197703 h 6191997"/>
              <a:gd name="connsiteX2438" fmla="*/ 1644737 w 10679450"/>
              <a:gd name="connsiteY2438" fmla="*/ 3298995 h 6191997"/>
              <a:gd name="connsiteX2439" fmla="*/ 1694149 w 10679450"/>
              <a:gd name="connsiteY2439" fmla="*/ 3378053 h 6191997"/>
              <a:gd name="connsiteX2440" fmla="*/ 1691679 w 10679450"/>
              <a:gd name="connsiteY2440" fmla="*/ 3368170 h 6191997"/>
              <a:gd name="connsiteX2441" fmla="*/ 1721325 w 10679450"/>
              <a:gd name="connsiteY2441" fmla="*/ 3427463 h 6191997"/>
              <a:gd name="connsiteX2442" fmla="*/ 1736149 w 10679450"/>
              <a:gd name="connsiteY2442" fmla="*/ 3457110 h 6191997"/>
              <a:gd name="connsiteX2443" fmla="*/ 1763325 w 10679450"/>
              <a:gd name="connsiteY2443" fmla="*/ 3476874 h 6191997"/>
              <a:gd name="connsiteX2444" fmla="*/ 1733678 w 10679450"/>
              <a:gd name="connsiteY2444" fmla="*/ 3471933 h 6191997"/>
              <a:gd name="connsiteX2445" fmla="*/ 1681796 w 10679450"/>
              <a:gd name="connsiteY2445" fmla="*/ 3437345 h 6191997"/>
              <a:gd name="connsiteX2446" fmla="*/ 1654618 w 10679450"/>
              <a:gd name="connsiteY2446" fmla="*/ 3363229 h 6191997"/>
              <a:gd name="connsiteX2447" fmla="*/ 1600266 w 10679450"/>
              <a:gd name="connsiteY2447" fmla="*/ 3333583 h 6191997"/>
              <a:gd name="connsiteX2448" fmla="*/ 1624972 w 10679450"/>
              <a:gd name="connsiteY2448" fmla="*/ 3333583 h 6191997"/>
              <a:gd name="connsiteX2449" fmla="*/ 1600266 w 10679450"/>
              <a:gd name="connsiteY2449" fmla="*/ 3279231 h 6191997"/>
              <a:gd name="connsiteX2450" fmla="*/ 1568148 w 10679450"/>
              <a:gd name="connsiteY2450" fmla="*/ 3239702 h 6191997"/>
              <a:gd name="connsiteX2451" fmla="*/ 1518737 w 10679450"/>
              <a:gd name="connsiteY2451" fmla="*/ 3140881 h 6191997"/>
              <a:gd name="connsiteX2452" fmla="*/ 1469325 w 10679450"/>
              <a:gd name="connsiteY2452" fmla="*/ 3111234 h 6191997"/>
              <a:gd name="connsiteX2453" fmla="*/ 1447089 w 10679450"/>
              <a:gd name="connsiteY2453" fmla="*/ 3101352 h 6191997"/>
              <a:gd name="connsiteX2454" fmla="*/ 1427325 w 10679450"/>
              <a:gd name="connsiteY2454" fmla="*/ 3076647 h 6191997"/>
              <a:gd name="connsiteX2455" fmla="*/ 1390266 w 10679450"/>
              <a:gd name="connsiteY2455" fmla="*/ 3022295 h 6191997"/>
              <a:gd name="connsiteX2456" fmla="*/ 1372972 w 10679450"/>
              <a:gd name="connsiteY2456" fmla="*/ 2977825 h 6191997"/>
              <a:gd name="connsiteX2457" fmla="*/ 1382854 w 10679450"/>
              <a:gd name="connsiteY2457" fmla="*/ 2987707 h 6191997"/>
              <a:gd name="connsiteX2458" fmla="*/ 1385324 w 10679450"/>
              <a:gd name="connsiteY2458" fmla="*/ 2965472 h 6191997"/>
              <a:gd name="connsiteX2459" fmla="*/ 1368030 w 10679450"/>
              <a:gd name="connsiteY2459" fmla="*/ 2972884 h 6191997"/>
              <a:gd name="connsiteX2460" fmla="*/ 1333441 w 10679450"/>
              <a:gd name="connsiteY2460" fmla="*/ 2906179 h 6191997"/>
              <a:gd name="connsiteX2461" fmla="*/ 1316147 w 10679450"/>
              <a:gd name="connsiteY2461" fmla="*/ 2871592 h 6191997"/>
              <a:gd name="connsiteX2462" fmla="*/ 1321088 w 10679450"/>
              <a:gd name="connsiteY2462" fmla="*/ 2819710 h 6191997"/>
              <a:gd name="connsiteX2463" fmla="*/ 1323560 w 10679450"/>
              <a:gd name="connsiteY2463" fmla="*/ 2711007 h 6191997"/>
              <a:gd name="connsiteX2464" fmla="*/ 1345795 w 10679450"/>
              <a:gd name="connsiteY2464" fmla="*/ 2639361 h 6191997"/>
              <a:gd name="connsiteX2465" fmla="*/ 1330045 w 10679450"/>
              <a:gd name="connsiteY2465" fmla="*/ 2632876 h 6191997"/>
              <a:gd name="connsiteX2466" fmla="*/ 1325866 w 10679450"/>
              <a:gd name="connsiteY2466" fmla="*/ 2622727 h 6191997"/>
              <a:gd name="connsiteX2467" fmla="*/ 1323560 w 10679450"/>
              <a:gd name="connsiteY2467" fmla="*/ 2597362 h 6191997"/>
              <a:gd name="connsiteX2468" fmla="*/ 1303795 w 10679450"/>
              <a:gd name="connsiteY2468" fmla="*/ 2555363 h 6191997"/>
              <a:gd name="connsiteX2469" fmla="*/ 1328501 w 10679450"/>
              <a:gd name="connsiteY2469" fmla="*/ 2547951 h 6191997"/>
              <a:gd name="connsiteX2470" fmla="*/ 1353206 w 10679450"/>
              <a:gd name="connsiteY2470" fmla="*/ 2582539 h 6191997"/>
              <a:gd name="connsiteX2471" fmla="*/ 1372972 w 10679450"/>
              <a:gd name="connsiteY2471" fmla="*/ 2565245 h 6191997"/>
              <a:gd name="connsiteX2472" fmla="*/ 1372972 w 10679450"/>
              <a:gd name="connsiteY2472" fmla="*/ 2525716 h 6191997"/>
              <a:gd name="connsiteX2473" fmla="*/ 1350736 w 10679450"/>
              <a:gd name="connsiteY2473" fmla="*/ 2508423 h 6191997"/>
              <a:gd name="connsiteX2474" fmla="*/ 1363089 w 10679450"/>
              <a:gd name="connsiteY2474" fmla="*/ 2503481 h 6191997"/>
              <a:gd name="connsiteX2475" fmla="*/ 1343324 w 10679450"/>
              <a:gd name="connsiteY2475" fmla="*/ 2478776 h 6191997"/>
              <a:gd name="connsiteX2476" fmla="*/ 1335913 w 10679450"/>
              <a:gd name="connsiteY2476" fmla="*/ 2491129 h 6191997"/>
              <a:gd name="connsiteX2477" fmla="*/ 1323560 w 10679450"/>
              <a:gd name="connsiteY2477" fmla="*/ 2463953 h 6191997"/>
              <a:gd name="connsiteX2478" fmla="*/ 1323560 w 10679450"/>
              <a:gd name="connsiteY2478" fmla="*/ 2471364 h 6191997"/>
              <a:gd name="connsiteX2479" fmla="*/ 1303795 w 10679450"/>
              <a:gd name="connsiteY2479" fmla="*/ 2444189 h 6191997"/>
              <a:gd name="connsiteX2480" fmla="*/ 1251928 w 10679450"/>
              <a:gd name="connsiteY2480" fmla="*/ 2439247 h 6191997"/>
              <a:gd name="connsiteX2481" fmla="*/ 1264280 w 10679450"/>
              <a:gd name="connsiteY2481" fmla="*/ 2434306 h 6191997"/>
              <a:gd name="connsiteX2482" fmla="*/ 1251928 w 10679450"/>
              <a:gd name="connsiteY2482" fmla="*/ 2424424 h 6191997"/>
              <a:gd name="connsiteX2483" fmla="*/ 1259339 w 10679450"/>
              <a:gd name="connsiteY2483" fmla="*/ 2421954 h 6191997"/>
              <a:gd name="connsiteX2484" fmla="*/ 1222282 w 10679450"/>
              <a:gd name="connsiteY2484" fmla="*/ 2402189 h 6191997"/>
              <a:gd name="connsiteX2485" fmla="*/ 1212400 w 10679450"/>
              <a:gd name="connsiteY2485" fmla="*/ 2399719 h 6191997"/>
              <a:gd name="connsiteX2486" fmla="*/ 1224751 w 10679450"/>
              <a:gd name="connsiteY2486" fmla="*/ 2394778 h 6191997"/>
              <a:gd name="connsiteX2487" fmla="*/ 1219811 w 10679450"/>
              <a:gd name="connsiteY2487" fmla="*/ 2379954 h 6191997"/>
              <a:gd name="connsiteX2488" fmla="*/ 1212400 w 10679450"/>
              <a:gd name="connsiteY2488" fmla="*/ 2387366 h 6191997"/>
              <a:gd name="connsiteX2489" fmla="*/ 1207459 w 10679450"/>
              <a:gd name="connsiteY2489" fmla="*/ 2347837 h 6191997"/>
              <a:gd name="connsiteX2490" fmla="*/ 1197576 w 10679450"/>
              <a:gd name="connsiteY2490" fmla="*/ 2352778 h 6191997"/>
              <a:gd name="connsiteX2491" fmla="*/ 1172871 w 10679450"/>
              <a:gd name="connsiteY2491" fmla="*/ 2320662 h 6191997"/>
              <a:gd name="connsiteX2492" fmla="*/ 1175342 w 10679450"/>
              <a:gd name="connsiteY2492" fmla="*/ 2298427 h 6191997"/>
              <a:gd name="connsiteX2493" fmla="*/ 1162990 w 10679450"/>
              <a:gd name="connsiteY2493" fmla="*/ 2293485 h 6191997"/>
              <a:gd name="connsiteX2494" fmla="*/ 1148167 w 10679450"/>
              <a:gd name="connsiteY2494" fmla="*/ 2258898 h 6191997"/>
              <a:gd name="connsiteX2495" fmla="*/ 1143225 w 10679450"/>
              <a:gd name="connsiteY2495" fmla="*/ 2236663 h 6191997"/>
              <a:gd name="connsiteX2496" fmla="*/ 1138593 w 10679450"/>
              <a:gd name="connsiteY2496" fmla="*/ 2219369 h 6191997"/>
              <a:gd name="connsiteX2497" fmla="*/ 1121400 w 10679450"/>
              <a:gd name="connsiteY2497" fmla="*/ 2224195 h 6191997"/>
              <a:gd name="connsiteX2498" fmla="*/ 1123461 w 10679450"/>
              <a:gd name="connsiteY2498" fmla="*/ 2198678 h 6191997"/>
              <a:gd name="connsiteX2499" fmla="*/ 1111108 w 10679450"/>
              <a:gd name="connsiteY2499" fmla="*/ 2169958 h 6191997"/>
              <a:gd name="connsiteX2500" fmla="*/ 1111108 w 10679450"/>
              <a:gd name="connsiteY2500" fmla="*/ 2160076 h 6191997"/>
              <a:gd name="connsiteX2501" fmla="*/ 1096392 w 10679450"/>
              <a:gd name="connsiteY2501" fmla="*/ 2170404 h 6191997"/>
              <a:gd name="connsiteX2502" fmla="*/ 1106168 w 10679450"/>
              <a:gd name="connsiteY2502" fmla="*/ 2211958 h 6191997"/>
              <a:gd name="connsiteX2503" fmla="*/ 1093815 w 10679450"/>
              <a:gd name="connsiteY2503" fmla="*/ 2202075 h 6191997"/>
              <a:gd name="connsiteX2504" fmla="*/ 1093815 w 10679450"/>
              <a:gd name="connsiteY2504" fmla="*/ 2194664 h 6191997"/>
              <a:gd name="connsiteX2505" fmla="*/ 1088876 w 10679450"/>
              <a:gd name="connsiteY2505" fmla="*/ 2192193 h 6191997"/>
              <a:gd name="connsiteX2506" fmla="*/ 1083933 w 10679450"/>
              <a:gd name="connsiteY2506" fmla="*/ 2199605 h 6191997"/>
              <a:gd name="connsiteX2507" fmla="*/ 1095980 w 10679450"/>
              <a:gd name="connsiteY2507" fmla="*/ 2170692 h 6191997"/>
              <a:gd name="connsiteX2508" fmla="*/ 1093507 w 10679450"/>
              <a:gd name="connsiteY2508" fmla="*/ 2172429 h 6191997"/>
              <a:gd name="connsiteX2509" fmla="*/ 1081462 w 10679450"/>
              <a:gd name="connsiteY2509" fmla="*/ 2192193 h 6191997"/>
              <a:gd name="connsiteX2510" fmla="*/ 1096285 w 10679450"/>
              <a:gd name="connsiteY2510" fmla="*/ 2155135 h 6191997"/>
              <a:gd name="connsiteX2511" fmla="*/ 1054287 w 10679450"/>
              <a:gd name="connsiteY2511" fmla="*/ 2110666 h 6191997"/>
              <a:gd name="connsiteX2512" fmla="*/ 1061699 w 10679450"/>
              <a:gd name="connsiteY2512" fmla="*/ 2115607 h 6191997"/>
              <a:gd name="connsiteX2513" fmla="*/ 1059228 w 10679450"/>
              <a:gd name="connsiteY2513" fmla="*/ 2105724 h 6191997"/>
              <a:gd name="connsiteX2514" fmla="*/ 1039463 w 10679450"/>
              <a:gd name="connsiteY2514" fmla="*/ 2095842 h 6191997"/>
              <a:gd name="connsiteX2515" fmla="*/ 1049346 w 10679450"/>
              <a:gd name="connsiteY2515" fmla="*/ 2093372 h 6191997"/>
              <a:gd name="connsiteX2516" fmla="*/ 1041934 w 10679450"/>
              <a:gd name="connsiteY2516" fmla="*/ 2081019 h 6191997"/>
              <a:gd name="connsiteX2517" fmla="*/ 1034522 w 10679450"/>
              <a:gd name="connsiteY2517" fmla="*/ 2081019 h 6191997"/>
              <a:gd name="connsiteX2518" fmla="*/ 1034522 w 10679450"/>
              <a:gd name="connsiteY2518" fmla="*/ 2073608 h 6191997"/>
              <a:gd name="connsiteX2519" fmla="*/ 1051816 w 10679450"/>
              <a:gd name="connsiteY2519" fmla="*/ 2083490 h 6191997"/>
              <a:gd name="connsiteX2520" fmla="*/ 1036993 w 10679450"/>
              <a:gd name="connsiteY2520" fmla="*/ 2061255 h 6191997"/>
              <a:gd name="connsiteX2521" fmla="*/ 1032051 w 10679450"/>
              <a:gd name="connsiteY2521" fmla="*/ 2061255 h 6191997"/>
              <a:gd name="connsiteX2522" fmla="*/ 1029581 w 10679450"/>
              <a:gd name="connsiteY2522" fmla="*/ 2068666 h 6191997"/>
              <a:gd name="connsiteX2523" fmla="*/ 1036993 w 10679450"/>
              <a:gd name="connsiteY2523" fmla="*/ 2053843 h 6191997"/>
              <a:gd name="connsiteX2524" fmla="*/ 1032051 w 10679450"/>
              <a:gd name="connsiteY2524" fmla="*/ 2053843 h 6191997"/>
              <a:gd name="connsiteX2525" fmla="*/ 1034522 w 10679450"/>
              <a:gd name="connsiteY2525" fmla="*/ 2046431 h 6191997"/>
              <a:gd name="connsiteX2526" fmla="*/ 1024640 w 10679450"/>
              <a:gd name="connsiteY2526" fmla="*/ 2056314 h 6191997"/>
              <a:gd name="connsiteX2527" fmla="*/ 994993 w 10679450"/>
              <a:gd name="connsiteY2527" fmla="*/ 2029138 h 6191997"/>
              <a:gd name="connsiteX2528" fmla="*/ 977701 w 10679450"/>
              <a:gd name="connsiteY2528" fmla="*/ 1977256 h 6191997"/>
              <a:gd name="connsiteX2529" fmla="*/ 975231 w 10679450"/>
              <a:gd name="connsiteY2529" fmla="*/ 2029138 h 6191997"/>
              <a:gd name="connsiteX2530" fmla="*/ 957935 w 10679450"/>
              <a:gd name="connsiteY2530" fmla="*/ 2004432 h 6191997"/>
              <a:gd name="connsiteX2531" fmla="*/ 943113 w 10679450"/>
              <a:gd name="connsiteY2531" fmla="*/ 2001962 h 6191997"/>
              <a:gd name="connsiteX2532" fmla="*/ 933232 w 10679450"/>
              <a:gd name="connsiteY2532" fmla="*/ 1999491 h 6191997"/>
              <a:gd name="connsiteX2533" fmla="*/ 930760 w 10679450"/>
              <a:gd name="connsiteY2533" fmla="*/ 2004432 h 6191997"/>
              <a:gd name="connsiteX2534" fmla="*/ 915937 w 10679450"/>
              <a:gd name="connsiteY2534" fmla="*/ 2016785 h 6191997"/>
              <a:gd name="connsiteX2535" fmla="*/ 908524 w 10679450"/>
              <a:gd name="connsiteY2535" fmla="*/ 1969845 h 6191997"/>
              <a:gd name="connsiteX2536" fmla="*/ 898642 w 10679450"/>
              <a:gd name="connsiteY2536" fmla="*/ 1962433 h 6191997"/>
              <a:gd name="connsiteX2537" fmla="*/ 906054 w 10679450"/>
              <a:gd name="connsiteY2537" fmla="*/ 1969845 h 6191997"/>
              <a:gd name="connsiteX2538" fmla="*/ 891231 w 10679450"/>
              <a:gd name="connsiteY2538" fmla="*/ 1974786 h 6191997"/>
              <a:gd name="connsiteX2539" fmla="*/ 876408 w 10679450"/>
              <a:gd name="connsiteY2539" fmla="*/ 1992080 h 6191997"/>
              <a:gd name="connsiteX2540" fmla="*/ 851702 w 10679450"/>
              <a:gd name="connsiteY2540" fmla="*/ 1942669 h 6191997"/>
              <a:gd name="connsiteX2541" fmla="*/ 856645 w 10679450"/>
              <a:gd name="connsiteY2541" fmla="*/ 1967374 h 6191997"/>
              <a:gd name="connsiteX2542" fmla="*/ 861585 w 10679450"/>
              <a:gd name="connsiteY2542" fmla="*/ 1950081 h 6191997"/>
              <a:gd name="connsiteX2543" fmla="*/ 849231 w 10679450"/>
              <a:gd name="connsiteY2543" fmla="*/ 1937728 h 6191997"/>
              <a:gd name="connsiteX2544" fmla="*/ 792409 w 10679450"/>
              <a:gd name="connsiteY2544" fmla="*/ 1947609 h 6191997"/>
              <a:gd name="connsiteX2545" fmla="*/ 792409 w 10679450"/>
              <a:gd name="connsiteY2545" fmla="*/ 1940198 h 6191997"/>
              <a:gd name="connsiteX2546" fmla="*/ 715821 w 10679450"/>
              <a:gd name="connsiteY2546" fmla="*/ 1940198 h 6191997"/>
              <a:gd name="connsiteX2547" fmla="*/ 681234 w 10679450"/>
              <a:gd name="connsiteY2547" fmla="*/ 1910552 h 6191997"/>
              <a:gd name="connsiteX2548" fmla="*/ 661468 w 10679450"/>
              <a:gd name="connsiteY2548" fmla="*/ 1900669 h 6191997"/>
              <a:gd name="connsiteX2549" fmla="*/ 644176 w 10679450"/>
              <a:gd name="connsiteY2549" fmla="*/ 1900669 h 6191997"/>
              <a:gd name="connsiteX2550" fmla="*/ 651587 w 10679450"/>
              <a:gd name="connsiteY2550" fmla="*/ 1890788 h 6191997"/>
              <a:gd name="connsiteX2551" fmla="*/ 631824 w 10679450"/>
              <a:gd name="connsiteY2551" fmla="*/ 1895729 h 6191997"/>
              <a:gd name="connsiteX2552" fmla="*/ 646647 w 10679450"/>
              <a:gd name="connsiteY2552" fmla="*/ 1885845 h 6191997"/>
              <a:gd name="connsiteX2553" fmla="*/ 634294 w 10679450"/>
              <a:gd name="connsiteY2553" fmla="*/ 1888317 h 6191997"/>
              <a:gd name="connsiteX2554" fmla="*/ 644176 w 10679450"/>
              <a:gd name="connsiteY2554" fmla="*/ 1873494 h 6191997"/>
              <a:gd name="connsiteX2555" fmla="*/ 604648 w 10679450"/>
              <a:gd name="connsiteY2555" fmla="*/ 1868552 h 6191997"/>
              <a:gd name="connsiteX2556" fmla="*/ 597236 w 10679450"/>
              <a:gd name="connsiteY2556" fmla="*/ 1885845 h 6191997"/>
              <a:gd name="connsiteX2557" fmla="*/ 602177 w 10679450"/>
              <a:gd name="connsiteY2557" fmla="*/ 1863612 h 6191997"/>
              <a:gd name="connsiteX2558" fmla="*/ 594766 w 10679450"/>
              <a:gd name="connsiteY2558" fmla="*/ 1875963 h 6191997"/>
              <a:gd name="connsiteX2559" fmla="*/ 584883 w 10679450"/>
              <a:gd name="connsiteY2559" fmla="*/ 1878434 h 6191997"/>
              <a:gd name="connsiteX2560" fmla="*/ 589824 w 10679450"/>
              <a:gd name="connsiteY2560" fmla="*/ 1878434 h 6191997"/>
              <a:gd name="connsiteX2561" fmla="*/ 589824 w 10679450"/>
              <a:gd name="connsiteY2561" fmla="*/ 1893257 h 6191997"/>
              <a:gd name="connsiteX2562" fmla="*/ 579943 w 10679450"/>
              <a:gd name="connsiteY2562" fmla="*/ 1903140 h 6191997"/>
              <a:gd name="connsiteX2563" fmla="*/ 579943 w 10679450"/>
              <a:gd name="connsiteY2563" fmla="*/ 1908080 h 6191997"/>
              <a:gd name="connsiteX2564" fmla="*/ 594766 w 10679450"/>
              <a:gd name="connsiteY2564" fmla="*/ 1900669 h 6191997"/>
              <a:gd name="connsiteX2565" fmla="*/ 587354 w 10679450"/>
              <a:gd name="connsiteY2565" fmla="*/ 1920434 h 6191997"/>
              <a:gd name="connsiteX2566" fmla="*/ 594766 w 10679450"/>
              <a:gd name="connsiteY2566" fmla="*/ 1922904 h 6191997"/>
              <a:gd name="connsiteX2567" fmla="*/ 557706 w 10679450"/>
              <a:gd name="connsiteY2567" fmla="*/ 1930315 h 6191997"/>
              <a:gd name="connsiteX2568" fmla="*/ 552765 w 10679450"/>
              <a:gd name="connsiteY2568" fmla="*/ 1952550 h 6191997"/>
              <a:gd name="connsiteX2569" fmla="*/ 550295 w 10679450"/>
              <a:gd name="connsiteY2569" fmla="*/ 1937728 h 6191997"/>
              <a:gd name="connsiteX2570" fmla="*/ 530530 w 10679450"/>
              <a:gd name="connsiteY2570" fmla="*/ 1972315 h 6191997"/>
              <a:gd name="connsiteX2571" fmla="*/ 533001 w 10679450"/>
              <a:gd name="connsiteY2571" fmla="*/ 1959963 h 6191997"/>
              <a:gd name="connsiteX2572" fmla="*/ 508297 w 10679450"/>
              <a:gd name="connsiteY2572" fmla="*/ 1974786 h 6191997"/>
              <a:gd name="connsiteX2573" fmla="*/ 483591 w 10679450"/>
              <a:gd name="connsiteY2573" fmla="*/ 1972315 h 6191997"/>
              <a:gd name="connsiteX2574" fmla="*/ 495944 w 10679450"/>
              <a:gd name="connsiteY2574" fmla="*/ 1972315 h 6191997"/>
              <a:gd name="connsiteX2575" fmla="*/ 505826 w 10679450"/>
              <a:gd name="connsiteY2575" fmla="*/ 1952550 h 6191997"/>
              <a:gd name="connsiteX2576" fmla="*/ 495944 w 10679450"/>
              <a:gd name="connsiteY2576" fmla="*/ 1917963 h 6191997"/>
              <a:gd name="connsiteX2577" fmla="*/ 518178 w 10679450"/>
              <a:gd name="connsiteY2577" fmla="*/ 1880905 h 6191997"/>
              <a:gd name="connsiteX2578" fmla="*/ 565119 w 10679450"/>
              <a:gd name="connsiteY2578" fmla="*/ 1885845 h 6191997"/>
              <a:gd name="connsiteX2579" fmla="*/ 557706 w 10679450"/>
              <a:gd name="connsiteY2579" fmla="*/ 1846317 h 6191997"/>
              <a:gd name="connsiteX2580" fmla="*/ 520648 w 10679450"/>
              <a:gd name="connsiteY2580" fmla="*/ 1856199 h 6191997"/>
              <a:gd name="connsiteX2581" fmla="*/ 530530 w 10679450"/>
              <a:gd name="connsiteY2581" fmla="*/ 1796907 h 6191997"/>
              <a:gd name="connsiteX2582" fmla="*/ 493473 w 10679450"/>
              <a:gd name="connsiteY2582" fmla="*/ 1878434 h 6191997"/>
              <a:gd name="connsiteX2583" fmla="*/ 444062 w 10679450"/>
              <a:gd name="connsiteY2583" fmla="*/ 1920434 h 6191997"/>
              <a:gd name="connsiteX2584" fmla="*/ 439120 w 10679450"/>
              <a:gd name="connsiteY2584" fmla="*/ 1947609 h 6191997"/>
              <a:gd name="connsiteX2585" fmla="*/ 434179 w 10679450"/>
              <a:gd name="connsiteY2585" fmla="*/ 1952550 h 6191997"/>
              <a:gd name="connsiteX2586" fmla="*/ 426769 w 10679450"/>
              <a:gd name="connsiteY2586" fmla="*/ 1957492 h 6191997"/>
              <a:gd name="connsiteX2587" fmla="*/ 409475 w 10679450"/>
              <a:gd name="connsiteY2587" fmla="*/ 1997021 h 6191997"/>
              <a:gd name="connsiteX2588" fmla="*/ 411945 w 10679450"/>
              <a:gd name="connsiteY2588" fmla="*/ 2036549 h 6191997"/>
              <a:gd name="connsiteX2589" fmla="*/ 365005 w 10679450"/>
              <a:gd name="connsiteY2589" fmla="*/ 2071137 h 6191997"/>
              <a:gd name="connsiteX2590" fmla="*/ 340300 w 10679450"/>
              <a:gd name="connsiteY2590" fmla="*/ 2095842 h 6191997"/>
              <a:gd name="connsiteX2591" fmla="*/ 310653 w 10679450"/>
              <a:gd name="connsiteY2591" fmla="*/ 2132900 h 6191997"/>
              <a:gd name="connsiteX2592" fmla="*/ 293359 w 10679450"/>
              <a:gd name="connsiteY2592" fmla="*/ 2137842 h 6191997"/>
              <a:gd name="connsiteX2593" fmla="*/ 298301 w 10679450"/>
              <a:gd name="connsiteY2593" fmla="*/ 2137842 h 6191997"/>
              <a:gd name="connsiteX2594" fmla="*/ 298301 w 10679450"/>
              <a:gd name="connsiteY2594" fmla="*/ 2142783 h 6191997"/>
              <a:gd name="connsiteX2595" fmla="*/ 261242 w 10679450"/>
              <a:gd name="connsiteY2595" fmla="*/ 2142783 h 6191997"/>
              <a:gd name="connsiteX2596" fmla="*/ 243949 w 10679450"/>
              <a:gd name="connsiteY2596" fmla="*/ 2192193 h 6191997"/>
              <a:gd name="connsiteX2597" fmla="*/ 189598 w 10679450"/>
              <a:gd name="connsiteY2597" fmla="*/ 2202076 h 6191997"/>
              <a:gd name="connsiteX2598" fmla="*/ 192068 w 10679450"/>
              <a:gd name="connsiteY2598" fmla="*/ 2189723 h 6191997"/>
              <a:gd name="connsiteX2599" fmla="*/ 157481 w 10679450"/>
              <a:gd name="connsiteY2599" fmla="*/ 2209487 h 6191997"/>
              <a:gd name="connsiteX2600" fmla="*/ 142658 w 10679450"/>
              <a:gd name="connsiteY2600" fmla="*/ 2216899 h 6191997"/>
              <a:gd name="connsiteX2601" fmla="*/ 140187 w 10679450"/>
              <a:gd name="connsiteY2601" fmla="*/ 2229251 h 6191997"/>
              <a:gd name="connsiteX2602" fmla="*/ 132775 w 10679450"/>
              <a:gd name="connsiteY2602" fmla="*/ 2216899 h 6191997"/>
              <a:gd name="connsiteX2603" fmla="*/ 209362 w 10679450"/>
              <a:gd name="connsiteY2603" fmla="*/ 2169958 h 6191997"/>
              <a:gd name="connsiteX2604" fmla="*/ 211833 w 10679450"/>
              <a:gd name="connsiteY2604" fmla="*/ 2179841 h 6191997"/>
              <a:gd name="connsiteX2605" fmla="*/ 226655 w 10679450"/>
              <a:gd name="connsiteY2605" fmla="*/ 2179841 h 6191997"/>
              <a:gd name="connsiteX2606" fmla="*/ 268654 w 10679450"/>
              <a:gd name="connsiteY2606" fmla="*/ 2125489 h 6191997"/>
              <a:gd name="connsiteX2607" fmla="*/ 315594 w 10679450"/>
              <a:gd name="connsiteY2607" fmla="*/ 2043961 h 6191997"/>
              <a:gd name="connsiteX2608" fmla="*/ 332888 w 10679450"/>
              <a:gd name="connsiteY2608" fmla="*/ 1999491 h 6191997"/>
              <a:gd name="connsiteX2609" fmla="*/ 281007 w 10679450"/>
              <a:gd name="connsiteY2609" fmla="*/ 2004432 h 6191997"/>
              <a:gd name="connsiteX2610" fmla="*/ 271125 w 10679450"/>
              <a:gd name="connsiteY2610" fmla="*/ 2034079 h 6191997"/>
              <a:gd name="connsiteX2611" fmla="*/ 243949 w 10679450"/>
              <a:gd name="connsiteY2611" fmla="*/ 2009373 h 6191997"/>
              <a:gd name="connsiteX2612" fmla="*/ 226655 w 10679450"/>
              <a:gd name="connsiteY2612" fmla="*/ 1989609 h 6191997"/>
              <a:gd name="connsiteX2613" fmla="*/ 172304 w 10679450"/>
              <a:gd name="connsiteY2613" fmla="*/ 2026667 h 6191997"/>
              <a:gd name="connsiteX2614" fmla="*/ 189598 w 10679450"/>
              <a:gd name="connsiteY2614" fmla="*/ 1999491 h 6191997"/>
              <a:gd name="connsiteX2615" fmla="*/ 177245 w 10679450"/>
              <a:gd name="connsiteY2615" fmla="*/ 1957492 h 6191997"/>
              <a:gd name="connsiteX2616" fmla="*/ 192068 w 10679450"/>
              <a:gd name="connsiteY2616" fmla="*/ 1895729 h 6191997"/>
              <a:gd name="connsiteX2617" fmla="*/ 113011 w 10679450"/>
              <a:gd name="connsiteY2617" fmla="*/ 1952550 h 6191997"/>
              <a:gd name="connsiteX2618" fmla="*/ 122893 w 10679450"/>
              <a:gd name="connsiteY2618" fmla="*/ 1950081 h 6191997"/>
              <a:gd name="connsiteX2619" fmla="*/ 117952 w 10679450"/>
              <a:gd name="connsiteY2619" fmla="*/ 1942669 h 6191997"/>
              <a:gd name="connsiteX2620" fmla="*/ 117952 w 10679450"/>
              <a:gd name="connsiteY2620" fmla="*/ 1908080 h 6191997"/>
              <a:gd name="connsiteX2621" fmla="*/ 98188 w 10679450"/>
              <a:gd name="connsiteY2621" fmla="*/ 1885845 h 6191997"/>
              <a:gd name="connsiteX2622" fmla="*/ 103129 w 10679450"/>
              <a:gd name="connsiteY2622" fmla="*/ 1878434 h 6191997"/>
              <a:gd name="connsiteX2623" fmla="*/ 93247 w 10679450"/>
              <a:gd name="connsiteY2623" fmla="*/ 1873494 h 6191997"/>
              <a:gd name="connsiteX2624" fmla="*/ 80894 w 10679450"/>
              <a:gd name="connsiteY2624" fmla="*/ 1856199 h 6191997"/>
              <a:gd name="connsiteX2625" fmla="*/ 83365 w 10679450"/>
              <a:gd name="connsiteY2625" fmla="*/ 1843847 h 6191997"/>
              <a:gd name="connsiteX2626" fmla="*/ 83365 w 10679450"/>
              <a:gd name="connsiteY2626" fmla="*/ 1841376 h 6191997"/>
              <a:gd name="connsiteX2627" fmla="*/ 53718 w 10679450"/>
              <a:gd name="connsiteY2627" fmla="*/ 1846317 h 6191997"/>
              <a:gd name="connsiteX2628" fmla="*/ 58660 w 10679450"/>
              <a:gd name="connsiteY2628" fmla="*/ 1838905 h 6191997"/>
              <a:gd name="connsiteX2629" fmla="*/ 53718 w 10679450"/>
              <a:gd name="connsiteY2629" fmla="*/ 1829024 h 6191997"/>
              <a:gd name="connsiteX2630" fmla="*/ 75953 w 10679450"/>
              <a:gd name="connsiteY2630" fmla="*/ 1791966 h 6191997"/>
              <a:gd name="connsiteX2631" fmla="*/ 110540 w 10679450"/>
              <a:gd name="connsiteY2631" fmla="*/ 1769730 h 6191997"/>
              <a:gd name="connsiteX2632" fmla="*/ 135246 w 10679450"/>
              <a:gd name="connsiteY2632" fmla="*/ 1745025 h 6191997"/>
              <a:gd name="connsiteX2633" fmla="*/ 150069 w 10679450"/>
              <a:gd name="connsiteY2633" fmla="*/ 1745025 h 6191997"/>
              <a:gd name="connsiteX2634" fmla="*/ 177245 w 10679450"/>
              <a:gd name="connsiteY2634" fmla="*/ 1717850 h 6191997"/>
              <a:gd name="connsiteX2635" fmla="*/ 172304 w 10679450"/>
              <a:gd name="connsiteY2635" fmla="*/ 1725261 h 6191997"/>
              <a:gd name="connsiteX2636" fmla="*/ 216773 w 10679450"/>
              <a:gd name="connsiteY2636" fmla="*/ 1698084 h 6191997"/>
              <a:gd name="connsiteX2637" fmla="*/ 197009 w 10679450"/>
              <a:gd name="connsiteY2637" fmla="*/ 1661027 h 6191997"/>
              <a:gd name="connsiteX2638" fmla="*/ 197009 w 10679450"/>
              <a:gd name="connsiteY2638" fmla="*/ 1651144 h 6191997"/>
              <a:gd name="connsiteX2639" fmla="*/ 219244 w 10679450"/>
              <a:gd name="connsiteY2639" fmla="*/ 1636321 h 6191997"/>
              <a:gd name="connsiteX2640" fmla="*/ 189598 w 10679450"/>
              <a:gd name="connsiteY2640" fmla="*/ 1631380 h 6191997"/>
              <a:gd name="connsiteX2641" fmla="*/ 159951 w 10679450"/>
              <a:gd name="connsiteY2641" fmla="*/ 1668438 h 6191997"/>
              <a:gd name="connsiteX2642" fmla="*/ 140187 w 10679450"/>
              <a:gd name="connsiteY2642" fmla="*/ 1646203 h 6191997"/>
              <a:gd name="connsiteX2643" fmla="*/ 150069 w 10679450"/>
              <a:gd name="connsiteY2643" fmla="*/ 1658557 h 6191997"/>
              <a:gd name="connsiteX2644" fmla="*/ 66071 w 10679450"/>
              <a:gd name="connsiteY2644" fmla="*/ 1651144 h 6191997"/>
              <a:gd name="connsiteX2645" fmla="*/ 36425 w 10679450"/>
              <a:gd name="connsiteY2645" fmla="*/ 1601733 h 6191997"/>
              <a:gd name="connsiteX2646" fmla="*/ 56189 w 10679450"/>
              <a:gd name="connsiteY2646" fmla="*/ 1599263 h 6191997"/>
              <a:gd name="connsiteX2647" fmla="*/ 38896 w 10679450"/>
              <a:gd name="connsiteY2647" fmla="*/ 1596793 h 6191997"/>
              <a:gd name="connsiteX2648" fmla="*/ 4308 w 10679450"/>
              <a:gd name="connsiteY2648" fmla="*/ 1567147 h 6191997"/>
              <a:gd name="connsiteX2649" fmla="*/ 1838 w 10679450"/>
              <a:gd name="connsiteY2649" fmla="*/ 1574557 h 6191997"/>
              <a:gd name="connsiteX2650" fmla="*/ 75953 w 10679450"/>
              <a:gd name="connsiteY2650" fmla="*/ 1537499 h 6191997"/>
              <a:gd name="connsiteX2651" fmla="*/ 68541 w 10679450"/>
              <a:gd name="connsiteY2651" fmla="*/ 1527618 h 6191997"/>
              <a:gd name="connsiteX2652" fmla="*/ 97879 w 10679450"/>
              <a:gd name="connsiteY2652" fmla="*/ 1506927 h 6191997"/>
              <a:gd name="connsiteX2653" fmla="*/ 125219 w 10679450"/>
              <a:gd name="connsiteY2653" fmla="*/ 1503782 h 6191997"/>
              <a:gd name="connsiteX2654" fmla="*/ 120423 w 10679450"/>
              <a:gd name="connsiteY2654" fmla="*/ 1532558 h 6191997"/>
              <a:gd name="connsiteX2655" fmla="*/ 187127 w 10679450"/>
              <a:gd name="connsiteY2655" fmla="*/ 1547382 h 6191997"/>
              <a:gd name="connsiteX2656" fmla="*/ 209362 w 10679450"/>
              <a:gd name="connsiteY2656" fmla="*/ 1535029 h 6191997"/>
              <a:gd name="connsiteX2657" fmla="*/ 189598 w 10679450"/>
              <a:gd name="connsiteY2657" fmla="*/ 1522676 h 6191997"/>
              <a:gd name="connsiteX2658" fmla="*/ 182186 w 10679450"/>
              <a:gd name="connsiteY2658" fmla="*/ 1493030 h 6191997"/>
              <a:gd name="connsiteX2659" fmla="*/ 258772 w 10679450"/>
              <a:gd name="connsiteY2659" fmla="*/ 1500441 h 6191997"/>
              <a:gd name="connsiteX2660" fmla="*/ 239008 w 10679450"/>
              <a:gd name="connsiteY2660" fmla="*/ 1505382 h 6191997"/>
              <a:gd name="connsiteX2661" fmla="*/ 256302 w 10679450"/>
              <a:gd name="connsiteY2661" fmla="*/ 1493030 h 6191997"/>
              <a:gd name="connsiteX2662" fmla="*/ 209362 w 10679450"/>
              <a:gd name="connsiteY2662" fmla="*/ 1497972 h 6191997"/>
              <a:gd name="connsiteX2663" fmla="*/ 209362 w 10679450"/>
              <a:gd name="connsiteY2663" fmla="*/ 1490559 h 6191997"/>
              <a:gd name="connsiteX2664" fmla="*/ 206892 w 10679450"/>
              <a:gd name="connsiteY2664" fmla="*/ 1502912 h 6191997"/>
              <a:gd name="connsiteX2665" fmla="*/ 194539 w 10679450"/>
              <a:gd name="connsiteY2665" fmla="*/ 1473266 h 6191997"/>
              <a:gd name="connsiteX2666" fmla="*/ 164892 w 10679450"/>
              <a:gd name="connsiteY2666" fmla="*/ 1473266 h 6191997"/>
              <a:gd name="connsiteX2667" fmla="*/ 169833 w 10679450"/>
              <a:gd name="connsiteY2667" fmla="*/ 1458442 h 6191997"/>
              <a:gd name="connsiteX2668" fmla="*/ 155010 w 10679450"/>
              <a:gd name="connsiteY2668" fmla="*/ 1473266 h 6191997"/>
              <a:gd name="connsiteX2669" fmla="*/ 108070 w 10679450"/>
              <a:gd name="connsiteY2669" fmla="*/ 1416443 h 6191997"/>
              <a:gd name="connsiteX2670" fmla="*/ 33955 w 10679450"/>
              <a:gd name="connsiteY2670" fmla="*/ 1364563 h 6191997"/>
              <a:gd name="connsiteX2671" fmla="*/ 46307 w 10679450"/>
              <a:gd name="connsiteY2671" fmla="*/ 1354679 h 6191997"/>
              <a:gd name="connsiteX2672" fmla="*/ 41366 w 10679450"/>
              <a:gd name="connsiteY2672" fmla="*/ 1362091 h 6191997"/>
              <a:gd name="connsiteX2673" fmla="*/ 56189 w 10679450"/>
              <a:gd name="connsiteY2673" fmla="*/ 1352209 h 6191997"/>
              <a:gd name="connsiteX2674" fmla="*/ 66071 w 10679450"/>
              <a:gd name="connsiteY2674" fmla="*/ 1320092 h 6191997"/>
              <a:gd name="connsiteX2675" fmla="*/ 61130 w 10679450"/>
              <a:gd name="connsiteY2675" fmla="*/ 1325033 h 6191997"/>
              <a:gd name="connsiteX2676" fmla="*/ 145128 w 10679450"/>
              <a:gd name="connsiteY2676" fmla="*/ 1273152 h 6191997"/>
              <a:gd name="connsiteX2677" fmla="*/ 145128 w 10679450"/>
              <a:gd name="connsiteY2677" fmla="*/ 1283034 h 6191997"/>
              <a:gd name="connsiteX2678" fmla="*/ 150069 w 10679450"/>
              <a:gd name="connsiteY2678" fmla="*/ 1258328 h 6191997"/>
              <a:gd name="connsiteX2679" fmla="*/ 159951 w 10679450"/>
              <a:gd name="connsiteY2679" fmla="*/ 1265740 h 6191997"/>
              <a:gd name="connsiteX2680" fmla="*/ 150069 w 10679450"/>
              <a:gd name="connsiteY2680" fmla="*/ 1250917 h 6191997"/>
              <a:gd name="connsiteX2681" fmla="*/ 169833 w 10679450"/>
              <a:gd name="connsiteY2681" fmla="*/ 1248446 h 6191997"/>
              <a:gd name="connsiteX2682" fmla="*/ 155010 w 10679450"/>
              <a:gd name="connsiteY2682" fmla="*/ 1243505 h 6191997"/>
              <a:gd name="connsiteX2683" fmla="*/ 192068 w 10679450"/>
              <a:gd name="connsiteY2683" fmla="*/ 1236094 h 6191997"/>
              <a:gd name="connsiteX2684" fmla="*/ 182186 w 10679450"/>
              <a:gd name="connsiteY2684" fmla="*/ 1201506 h 6191997"/>
              <a:gd name="connsiteX2685" fmla="*/ 187127 w 10679450"/>
              <a:gd name="connsiteY2685" fmla="*/ 1201506 h 6191997"/>
              <a:gd name="connsiteX2686" fmla="*/ 182186 w 10679450"/>
              <a:gd name="connsiteY2686" fmla="*/ 1213859 h 6191997"/>
              <a:gd name="connsiteX2687" fmla="*/ 219244 w 10679450"/>
              <a:gd name="connsiteY2687" fmla="*/ 1189153 h 6191997"/>
              <a:gd name="connsiteX2688" fmla="*/ 219244 w 10679450"/>
              <a:gd name="connsiteY2688" fmla="*/ 1189153 h 6191997"/>
              <a:gd name="connsiteX2689" fmla="*/ 219245 w 10679450"/>
              <a:gd name="connsiteY2689" fmla="*/ 1189153 h 6191997"/>
              <a:gd name="connsiteX2690" fmla="*/ 219245 w 10679450"/>
              <a:gd name="connsiteY2690" fmla="*/ 1189153 h 6191997"/>
              <a:gd name="connsiteX2691" fmla="*/ 219245 w 10679450"/>
              <a:gd name="connsiteY2691" fmla="*/ 1189153 h 6191997"/>
              <a:gd name="connsiteX2692" fmla="*/ 219245 w 10679450"/>
              <a:gd name="connsiteY2692" fmla="*/ 1189153 h 6191997"/>
              <a:gd name="connsiteX2693" fmla="*/ 219245 w 10679450"/>
              <a:gd name="connsiteY2693" fmla="*/ 1189153 h 6191997"/>
              <a:gd name="connsiteX2694" fmla="*/ 219245 w 10679450"/>
              <a:gd name="connsiteY2694" fmla="*/ 1189153 h 6191997"/>
              <a:gd name="connsiteX2695" fmla="*/ 219245 w 10679450"/>
              <a:gd name="connsiteY2695" fmla="*/ 1189153 h 6191997"/>
              <a:gd name="connsiteX2696" fmla="*/ 219246 w 10679450"/>
              <a:gd name="connsiteY2696" fmla="*/ 1189153 h 6191997"/>
              <a:gd name="connsiteX2697" fmla="*/ 219246 w 10679450"/>
              <a:gd name="connsiteY2697" fmla="*/ 1189153 h 6191997"/>
              <a:gd name="connsiteX2698" fmla="*/ 219246 w 10679450"/>
              <a:gd name="connsiteY2698" fmla="*/ 1189153 h 6191997"/>
              <a:gd name="connsiteX2699" fmla="*/ 219246 w 10679450"/>
              <a:gd name="connsiteY2699" fmla="*/ 1189153 h 6191997"/>
              <a:gd name="connsiteX2700" fmla="*/ 219246 w 10679450"/>
              <a:gd name="connsiteY2700" fmla="*/ 1189153 h 6191997"/>
              <a:gd name="connsiteX2701" fmla="*/ 219246 w 10679450"/>
              <a:gd name="connsiteY2701" fmla="*/ 1189153 h 6191997"/>
              <a:gd name="connsiteX2702" fmla="*/ 219247 w 10679450"/>
              <a:gd name="connsiteY2702" fmla="*/ 1189153 h 6191997"/>
              <a:gd name="connsiteX2703" fmla="*/ 219247 w 10679450"/>
              <a:gd name="connsiteY2703" fmla="*/ 1189153 h 6191997"/>
              <a:gd name="connsiteX2704" fmla="*/ 219247 w 10679450"/>
              <a:gd name="connsiteY2704" fmla="*/ 1189153 h 6191997"/>
              <a:gd name="connsiteX2705" fmla="*/ 219247 w 10679450"/>
              <a:gd name="connsiteY2705" fmla="*/ 1189153 h 6191997"/>
              <a:gd name="connsiteX2706" fmla="*/ 219248 w 10679450"/>
              <a:gd name="connsiteY2706" fmla="*/ 1189153 h 6191997"/>
              <a:gd name="connsiteX2707" fmla="*/ 219248 w 10679450"/>
              <a:gd name="connsiteY2707" fmla="*/ 1189153 h 6191997"/>
              <a:gd name="connsiteX2708" fmla="*/ 219248 w 10679450"/>
              <a:gd name="connsiteY2708" fmla="*/ 1189153 h 6191997"/>
              <a:gd name="connsiteX2709" fmla="*/ 230245 w 10679450"/>
              <a:gd name="connsiteY2709" fmla="*/ 1178538 h 6191997"/>
              <a:gd name="connsiteX2710" fmla="*/ 234067 w 10679450"/>
              <a:gd name="connsiteY2710" fmla="*/ 1199035 h 6191997"/>
              <a:gd name="connsiteX2711" fmla="*/ 239008 w 10679450"/>
              <a:gd name="connsiteY2711" fmla="*/ 1196565 h 6191997"/>
              <a:gd name="connsiteX2712" fmla="*/ 241478 w 10679450"/>
              <a:gd name="connsiteY2712" fmla="*/ 1206447 h 6191997"/>
              <a:gd name="connsiteX2713" fmla="*/ 256302 w 10679450"/>
              <a:gd name="connsiteY2713" fmla="*/ 1184212 h 6191997"/>
              <a:gd name="connsiteX2714" fmla="*/ 236537 w 10679450"/>
              <a:gd name="connsiteY2714" fmla="*/ 1171860 h 6191997"/>
              <a:gd name="connsiteX2715" fmla="*/ 268654 w 10679450"/>
              <a:gd name="connsiteY2715" fmla="*/ 1149625 h 6191997"/>
              <a:gd name="connsiteX2716" fmla="*/ 253832 w 10679450"/>
              <a:gd name="connsiteY2716" fmla="*/ 1164448 h 6191997"/>
              <a:gd name="connsiteX2717" fmla="*/ 263714 w 10679450"/>
              <a:gd name="connsiteY2717" fmla="*/ 1169389 h 6191997"/>
              <a:gd name="connsiteX2718" fmla="*/ 308183 w 10679450"/>
              <a:gd name="connsiteY2718" fmla="*/ 1147154 h 6191997"/>
              <a:gd name="connsiteX2719" fmla="*/ 337829 w 10679450"/>
              <a:gd name="connsiteY2719" fmla="*/ 1107625 h 6191997"/>
              <a:gd name="connsiteX2720" fmla="*/ 367477 w 10679450"/>
              <a:gd name="connsiteY2720" fmla="*/ 1122449 h 6191997"/>
              <a:gd name="connsiteX2721" fmla="*/ 350182 w 10679450"/>
              <a:gd name="connsiteY2721" fmla="*/ 1154566 h 6191997"/>
              <a:gd name="connsiteX2722" fmla="*/ 365005 w 10679450"/>
              <a:gd name="connsiteY2722" fmla="*/ 1159507 h 6191997"/>
              <a:gd name="connsiteX2723" fmla="*/ 367477 w 10679450"/>
              <a:gd name="connsiteY2723" fmla="*/ 1152095 h 6191997"/>
              <a:gd name="connsiteX2724" fmla="*/ 369946 w 10679450"/>
              <a:gd name="connsiteY2724" fmla="*/ 1159507 h 6191997"/>
              <a:gd name="connsiteX2725" fmla="*/ 372417 w 10679450"/>
              <a:gd name="connsiteY2725" fmla="*/ 1154566 h 6191997"/>
              <a:gd name="connsiteX2726" fmla="*/ 382299 w 10679450"/>
              <a:gd name="connsiteY2726" fmla="*/ 1164448 h 6191997"/>
              <a:gd name="connsiteX2727" fmla="*/ 384770 w 10679450"/>
              <a:gd name="connsiteY2727" fmla="*/ 1129860 h 6191997"/>
              <a:gd name="connsiteX2728" fmla="*/ 389711 w 10679450"/>
              <a:gd name="connsiteY2728" fmla="*/ 1134801 h 6191997"/>
              <a:gd name="connsiteX2729" fmla="*/ 414416 w 10679450"/>
              <a:gd name="connsiteY2729" fmla="*/ 1157037 h 6191997"/>
              <a:gd name="connsiteX2730" fmla="*/ 453945 w 10679450"/>
              <a:gd name="connsiteY2730" fmla="*/ 1159507 h 6191997"/>
              <a:gd name="connsiteX2731" fmla="*/ 458886 w 10679450"/>
              <a:gd name="connsiteY2731" fmla="*/ 1159507 h 6191997"/>
              <a:gd name="connsiteX2732" fmla="*/ 458886 w 10679450"/>
              <a:gd name="connsiteY2732" fmla="*/ 1149625 h 6191997"/>
              <a:gd name="connsiteX2733" fmla="*/ 483591 w 10679450"/>
              <a:gd name="connsiteY2733" fmla="*/ 1176802 h 6191997"/>
              <a:gd name="connsiteX2734" fmla="*/ 471238 w 10679450"/>
              <a:gd name="connsiteY2734" fmla="*/ 1176802 h 6191997"/>
              <a:gd name="connsiteX2735" fmla="*/ 495944 w 10679450"/>
              <a:gd name="connsiteY2735" fmla="*/ 1179271 h 6191997"/>
              <a:gd name="connsiteX2736" fmla="*/ 491003 w 10679450"/>
              <a:gd name="connsiteY2736" fmla="*/ 1186683 h 6191997"/>
              <a:gd name="connsiteX2737" fmla="*/ 533001 w 10679450"/>
              <a:gd name="connsiteY2737" fmla="*/ 1191624 h 6191997"/>
              <a:gd name="connsiteX2738" fmla="*/ 646647 w 10679450"/>
              <a:gd name="connsiteY2738" fmla="*/ 1213859 h 6191997"/>
              <a:gd name="connsiteX2739" fmla="*/ 693587 w 10679450"/>
              <a:gd name="connsiteY2739" fmla="*/ 1226211 h 6191997"/>
              <a:gd name="connsiteX2740" fmla="*/ 735588 w 10679450"/>
              <a:gd name="connsiteY2740" fmla="*/ 1226211 h 6191997"/>
              <a:gd name="connsiteX2741" fmla="*/ 735588 w 10679450"/>
              <a:gd name="connsiteY2741" fmla="*/ 1216329 h 6191997"/>
              <a:gd name="connsiteX2742" fmla="*/ 799820 w 10679450"/>
              <a:gd name="connsiteY2742" fmla="*/ 1255858 h 6191997"/>
              <a:gd name="connsiteX2743" fmla="*/ 945583 w 10679450"/>
              <a:gd name="connsiteY2743" fmla="*/ 1322563 h 6191997"/>
              <a:gd name="connsiteX2744" fmla="*/ 943113 w 10679450"/>
              <a:gd name="connsiteY2744" fmla="*/ 1315151 h 6191997"/>
              <a:gd name="connsiteX2745" fmla="*/ 985111 w 10679450"/>
              <a:gd name="connsiteY2745" fmla="*/ 1339856 h 6191997"/>
              <a:gd name="connsiteX2746" fmla="*/ 972760 w 10679450"/>
              <a:gd name="connsiteY2746" fmla="*/ 1320092 h 6191997"/>
              <a:gd name="connsiteX2747" fmla="*/ 1012288 w 10679450"/>
              <a:gd name="connsiteY2747" fmla="*/ 1347268 h 6191997"/>
              <a:gd name="connsiteX2748" fmla="*/ 1004875 w 10679450"/>
              <a:gd name="connsiteY2748" fmla="*/ 1300328 h 6191997"/>
              <a:gd name="connsiteX2749" fmla="*/ 1041934 w 10679450"/>
              <a:gd name="connsiteY2749" fmla="*/ 1275622 h 6191997"/>
              <a:gd name="connsiteX2750" fmla="*/ 1061699 w 10679450"/>
              <a:gd name="connsiteY2750" fmla="*/ 1248446 h 6191997"/>
              <a:gd name="connsiteX2751" fmla="*/ 1093815 w 10679450"/>
              <a:gd name="connsiteY2751" fmla="*/ 1228682 h 6191997"/>
              <a:gd name="connsiteX2752" fmla="*/ 1120991 w 10679450"/>
              <a:gd name="connsiteY2752" fmla="*/ 1211388 h 6191997"/>
              <a:gd name="connsiteX2753" fmla="*/ 1145695 w 10679450"/>
              <a:gd name="connsiteY2753" fmla="*/ 1203977 h 6191997"/>
              <a:gd name="connsiteX2754" fmla="*/ 1076521 w 10679450"/>
              <a:gd name="connsiteY2754" fmla="*/ 1275622 h 6191997"/>
              <a:gd name="connsiteX2755" fmla="*/ 1059228 w 10679450"/>
              <a:gd name="connsiteY2755" fmla="*/ 1297857 h 6191997"/>
              <a:gd name="connsiteX2756" fmla="*/ 1049346 w 10679450"/>
              <a:gd name="connsiteY2756" fmla="*/ 1307739 h 6191997"/>
              <a:gd name="connsiteX2757" fmla="*/ 1088874 w 10679450"/>
              <a:gd name="connsiteY2757" fmla="*/ 1275622 h 6191997"/>
              <a:gd name="connsiteX2758" fmla="*/ 1091345 w 10679450"/>
              <a:gd name="connsiteY2758" fmla="*/ 1283034 h 6191997"/>
              <a:gd name="connsiteX2759" fmla="*/ 1096285 w 10679450"/>
              <a:gd name="connsiteY2759" fmla="*/ 1275622 h 6191997"/>
              <a:gd name="connsiteX2760" fmla="*/ 1096285 w 10679450"/>
              <a:gd name="connsiteY2760" fmla="*/ 1280563 h 6191997"/>
              <a:gd name="connsiteX2761" fmla="*/ 1106167 w 10679450"/>
              <a:gd name="connsiteY2761" fmla="*/ 1268212 h 6191997"/>
              <a:gd name="connsiteX2762" fmla="*/ 1106167 w 10679450"/>
              <a:gd name="connsiteY2762" fmla="*/ 1292916 h 6191997"/>
              <a:gd name="connsiteX2763" fmla="*/ 1170401 w 10679450"/>
              <a:gd name="connsiteY2763" fmla="*/ 1226211 h 6191997"/>
              <a:gd name="connsiteX2764" fmla="*/ 1162990 w 10679450"/>
              <a:gd name="connsiteY2764" fmla="*/ 1248446 h 6191997"/>
              <a:gd name="connsiteX2765" fmla="*/ 1207459 w 10679450"/>
              <a:gd name="connsiteY2765" fmla="*/ 1201506 h 6191997"/>
              <a:gd name="connsiteX2766" fmla="*/ 1190165 w 10679450"/>
              <a:gd name="connsiteY2766" fmla="*/ 1186683 h 6191997"/>
              <a:gd name="connsiteX2767" fmla="*/ 1229693 w 10679450"/>
              <a:gd name="connsiteY2767" fmla="*/ 1236094 h 6191997"/>
              <a:gd name="connsiteX2768" fmla="*/ 1279103 w 10679450"/>
              <a:gd name="connsiteY2768" fmla="*/ 1273152 h 6191997"/>
              <a:gd name="connsiteX2769" fmla="*/ 1264280 w 10679450"/>
              <a:gd name="connsiteY2769" fmla="*/ 1270681 h 6191997"/>
              <a:gd name="connsiteX2770" fmla="*/ 1279103 w 10679450"/>
              <a:gd name="connsiteY2770" fmla="*/ 1260799 h 6191997"/>
              <a:gd name="connsiteX2771" fmla="*/ 1276633 w 10679450"/>
              <a:gd name="connsiteY2771" fmla="*/ 1233624 h 6191997"/>
              <a:gd name="connsiteX2772" fmla="*/ 1279103 w 10679450"/>
              <a:gd name="connsiteY2772" fmla="*/ 1238564 h 6191997"/>
              <a:gd name="connsiteX2773" fmla="*/ 1291456 w 10679450"/>
              <a:gd name="connsiteY2773" fmla="*/ 1221270 h 6191997"/>
              <a:gd name="connsiteX2774" fmla="*/ 1284044 w 10679450"/>
              <a:gd name="connsiteY2774" fmla="*/ 1226211 h 6191997"/>
              <a:gd name="connsiteX2775" fmla="*/ 1284044 w 10679450"/>
              <a:gd name="connsiteY2775" fmla="*/ 1213859 h 6191997"/>
              <a:gd name="connsiteX2776" fmla="*/ 1296397 w 10679450"/>
              <a:gd name="connsiteY2776" fmla="*/ 1221270 h 6191997"/>
              <a:gd name="connsiteX2777" fmla="*/ 1303417 w 10679450"/>
              <a:gd name="connsiteY2777" fmla="*/ 1216582 h 6191997"/>
              <a:gd name="connsiteX2778" fmla="*/ 1302559 w 10679450"/>
              <a:gd name="connsiteY2778" fmla="*/ 1233932 h 6191997"/>
              <a:gd name="connsiteX2779" fmla="*/ 1316147 w 10679450"/>
              <a:gd name="connsiteY2779" fmla="*/ 1245976 h 6191997"/>
              <a:gd name="connsiteX2780" fmla="*/ 1305018 w 10679450"/>
              <a:gd name="connsiteY2780" fmla="*/ 1270461 h 6191997"/>
              <a:gd name="connsiteX2781" fmla="*/ 1303795 w 10679450"/>
              <a:gd name="connsiteY2781" fmla="*/ 1268212 h 6191997"/>
              <a:gd name="connsiteX2782" fmla="*/ 1303795 w 10679450"/>
              <a:gd name="connsiteY2782" fmla="*/ 1273152 h 6191997"/>
              <a:gd name="connsiteX2783" fmla="*/ 1305018 w 10679450"/>
              <a:gd name="connsiteY2783" fmla="*/ 1270461 h 6191997"/>
              <a:gd name="connsiteX2784" fmla="*/ 1309585 w 10679450"/>
              <a:gd name="connsiteY2784" fmla="*/ 1278865 h 6191997"/>
              <a:gd name="connsiteX2785" fmla="*/ 1340854 w 10679450"/>
              <a:gd name="connsiteY2785" fmla="*/ 1260799 h 6191997"/>
              <a:gd name="connsiteX2786" fmla="*/ 1363089 w 10679450"/>
              <a:gd name="connsiteY2786" fmla="*/ 1238564 h 6191997"/>
              <a:gd name="connsiteX2787" fmla="*/ 1410030 w 10679450"/>
              <a:gd name="connsiteY2787" fmla="*/ 1253387 h 6191997"/>
              <a:gd name="connsiteX2788" fmla="*/ 1476736 w 10679450"/>
              <a:gd name="connsiteY2788" fmla="*/ 1290445 h 6191997"/>
              <a:gd name="connsiteX2789" fmla="*/ 1518737 w 10679450"/>
              <a:gd name="connsiteY2789" fmla="*/ 1312680 h 6191997"/>
              <a:gd name="connsiteX2790" fmla="*/ 1555795 w 10679450"/>
              <a:gd name="connsiteY2790" fmla="*/ 1322563 h 6191997"/>
              <a:gd name="connsiteX2791" fmla="*/ 1548384 w 10679450"/>
              <a:gd name="connsiteY2791" fmla="*/ 1310210 h 6191997"/>
              <a:gd name="connsiteX2792" fmla="*/ 1580501 w 10679450"/>
              <a:gd name="connsiteY2792" fmla="*/ 1312680 h 6191997"/>
              <a:gd name="connsiteX2793" fmla="*/ 1590383 w 10679450"/>
              <a:gd name="connsiteY2793" fmla="*/ 1322563 h 6191997"/>
              <a:gd name="connsiteX2794" fmla="*/ 1610149 w 10679450"/>
              <a:gd name="connsiteY2794" fmla="*/ 1359621 h 6191997"/>
              <a:gd name="connsiteX2795" fmla="*/ 1615090 w 10679450"/>
              <a:gd name="connsiteY2795" fmla="*/ 1354679 h 6191997"/>
              <a:gd name="connsiteX2796" fmla="*/ 1615090 w 10679450"/>
              <a:gd name="connsiteY2796" fmla="*/ 1369503 h 6191997"/>
              <a:gd name="connsiteX2797" fmla="*/ 1585442 w 10679450"/>
              <a:gd name="connsiteY2797" fmla="*/ 1369503 h 6191997"/>
              <a:gd name="connsiteX2798" fmla="*/ 1592854 w 10679450"/>
              <a:gd name="connsiteY2798" fmla="*/ 1371973 h 6191997"/>
              <a:gd name="connsiteX2799" fmla="*/ 1578031 w 10679450"/>
              <a:gd name="connsiteY2799" fmla="*/ 1374444 h 6191997"/>
              <a:gd name="connsiteX2800" fmla="*/ 1570619 w 10679450"/>
              <a:gd name="connsiteY2800" fmla="*/ 1394208 h 6191997"/>
              <a:gd name="connsiteX2801" fmla="*/ 1580501 w 10679450"/>
              <a:gd name="connsiteY2801" fmla="*/ 1396679 h 6191997"/>
              <a:gd name="connsiteX2802" fmla="*/ 1676854 w 10679450"/>
              <a:gd name="connsiteY2802" fmla="*/ 1413972 h 6191997"/>
              <a:gd name="connsiteX2803" fmla="*/ 1681796 w 10679450"/>
              <a:gd name="connsiteY2803" fmla="*/ 1413972 h 6191997"/>
              <a:gd name="connsiteX2804" fmla="*/ 1681796 w 10679450"/>
              <a:gd name="connsiteY2804" fmla="*/ 1406561 h 6191997"/>
              <a:gd name="connsiteX2805" fmla="*/ 1701561 w 10679450"/>
              <a:gd name="connsiteY2805" fmla="*/ 1399149 h 6191997"/>
              <a:gd name="connsiteX2806" fmla="*/ 1701561 w 10679450"/>
              <a:gd name="connsiteY2806" fmla="*/ 1409032 h 6191997"/>
              <a:gd name="connsiteX2807" fmla="*/ 1733678 w 10679450"/>
              <a:gd name="connsiteY2807" fmla="*/ 1386796 h 6191997"/>
              <a:gd name="connsiteX2808" fmla="*/ 1768266 w 10679450"/>
              <a:gd name="connsiteY2808" fmla="*/ 1409032 h 6191997"/>
              <a:gd name="connsiteX2809" fmla="*/ 1770737 w 10679450"/>
              <a:gd name="connsiteY2809" fmla="*/ 1436207 h 6191997"/>
              <a:gd name="connsiteX2810" fmla="*/ 1773207 w 10679450"/>
              <a:gd name="connsiteY2810" fmla="*/ 1418913 h 6191997"/>
              <a:gd name="connsiteX2811" fmla="*/ 1783089 w 10679450"/>
              <a:gd name="connsiteY2811" fmla="*/ 1433737 h 6191997"/>
              <a:gd name="connsiteX2812" fmla="*/ 1783089 w 10679450"/>
              <a:gd name="connsiteY2812" fmla="*/ 1463384 h 6191997"/>
              <a:gd name="connsiteX2813" fmla="*/ 1800384 w 10679450"/>
              <a:gd name="connsiteY2813" fmla="*/ 1488090 h 6191997"/>
              <a:gd name="connsiteX2814" fmla="*/ 1817678 w 10679450"/>
              <a:gd name="connsiteY2814" fmla="*/ 1475736 h 6191997"/>
              <a:gd name="connsiteX2815" fmla="*/ 1817678 w 10679450"/>
              <a:gd name="connsiteY2815" fmla="*/ 1460913 h 6191997"/>
              <a:gd name="connsiteX2816" fmla="*/ 1805325 w 10679450"/>
              <a:gd name="connsiteY2816" fmla="*/ 1396679 h 6191997"/>
              <a:gd name="connsiteX2817" fmla="*/ 1842384 w 10679450"/>
              <a:gd name="connsiteY2817" fmla="*/ 1374444 h 6191997"/>
              <a:gd name="connsiteX2818" fmla="*/ 1842384 w 10679450"/>
              <a:gd name="connsiteY2818" fmla="*/ 1364563 h 6191997"/>
              <a:gd name="connsiteX2819" fmla="*/ 1847326 w 10679450"/>
              <a:gd name="connsiteY2819" fmla="*/ 1369503 h 6191997"/>
              <a:gd name="connsiteX2820" fmla="*/ 1859678 w 10679450"/>
              <a:gd name="connsiteY2820" fmla="*/ 1337386 h 6191997"/>
              <a:gd name="connsiteX2821" fmla="*/ 1837443 w 10679450"/>
              <a:gd name="connsiteY2821" fmla="*/ 1344797 h 6191997"/>
              <a:gd name="connsiteX2822" fmla="*/ 1842384 w 10679450"/>
              <a:gd name="connsiteY2822" fmla="*/ 1349738 h 6191997"/>
              <a:gd name="connsiteX2823" fmla="*/ 1832502 w 10679450"/>
              <a:gd name="connsiteY2823" fmla="*/ 1349738 h 6191997"/>
              <a:gd name="connsiteX2824" fmla="*/ 1837443 w 10679450"/>
              <a:gd name="connsiteY2824" fmla="*/ 1354679 h 6191997"/>
              <a:gd name="connsiteX2825" fmla="*/ 1834972 w 10679450"/>
              <a:gd name="connsiteY2825" fmla="*/ 1367032 h 6191997"/>
              <a:gd name="connsiteX2826" fmla="*/ 1820150 w 10679450"/>
              <a:gd name="connsiteY2826" fmla="*/ 1367032 h 6191997"/>
              <a:gd name="connsiteX2827" fmla="*/ 1797914 w 10679450"/>
              <a:gd name="connsiteY2827" fmla="*/ 1376914 h 6191997"/>
              <a:gd name="connsiteX2828" fmla="*/ 1780619 w 10679450"/>
              <a:gd name="connsiteY2828" fmla="*/ 1369503 h 6191997"/>
              <a:gd name="connsiteX2829" fmla="*/ 1778149 w 10679450"/>
              <a:gd name="connsiteY2829" fmla="*/ 1349738 h 6191997"/>
              <a:gd name="connsiteX2830" fmla="*/ 1825091 w 10679450"/>
              <a:gd name="connsiteY2830" fmla="*/ 1327503 h 6191997"/>
              <a:gd name="connsiteX2831" fmla="*/ 1869561 w 10679450"/>
              <a:gd name="connsiteY2831" fmla="*/ 1332445 h 6191997"/>
              <a:gd name="connsiteX2832" fmla="*/ 1874503 w 10679450"/>
              <a:gd name="connsiteY2832" fmla="*/ 1352209 h 6191997"/>
              <a:gd name="connsiteX2833" fmla="*/ 1867090 w 10679450"/>
              <a:gd name="connsiteY2833" fmla="*/ 1354679 h 6191997"/>
              <a:gd name="connsiteX2834" fmla="*/ 1928855 w 10679450"/>
              <a:gd name="connsiteY2834" fmla="*/ 1379386 h 6191997"/>
              <a:gd name="connsiteX2835" fmla="*/ 1970856 w 10679450"/>
              <a:gd name="connsiteY2835" fmla="*/ 1413972 h 6191997"/>
              <a:gd name="connsiteX2836" fmla="*/ 2027679 w 10679450"/>
              <a:gd name="connsiteY2836" fmla="*/ 1406561 h 6191997"/>
              <a:gd name="connsiteX2837" fmla="*/ 2084503 w 10679450"/>
              <a:gd name="connsiteY2837" fmla="*/ 1413972 h 6191997"/>
              <a:gd name="connsiteX2838" fmla="*/ 2077091 w 10679450"/>
              <a:gd name="connsiteY2838" fmla="*/ 1389267 h 6191997"/>
              <a:gd name="connsiteX2839" fmla="*/ 2121562 w 10679450"/>
              <a:gd name="connsiteY2839" fmla="*/ 1399149 h 6191997"/>
              <a:gd name="connsiteX2840" fmla="*/ 2114149 w 10679450"/>
              <a:gd name="connsiteY2840" fmla="*/ 1404090 h 6191997"/>
              <a:gd name="connsiteX2841" fmla="*/ 2099327 w 10679450"/>
              <a:gd name="connsiteY2841" fmla="*/ 1409032 h 6191997"/>
              <a:gd name="connsiteX2842" fmla="*/ 2084503 w 10679450"/>
              <a:gd name="connsiteY2842" fmla="*/ 1384326 h 6191997"/>
              <a:gd name="connsiteX2843" fmla="*/ 2089444 w 10679450"/>
              <a:gd name="connsiteY2843" fmla="*/ 1386796 h 6191997"/>
              <a:gd name="connsiteX2844" fmla="*/ 2077091 w 10679450"/>
              <a:gd name="connsiteY2844" fmla="*/ 1362091 h 6191997"/>
              <a:gd name="connsiteX2845" fmla="*/ 2084503 w 10679450"/>
              <a:gd name="connsiteY2845" fmla="*/ 1367032 h 6191997"/>
              <a:gd name="connsiteX2846" fmla="*/ 2106738 w 10679450"/>
              <a:gd name="connsiteY2846" fmla="*/ 1364563 h 6191997"/>
              <a:gd name="connsiteX2847" fmla="*/ 2096855 w 10679450"/>
              <a:gd name="connsiteY2847" fmla="*/ 1352209 h 6191997"/>
              <a:gd name="connsiteX2848" fmla="*/ 2114149 w 10679450"/>
              <a:gd name="connsiteY2848" fmla="*/ 1362091 h 6191997"/>
              <a:gd name="connsiteX2849" fmla="*/ 2111679 w 10679450"/>
              <a:gd name="connsiteY2849" fmla="*/ 1354679 h 6191997"/>
              <a:gd name="connsiteX2850" fmla="*/ 2126503 w 10679450"/>
              <a:gd name="connsiteY2850" fmla="*/ 1371973 h 6191997"/>
              <a:gd name="connsiteX2851" fmla="*/ 2138855 w 10679450"/>
              <a:gd name="connsiteY2851" fmla="*/ 1369503 h 6191997"/>
              <a:gd name="connsiteX2852" fmla="*/ 2131444 w 10679450"/>
              <a:gd name="connsiteY2852" fmla="*/ 1389267 h 6191997"/>
              <a:gd name="connsiteX2853" fmla="*/ 2141327 w 10679450"/>
              <a:gd name="connsiteY2853" fmla="*/ 1394208 h 6191997"/>
              <a:gd name="connsiteX2854" fmla="*/ 2153680 w 10679450"/>
              <a:gd name="connsiteY2854" fmla="*/ 1374444 h 6191997"/>
              <a:gd name="connsiteX2855" fmla="*/ 2153680 w 10679450"/>
              <a:gd name="connsiteY2855" fmla="*/ 1436207 h 6191997"/>
              <a:gd name="connsiteX2856" fmla="*/ 2153680 w 10679450"/>
              <a:gd name="connsiteY2856" fmla="*/ 1448561 h 6191997"/>
              <a:gd name="connsiteX2857" fmla="*/ 2161091 w 10679450"/>
              <a:gd name="connsiteY2857" fmla="*/ 1441149 h 6191997"/>
              <a:gd name="connsiteX2858" fmla="*/ 2168503 w 10679450"/>
              <a:gd name="connsiteY2858" fmla="*/ 1441149 h 6191997"/>
              <a:gd name="connsiteX2859" fmla="*/ 2173444 w 10679450"/>
              <a:gd name="connsiteY2859" fmla="*/ 1438679 h 6191997"/>
              <a:gd name="connsiteX2860" fmla="*/ 2163562 w 10679450"/>
              <a:gd name="connsiteY2860" fmla="*/ 1386796 h 6191997"/>
              <a:gd name="connsiteX2861" fmla="*/ 2225326 w 10679450"/>
              <a:gd name="connsiteY2861" fmla="*/ 1344797 h 6191997"/>
              <a:gd name="connsiteX2862" fmla="*/ 2210503 w 10679450"/>
              <a:gd name="connsiteY2862" fmla="*/ 1310210 h 6191997"/>
              <a:gd name="connsiteX2863" fmla="*/ 2208033 w 10679450"/>
              <a:gd name="connsiteY2863" fmla="*/ 1325033 h 6191997"/>
              <a:gd name="connsiteX2864" fmla="*/ 2212974 w 10679450"/>
              <a:gd name="connsiteY2864" fmla="*/ 1320092 h 6191997"/>
              <a:gd name="connsiteX2865" fmla="*/ 2188267 w 10679450"/>
              <a:gd name="connsiteY2865" fmla="*/ 1334915 h 6191997"/>
              <a:gd name="connsiteX2866" fmla="*/ 2200621 w 10679450"/>
              <a:gd name="connsiteY2866" fmla="*/ 1300328 h 6191997"/>
              <a:gd name="connsiteX2867" fmla="*/ 2212974 w 10679450"/>
              <a:gd name="connsiteY2867" fmla="*/ 1280563 h 6191997"/>
              <a:gd name="connsiteX2868" fmla="*/ 2212974 w 10679450"/>
              <a:gd name="connsiteY2868" fmla="*/ 1297857 h 6191997"/>
              <a:gd name="connsiteX2869" fmla="*/ 2185797 w 10679450"/>
              <a:gd name="connsiteY2869" fmla="*/ 1258328 h 6191997"/>
              <a:gd name="connsiteX2870" fmla="*/ 2183326 w 10679450"/>
              <a:gd name="connsiteY2870" fmla="*/ 1265740 h 6191997"/>
              <a:gd name="connsiteX2871" fmla="*/ 2143797 w 10679450"/>
              <a:gd name="connsiteY2871" fmla="*/ 1179271 h 6191997"/>
              <a:gd name="connsiteX2872" fmla="*/ 2146267 w 10679450"/>
              <a:gd name="connsiteY2872" fmla="*/ 1169389 h 6191997"/>
              <a:gd name="connsiteX2873" fmla="*/ 2148738 w 10679450"/>
              <a:gd name="connsiteY2873" fmla="*/ 1102684 h 6191997"/>
              <a:gd name="connsiteX2874" fmla="*/ 2158621 w 10679450"/>
              <a:gd name="connsiteY2874" fmla="*/ 1115037 h 6191997"/>
              <a:gd name="connsiteX2875" fmla="*/ 2168503 w 10679450"/>
              <a:gd name="connsiteY2875" fmla="*/ 1058216 h 6191997"/>
              <a:gd name="connsiteX2876" fmla="*/ 2187033 w 10679450"/>
              <a:gd name="connsiteY2876" fmla="*/ 1049260 h 6191997"/>
              <a:gd name="connsiteX2877" fmla="*/ 2207969 w 10679450"/>
              <a:gd name="connsiteY2877" fmla="*/ 1035980 h 6191997"/>
              <a:gd name="connsiteX2878" fmla="*/ 2203028 w 10679450"/>
              <a:gd name="connsiteY2878" fmla="*/ 1040921 h 6191997"/>
              <a:gd name="connsiteX2879" fmla="*/ 2204927 w 10679450"/>
              <a:gd name="connsiteY2879" fmla="*/ 1037016 h 6191997"/>
              <a:gd name="connsiteX2880" fmla="*/ 4327999 w 10679450"/>
              <a:gd name="connsiteY2880" fmla="*/ 941482 h 6191997"/>
              <a:gd name="connsiteX2881" fmla="*/ 4364748 w 10679450"/>
              <a:gd name="connsiteY2881" fmla="*/ 954452 h 6191997"/>
              <a:gd name="connsiteX2882" fmla="*/ 4364748 w 10679450"/>
              <a:gd name="connsiteY2882" fmla="*/ 971746 h 6191997"/>
              <a:gd name="connsiteX2883" fmla="*/ 4324293 w 10679450"/>
              <a:gd name="connsiteY2883" fmla="*/ 962173 h 6191997"/>
              <a:gd name="connsiteX2884" fmla="*/ 4323231 w 10679450"/>
              <a:gd name="connsiteY2884" fmla="*/ 961790 h 6191997"/>
              <a:gd name="connsiteX2885" fmla="*/ 4332631 w 10679450"/>
              <a:gd name="connsiteY2885" fmla="*/ 971747 h 6191997"/>
              <a:gd name="connsiteX2886" fmla="*/ 4364748 w 10679450"/>
              <a:gd name="connsiteY2886" fmla="*/ 1006333 h 6191997"/>
              <a:gd name="connsiteX2887" fmla="*/ 4340043 w 10679450"/>
              <a:gd name="connsiteY2887" fmla="*/ 1008804 h 6191997"/>
              <a:gd name="connsiteX2888" fmla="*/ 4357337 w 10679450"/>
              <a:gd name="connsiteY2888" fmla="*/ 1033510 h 6191997"/>
              <a:gd name="connsiteX2889" fmla="*/ 4347455 w 10679450"/>
              <a:gd name="connsiteY2889" fmla="*/ 1023628 h 6191997"/>
              <a:gd name="connsiteX2890" fmla="*/ 4290632 w 10679450"/>
              <a:gd name="connsiteY2890" fmla="*/ 976688 h 6191997"/>
              <a:gd name="connsiteX2891" fmla="*/ 4294763 w 10679450"/>
              <a:gd name="connsiteY2891" fmla="*/ 960629 h 6191997"/>
              <a:gd name="connsiteX2892" fmla="*/ 4306674 w 10679450"/>
              <a:gd name="connsiteY2892" fmla="*/ 955819 h 6191997"/>
              <a:gd name="connsiteX2893" fmla="*/ 4299781 w 10679450"/>
              <a:gd name="connsiteY2893" fmla="*/ 953333 h 6191997"/>
              <a:gd name="connsiteX2894" fmla="*/ 4285690 w 10679450"/>
              <a:gd name="connsiteY2894" fmla="*/ 947040 h 6191997"/>
              <a:gd name="connsiteX2895" fmla="*/ 4327999 w 10679450"/>
              <a:gd name="connsiteY2895" fmla="*/ 941482 h 6191997"/>
              <a:gd name="connsiteX2896" fmla="*/ 7248487 w 10679450"/>
              <a:gd name="connsiteY2896" fmla="*/ 933762 h 6191997"/>
              <a:gd name="connsiteX2897" fmla="*/ 7260222 w 10679450"/>
              <a:gd name="connsiteY2897" fmla="*/ 937159 h 6191997"/>
              <a:gd name="connsiteX2898" fmla="*/ 7255282 w 10679450"/>
              <a:gd name="connsiteY2898" fmla="*/ 956923 h 6191997"/>
              <a:gd name="connsiteX2899" fmla="*/ 7240458 w 10679450"/>
              <a:gd name="connsiteY2899" fmla="*/ 939629 h 6191997"/>
              <a:gd name="connsiteX2900" fmla="*/ 7248487 w 10679450"/>
              <a:gd name="connsiteY2900" fmla="*/ 933762 h 6191997"/>
              <a:gd name="connsiteX2901" fmla="*/ 2123363 w 10679450"/>
              <a:gd name="connsiteY2901" fmla="*/ 930982 h 6191997"/>
              <a:gd name="connsiteX2902" fmla="*/ 2133863 w 10679450"/>
              <a:gd name="connsiteY2902" fmla="*/ 944570 h 6191997"/>
              <a:gd name="connsiteX2903" fmla="*/ 2123981 w 10679450"/>
              <a:gd name="connsiteY2903" fmla="*/ 954453 h 6191997"/>
              <a:gd name="connsiteX2904" fmla="*/ 2123363 w 10679450"/>
              <a:gd name="connsiteY2904" fmla="*/ 930982 h 6191997"/>
              <a:gd name="connsiteX2905" fmla="*/ 1595167 w 10679450"/>
              <a:gd name="connsiteY2905" fmla="*/ 911102 h 6191997"/>
              <a:gd name="connsiteX2906" fmla="*/ 1610106 w 10679450"/>
              <a:gd name="connsiteY2906" fmla="*/ 919865 h 6191997"/>
              <a:gd name="connsiteX2907" fmla="*/ 1595282 w 10679450"/>
              <a:gd name="connsiteY2907" fmla="*/ 981628 h 6191997"/>
              <a:gd name="connsiteX2908" fmla="*/ 1597753 w 10679450"/>
              <a:gd name="connsiteY2908" fmla="*/ 986569 h 6191997"/>
              <a:gd name="connsiteX2909" fmla="*/ 1615047 w 10679450"/>
              <a:gd name="connsiteY2909" fmla="*/ 981628 h 6191997"/>
              <a:gd name="connsiteX2910" fmla="*/ 1659516 w 10679450"/>
              <a:gd name="connsiteY2910" fmla="*/ 951982 h 6191997"/>
              <a:gd name="connsiteX2911" fmla="*/ 1674341 w 10679450"/>
              <a:gd name="connsiteY2911" fmla="*/ 1011275 h 6191997"/>
              <a:gd name="connsiteX2912" fmla="*/ 1694104 w 10679450"/>
              <a:gd name="connsiteY2912" fmla="*/ 996451 h 6191997"/>
              <a:gd name="connsiteX2913" fmla="*/ 1691635 w 10679450"/>
              <a:gd name="connsiteY2913" fmla="*/ 1008804 h 6191997"/>
              <a:gd name="connsiteX2914" fmla="*/ 1699045 w 10679450"/>
              <a:gd name="connsiteY2914" fmla="*/ 1011275 h 6191997"/>
              <a:gd name="connsiteX2915" fmla="*/ 1728693 w 10679450"/>
              <a:gd name="connsiteY2915" fmla="*/ 996451 h 6191997"/>
              <a:gd name="connsiteX2916" fmla="*/ 1726222 w 10679450"/>
              <a:gd name="connsiteY2916" fmla="*/ 986569 h 6191997"/>
              <a:gd name="connsiteX2917" fmla="*/ 1733634 w 10679450"/>
              <a:gd name="connsiteY2917" fmla="*/ 989040 h 6191997"/>
              <a:gd name="connsiteX2918" fmla="*/ 1726222 w 10679450"/>
              <a:gd name="connsiteY2918" fmla="*/ 976687 h 6191997"/>
              <a:gd name="connsiteX2919" fmla="*/ 1733634 w 10679450"/>
              <a:gd name="connsiteY2919" fmla="*/ 981628 h 6191997"/>
              <a:gd name="connsiteX2920" fmla="*/ 1718810 w 10679450"/>
              <a:gd name="connsiteY2920" fmla="*/ 947041 h 6191997"/>
              <a:gd name="connsiteX2921" fmla="*/ 1763280 w 10679450"/>
              <a:gd name="connsiteY2921" fmla="*/ 984099 h 6191997"/>
              <a:gd name="connsiteX2922" fmla="*/ 1790456 w 10679450"/>
              <a:gd name="connsiteY2922" fmla="*/ 1080450 h 6191997"/>
              <a:gd name="connsiteX2923" fmla="*/ 1792927 w 10679450"/>
              <a:gd name="connsiteY2923" fmla="*/ 971746 h 6191997"/>
              <a:gd name="connsiteX2924" fmla="*/ 1792927 w 10679450"/>
              <a:gd name="connsiteY2924" fmla="*/ 922335 h 6191997"/>
              <a:gd name="connsiteX2925" fmla="*/ 1802809 w 10679450"/>
              <a:gd name="connsiteY2925" fmla="*/ 912453 h 6191997"/>
              <a:gd name="connsiteX2926" fmla="*/ 1827514 w 10679450"/>
              <a:gd name="connsiteY2926" fmla="*/ 929747 h 6191997"/>
              <a:gd name="connsiteX2927" fmla="*/ 1825044 w 10679450"/>
              <a:gd name="connsiteY2927" fmla="*/ 917394 h 6191997"/>
              <a:gd name="connsiteX2928" fmla="*/ 1867043 w 10679450"/>
              <a:gd name="connsiteY2928" fmla="*/ 956923 h 6191997"/>
              <a:gd name="connsiteX2929" fmla="*/ 1884337 w 10679450"/>
              <a:gd name="connsiteY2929" fmla="*/ 1048333 h 6191997"/>
              <a:gd name="connsiteX2930" fmla="*/ 1901631 w 10679450"/>
              <a:gd name="connsiteY2930" fmla="*/ 1090332 h 6191997"/>
              <a:gd name="connsiteX2931" fmla="*/ 1896689 w 10679450"/>
              <a:gd name="connsiteY2931" fmla="*/ 1122449 h 6191997"/>
              <a:gd name="connsiteX2932" fmla="*/ 1941159 w 10679450"/>
              <a:gd name="connsiteY2932" fmla="*/ 1176801 h 6191997"/>
              <a:gd name="connsiteX2933" fmla="*/ 1990571 w 10679450"/>
              <a:gd name="connsiteY2933" fmla="*/ 1213859 h 6191997"/>
              <a:gd name="connsiteX2934" fmla="*/ 2005394 w 10679450"/>
              <a:gd name="connsiteY2934" fmla="*/ 1233623 h 6191997"/>
              <a:gd name="connsiteX2935" fmla="*/ 1990571 w 10679450"/>
              <a:gd name="connsiteY2935" fmla="*/ 1233623 h 6191997"/>
              <a:gd name="connsiteX2936" fmla="*/ 1985630 w 10679450"/>
              <a:gd name="connsiteY2936" fmla="*/ 1258329 h 6191997"/>
              <a:gd name="connsiteX2937" fmla="*/ 1973277 w 10679450"/>
              <a:gd name="connsiteY2937" fmla="*/ 1236094 h 6191997"/>
              <a:gd name="connsiteX2938" fmla="*/ 1958454 w 10679450"/>
              <a:gd name="connsiteY2938" fmla="*/ 1268211 h 6191997"/>
              <a:gd name="connsiteX2939" fmla="*/ 1941159 w 10679450"/>
              <a:gd name="connsiteY2939" fmla="*/ 1265740 h 6191997"/>
              <a:gd name="connsiteX2940" fmla="*/ 1943631 w 10679450"/>
              <a:gd name="connsiteY2940" fmla="*/ 1292916 h 6191997"/>
              <a:gd name="connsiteX2941" fmla="*/ 1978218 w 10679450"/>
              <a:gd name="connsiteY2941" fmla="*/ 1275622 h 6191997"/>
              <a:gd name="connsiteX2942" fmla="*/ 1973277 w 10679450"/>
              <a:gd name="connsiteY2942" fmla="*/ 1297857 h 6191997"/>
              <a:gd name="connsiteX2943" fmla="*/ 1975748 w 10679450"/>
              <a:gd name="connsiteY2943" fmla="*/ 1290446 h 6191997"/>
              <a:gd name="connsiteX2944" fmla="*/ 1953513 w 10679450"/>
              <a:gd name="connsiteY2944" fmla="*/ 1325033 h 6191997"/>
              <a:gd name="connsiteX2945" fmla="*/ 1886807 w 10679450"/>
              <a:gd name="connsiteY2945" fmla="*/ 1302798 h 6191997"/>
              <a:gd name="connsiteX2946" fmla="*/ 1854690 w 10679450"/>
              <a:gd name="connsiteY2946" fmla="*/ 1295387 h 6191997"/>
              <a:gd name="connsiteX2947" fmla="*/ 1837396 w 10679450"/>
              <a:gd name="connsiteY2947" fmla="*/ 1268211 h 6191997"/>
              <a:gd name="connsiteX2948" fmla="*/ 1778103 w 10679450"/>
              <a:gd name="connsiteY2948" fmla="*/ 1315151 h 6191997"/>
              <a:gd name="connsiteX2949" fmla="*/ 1696576 w 10679450"/>
              <a:gd name="connsiteY2949" fmla="*/ 1347268 h 6191997"/>
              <a:gd name="connsiteX2950" fmla="*/ 1701517 w 10679450"/>
              <a:gd name="connsiteY2950" fmla="*/ 1349739 h 6191997"/>
              <a:gd name="connsiteX2951" fmla="*/ 1642223 w 10679450"/>
              <a:gd name="connsiteY2951" fmla="*/ 1354680 h 6191997"/>
              <a:gd name="connsiteX2952" fmla="*/ 1649634 w 10679450"/>
              <a:gd name="connsiteY2952" fmla="*/ 1347268 h 6191997"/>
              <a:gd name="connsiteX2953" fmla="*/ 1587871 w 10679450"/>
              <a:gd name="connsiteY2953" fmla="*/ 1287975 h 6191997"/>
              <a:gd name="connsiteX2954" fmla="*/ 1511284 w 10679450"/>
              <a:gd name="connsiteY2954" fmla="*/ 1223741 h 6191997"/>
              <a:gd name="connsiteX2955" fmla="*/ 1605165 w 10679450"/>
              <a:gd name="connsiteY2955" fmla="*/ 1194095 h 6191997"/>
              <a:gd name="connsiteX2956" fmla="*/ 1661988 w 10679450"/>
              <a:gd name="connsiteY2956" fmla="*/ 1189153 h 6191997"/>
              <a:gd name="connsiteX2957" fmla="*/ 1671869 w 10679450"/>
              <a:gd name="connsiteY2957" fmla="*/ 1191624 h 6191997"/>
              <a:gd name="connsiteX2958" fmla="*/ 1550813 w 10679450"/>
              <a:gd name="connsiteY2958" fmla="*/ 1169389 h 6191997"/>
              <a:gd name="connsiteX2959" fmla="*/ 1489049 w 10679450"/>
              <a:gd name="connsiteY2959" fmla="*/ 1139743 h 6191997"/>
              <a:gd name="connsiteX2960" fmla="*/ 1565636 w 10679450"/>
              <a:gd name="connsiteY2960" fmla="*/ 1100214 h 6191997"/>
              <a:gd name="connsiteX2961" fmla="*/ 1555754 w 10679450"/>
              <a:gd name="connsiteY2961" fmla="*/ 1097743 h 6191997"/>
              <a:gd name="connsiteX2962" fmla="*/ 1570577 w 10679450"/>
              <a:gd name="connsiteY2962" fmla="*/ 1085391 h 6191997"/>
              <a:gd name="connsiteX2963" fmla="*/ 1508814 w 10679450"/>
              <a:gd name="connsiteY2963" fmla="*/ 1095273 h 6191997"/>
              <a:gd name="connsiteX2964" fmla="*/ 1511284 w 10679450"/>
              <a:gd name="connsiteY2964" fmla="*/ 1100214 h 6191997"/>
              <a:gd name="connsiteX2965" fmla="*/ 1503872 w 10679450"/>
              <a:gd name="connsiteY2965" fmla="*/ 1087861 h 6191997"/>
              <a:gd name="connsiteX2966" fmla="*/ 1503872 w 10679450"/>
              <a:gd name="connsiteY2966" fmla="*/ 1075509 h 6191997"/>
              <a:gd name="connsiteX2967" fmla="*/ 1466814 w 10679450"/>
              <a:gd name="connsiteY2967" fmla="*/ 1077979 h 6191997"/>
              <a:gd name="connsiteX2968" fmla="*/ 1481638 w 10679450"/>
              <a:gd name="connsiteY2968" fmla="*/ 1026098 h 6191997"/>
              <a:gd name="connsiteX2969" fmla="*/ 1491520 w 10679450"/>
              <a:gd name="connsiteY2969" fmla="*/ 1013745 h 6191997"/>
              <a:gd name="connsiteX2970" fmla="*/ 1484108 w 10679450"/>
              <a:gd name="connsiteY2970" fmla="*/ 1011275 h 6191997"/>
              <a:gd name="connsiteX2971" fmla="*/ 1543401 w 10679450"/>
              <a:gd name="connsiteY2971" fmla="*/ 937158 h 6191997"/>
              <a:gd name="connsiteX2972" fmla="*/ 1595167 w 10679450"/>
              <a:gd name="connsiteY2972" fmla="*/ 911102 h 6191997"/>
              <a:gd name="connsiteX2973" fmla="*/ 6679645 w 10679450"/>
              <a:gd name="connsiteY2973" fmla="*/ 909982 h 6191997"/>
              <a:gd name="connsiteX2974" fmla="*/ 6714232 w 10679450"/>
              <a:gd name="connsiteY2974" fmla="*/ 932217 h 6191997"/>
              <a:gd name="connsiteX2975" fmla="*/ 6694468 w 10679450"/>
              <a:gd name="connsiteY2975" fmla="*/ 937159 h 6191997"/>
              <a:gd name="connsiteX2976" fmla="*/ 6709292 w 10679450"/>
              <a:gd name="connsiteY2976" fmla="*/ 939630 h 6191997"/>
              <a:gd name="connsiteX2977" fmla="*/ 6687057 w 10679450"/>
              <a:gd name="connsiteY2977" fmla="*/ 949511 h 6191997"/>
              <a:gd name="connsiteX2978" fmla="*/ 6704350 w 10679450"/>
              <a:gd name="connsiteY2978" fmla="*/ 947040 h 6191997"/>
              <a:gd name="connsiteX2979" fmla="*/ 6682116 w 10679450"/>
              <a:gd name="connsiteY2979" fmla="*/ 969275 h 6191997"/>
              <a:gd name="connsiteX2980" fmla="*/ 6679645 w 10679450"/>
              <a:gd name="connsiteY2980" fmla="*/ 1048333 h 6191997"/>
              <a:gd name="connsiteX2981" fmla="*/ 6746350 w 10679450"/>
              <a:gd name="connsiteY2981" fmla="*/ 1159508 h 6191997"/>
              <a:gd name="connsiteX2982" fmla="*/ 6724611 w 10679450"/>
              <a:gd name="connsiteY2982" fmla="*/ 1169170 h 6191997"/>
              <a:gd name="connsiteX2983" fmla="*/ 6722571 w 10679450"/>
              <a:gd name="connsiteY2983" fmla="*/ 1166919 h 6191997"/>
              <a:gd name="connsiteX2984" fmla="*/ 6719174 w 10679450"/>
              <a:gd name="connsiteY2984" fmla="*/ 1157037 h 6191997"/>
              <a:gd name="connsiteX2985" fmla="*/ 6706821 w 10679450"/>
              <a:gd name="connsiteY2985" fmla="*/ 1164449 h 6191997"/>
              <a:gd name="connsiteX2986" fmla="*/ 6714232 w 10679450"/>
              <a:gd name="connsiteY2986" fmla="*/ 1166919 h 6191997"/>
              <a:gd name="connsiteX2987" fmla="*/ 6714232 w 10679450"/>
              <a:gd name="connsiteY2987" fmla="*/ 1171861 h 6191997"/>
              <a:gd name="connsiteX2988" fmla="*/ 6699410 w 10679450"/>
              <a:gd name="connsiteY2988" fmla="*/ 1171861 h 6191997"/>
              <a:gd name="connsiteX2989" fmla="*/ 6684586 w 10679450"/>
              <a:gd name="connsiteY2989" fmla="*/ 1159508 h 6191997"/>
              <a:gd name="connsiteX2990" fmla="*/ 6679645 w 10679450"/>
              <a:gd name="connsiteY2990" fmla="*/ 1171861 h 6191997"/>
              <a:gd name="connsiteX2991" fmla="*/ 6662352 w 10679450"/>
              <a:gd name="connsiteY2991" fmla="*/ 1157037 h 6191997"/>
              <a:gd name="connsiteX2992" fmla="*/ 6669763 w 10679450"/>
              <a:gd name="connsiteY2992" fmla="*/ 1157037 h 6191997"/>
              <a:gd name="connsiteX2993" fmla="*/ 6632705 w 10679450"/>
              <a:gd name="connsiteY2993" fmla="*/ 1129861 h 6191997"/>
              <a:gd name="connsiteX2994" fmla="*/ 6640116 w 10679450"/>
              <a:gd name="connsiteY2994" fmla="*/ 1132332 h 6191997"/>
              <a:gd name="connsiteX2995" fmla="*/ 6640116 w 10679450"/>
              <a:gd name="connsiteY2995" fmla="*/ 1124920 h 6191997"/>
              <a:gd name="connsiteX2996" fmla="*/ 6649999 w 10679450"/>
              <a:gd name="connsiteY2996" fmla="*/ 1127391 h 6191997"/>
              <a:gd name="connsiteX2997" fmla="*/ 6640116 w 10679450"/>
              <a:gd name="connsiteY2997" fmla="*/ 1090333 h 6191997"/>
              <a:gd name="connsiteX2998" fmla="*/ 6625293 w 10679450"/>
              <a:gd name="connsiteY2998" fmla="*/ 1107627 h 6191997"/>
              <a:gd name="connsiteX2999" fmla="*/ 6625293 w 10679450"/>
              <a:gd name="connsiteY2999" fmla="*/ 1082921 h 6191997"/>
              <a:gd name="connsiteX3000" fmla="*/ 6607999 w 10679450"/>
              <a:gd name="connsiteY3000" fmla="*/ 1092803 h 6191997"/>
              <a:gd name="connsiteX3001" fmla="*/ 6603058 w 10679450"/>
              <a:gd name="connsiteY3001" fmla="*/ 1073038 h 6191997"/>
              <a:gd name="connsiteX3002" fmla="*/ 6598117 w 10679450"/>
              <a:gd name="connsiteY3002" fmla="*/ 1087862 h 6191997"/>
              <a:gd name="connsiteX3003" fmla="*/ 6595647 w 10679450"/>
              <a:gd name="connsiteY3003" fmla="*/ 1080451 h 6191997"/>
              <a:gd name="connsiteX3004" fmla="*/ 6590705 w 10679450"/>
              <a:gd name="connsiteY3004" fmla="*/ 1028569 h 6191997"/>
              <a:gd name="connsiteX3005" fmla="*/ 6593176 w 10679450"/>
              <a:gd name="connsiteY3005" fmla="*/ 1035981 h 6191997"/>
              <a:gd name="connsiteX3006" fmla="*/ 6612941 w 10679450"/>
              <a:gd name="connsiteY3006" fmla="*/ 981628 h 6191997"/>
              <a:gd name="connsiteX3007" fmla="*/ 6607999 w 10679450"/>
              <a:gd name="connsiteY3007" fmla="*/ 986569 h 6191997"/>
              <a:gd name="connsiteX3008" fmla="*/ 6607999 w 10679450"/>
              <a:gd name="connsiteY3008" fmla="*/ 976688 h 6191997"/>
              <a:gd name="connsiteX3009" fmla="*/ 6622823 w 10679450"/>
              <a:gd name="connsiteY3009" fmla="*/ 947040 h 6191997"/>
              <a:gd name="connsiteX3010" fmla="*/ 6615411 w 10679450"/>
              <a:gd name="connsiteY3010" fmla="*/ 944570 h 6191997"/>
              <a:gd name="connsiteX3011" fmla="*/ 6630234 w 10679450"/>
              <a:gd name="connsiteY3011" fmla="*/ 914923 h 6191997"/>
              <a:gd name="connsiteX3012" fmla="*/ 6679645 w 10679450"/>
              <a:gd name="connsiteY3012" fmla="*/ 909982 h 6191997"/>
              <a:gd name="connsiteX3013" fmla="*/ 7140290 w 10679450"/>
              <a:gd name="connsiteY3013" fmla="*/ 899096 h 6191997"/>
              <a:gd name="connsiteX3014" fmla="*/ 7147928 w 10679450"/>
              <a:gd name="connsiteY3014" fmla="*/ 900371 h 6191997"/>
              <a:gd name="connsiteX3015" fmla="*/ 7146576 w 10679450"/>
              <a:gd name="connsiteY3015" fmla="*/ 914924 h 6191997"/>
              <a:gd name="connsiteX3016" fmla="*/ 7161400 w 10679450"/>
              <a:gd name="connsiteY3016" fmla="*/ 922336 h 6191997"/>
              <a:gd name="connsiteX3017" fmla="*/ 7129283 w 10679450"/>
              <a:gd name="connsiteY3017" fmla="*/ 937160 h 6191997"/>
              <a:gd name="connsiteX3018" fmla="*/ 7126812 w 10679450"/>
              <a:gd name="connsiteY3018" fmla="*/ 929748 h 6191997"/>
              <a:gd name="connsiteX3019" fmla="*/ 7121871 w 10679450"/>
              <a:gd name="connsiteY3019" fmla="*/ 939630 h 6191997"/>
              <a:gd name="connsiteX3020" fmla="*/ 7140290 w 10679450"/>
              <a:gd name="connsiteY3020" fmla="*/ 899096 h 6191997"/>
              <a:gd name="connsiteX3021" fmla="*/ 2620556 w 10679450"/>
              <a:gd name="connsiteY3021" fmla="*/ 873851 h 6191997"/>
              <a:gd name="connsiteX3022" fmla="*/ 2662555 w 10679450"/>
              <a:gd name="connsiteY3022" fmla="*/ 880336 h 6191997"/>
              <a:gd name="connsiteX3023" fmla="*/ 2729260 w 10679450"/>
              <a:gd name="connsiteY3023" fmla="*/ 924805 h 6191997"/>
              <a:gd name="connsiteX3024" fmla="*/ 2679849 w 10679450"/>
              <a:gd name="connsiteY3024" fmla="*/ 959394 h 6191997"/>
              <a:gd name="connsiteX3025" fmla="*/ 2627967 w 10679450"/>
              <a:gd name="connsiteY3025" fmla="*/ 956923 h 6191997"/>
              <a:gd name="connsiteX3026" fmla="*/ 2615615 w 10679450"/>
              <a:gd name="connsiteY3026" fmla="*/ 924805 h 6191997"/>
              <a:gd name="connsiteX3027" fmla="*/ 2600792 w 10679450"/>
              <a:gd name="connsiteY3027" fmla="*/ 902570 h 6191997"/>
              <a:gd name="connsiteX3028" fmla="*/ 2620556 w 10679450"/>
              <a:gd name="connsiteY3028" fmla="*/ 873851 h 6191997"/>
              <a:gd name="connsiteX3029" fmla="*/ 1878779 w 10679450"/>
              <a:gd name="connsiteY3029" fmla="*/ 867636 h 6191997"/>
              <a:gd name="connsiteX3030" fmla="*/ 1884337 w 10679450"/>
              <a:gd name="connsiteY3030" fmla="*/ 934689 h 6191997"/>
              <a:gd name="connsiteX3031" fmla="*/ 1871984 w 10679450"/>
              <a:gd name="connsiteY3031" fmla="*/ 954453 h 6191997"/>
              <a:gd name="connsiteX3032" fmla="*/ 1849749 w 10679450"/>
              <a:gd name="connsiteY3032" fmla="*/ 867983 h 6191997"/>
              <a:gd name="connsiteX3033" fmla="*/ 1878779 w 10679450"/>
              <a:gd name="connsiteY3033" fmla="*/ 867636 h 6191997"/>
              <a:gd name="connsiteX3034" fmla="*/ 2103984 w 10679450"/>
              <a:gd name="connsiteY3034" fmla="*/ 849878 h 6191997"/>
              <a:gd name="connsiteX3035" fmla="*/ 2114098 w 10679450"/>
              <a:gd name="connsiteY3035" fmla="*/ 850689 h 6191997"/>
              <a:gd name="connsiteX3036" fmla="*/ 2109157 w 10679450"/>
              <a:gd name="connsiteY3036" fmla="*/ 887747 h 6191997"/>
              <a:gd name="connsiteX3037" fmla="*/ 2119039 w 10679450"/>
              <a:gd name="connsiteY3037" fmla="*/ 907511 h 6191997"/>
              <a:gd name="connsiteX3038" fmla="*/ 2084452 w 10679450"/>
              <a:gd name="connsiteY3038" fmla="*/ 951981 h 6191997"/>
              <a:gd name="connsiteX3039" fmla="*/ 2121510 w 10679450"/>
              <a:gd name="connsiteY3039" fmla="*/ 981628 h 6191997"/>
              <a:gd name="connsiteX3040" fmla="*/ 2136333 w 10679450"/>
              <a:gd name="connsiteY3040" fmla="*/ 966804 h 6191997"/>
              <a:gd name="connsiteX3041" fmla="*/ 2136333 w 10679450"/>
              <a:gd name="connsiteY3041" fmla="*/ 1038451 h 6191997"/>
              <a:gd name="connsiteX3042" fmla="*/ 2094334 w 10679450"/>
              <a:gd name="connsiteY3042" fmla="*/ 1075509 h 6191997"/>
              <a:gd name="connsiteX3043" fmla="*/ 2077040 w 10679450"/>
              <a:gd name="connsiteY3043" fmla="*/ 1097744 h 6191997"/>
              <a:gd name="connsiteX3044" fmla="*/ 2067158 w 10679450"/>
              <a:gd name="connsiteY3044" fmla="*/ 1102685 h 6191997"/>
              <a:gd name="connsiteX3045" fmla="*/ 2035041 w 10679450"/>
              <a:gd name="connsiteY3045" fmla="*/ 1053274 h 6191997"/>
              <a:gd name="connsiteX3046" fmla="*/ 2015276 w 10679450"/>
              <a:gd name="connsiteY3046" fmla="*/ 1033510 h 6191997"/>
              <a:gd name="connsiteX3047" fmla="*/ 1995512 w 10679450"/>
              <a:gd name="connsiteY3047" fmla="*/ 1023628 h 6191997"/>
              <a:gd name="connsiteX3048" fmla="*/ 1983159 w 10679450"/>
              <a:gd name="connsiteY3048" fmla="*/ 1003862 h 6191997"/>
              <a:gd name="connsiteX3049" fmla="*/ 1980689 w 10679450"/>
              <a:gd name="connsiteY3049" fmla="*/ 947040 h 6191997"/>
              <a:gd name="connsiteX3050" fmla="*/ 2000453 w 10679450"/>
              <a:gd name="connsiteY3050" fmla="*/ 974217 h 6191997"/>
              <a:gd name="connsiteX3051" fmla="*/ 2027629 w 10679450"/>
              <a:gd name="connsiteY3051" fmla="*/ 951981 h 6191997"/>
              <a:gd name="connsiteX3052" fmla="*/ 2032570 w 10679450"/>
              <a:gd name="connsiteY3052" fmla="*/ 956922 h 6191997"/>
              <a:gd name="connsiteX3053" fmla="*/ 2037511 w 10679450"/>
              <a:gd name="connsiteY3053" fmla="*/ 927276 h 6191997"/>
              <a:gd name="connsiteX3054" fmla="*/ 2027629 w 10679450"/>
              <a:gd name="connsiteY3054" fmla="*/ 907511 h 6191997"/>
              <a:gd name="connsiteX3055" fmla="*/ 2017747 w 10679450"/>
              <a:gd name="connsiteY3055" fmla="*/ 900100 h 6191997"/>
              <a:gd name="connsiteX3056" fmla="*/ 2002924 w 10679450"/>
              <a:gd name="connsiteY3056" fmla="*/ 877865 h 6191997"/>
              <a:gd name="connsiteX3057" fmla="*/ 2032570 w 10679450"/>
              <a:gd name="connsiteY3057" fmla="*/ 867983 h 6191997"/>
              <a:gd name="connsiteX3058" fmla="*/ 2067158 w 10679450"/>
              <a:gd name="connsiteY3058" fmla="*/ 865512 h 6191997"/>
              <a:gd name="connsiteX3059" fmla="*/ 2103984 w 10679450"/>
              <a:gd name="connsiteY3059" fmla="*/ 849878 h 6191997"/>
              <a:gd name="connsiteX3060" fmla="*/ 2433102 w 10679450"/>
              <a:gd name="connsiteY3060" fmla="*/ 844513 h 6191997"/>
              <a:gd name="connsiteX3061" fmla="*/ 2467380 w 10679450"/>
              <a:gd name="connsiteY3061" fmla="*/ 865513 h 6191997"/>
              <a:gd name="connsiteX3062" fmla="*/ 2430323 w 10679450"/>
              <a:gd name="connsiteY3062" fmla="*/ 932217 h 6191997"/>
              <a:gd name="connsiteX3063" fmla="*/ 2430323 w 10679450"/>
              <a:gd name="connsiteY3063" fmla="*/ 998922 h 6191997"/>
              <a:gd name="connsiteX3064" fmla="*/ 2447616 w 10679450"/>
              <a:gd name="connsiteY3064" fmla="*/ 1065626 h 6191997"/>
              <a:gd name="connsiteX3065" fmla="*/ 2472321 w 10679450"/>
              <a:gd name="connsiteY3065" fmla="*/ 1100214 h 6191997"/>
              <a:gd name="connsiteX3066" fmla="*/ 2422910 w 10679450"/>
              <a:gd name="connsiteY3066" fmla="*/ 1124919 h 6191997"/>
              <a:gd name="connsiteX3067" fmla="*/ 2469851 w 10679450"/>
              <a:gd name="connsiteY3067" fmla="*/ 1110096 h 6191997"/>
              <a:gd name="connsiteX3068" fmla="*/ 2472321 w 10679450"/>
              <a:gd name="connsiteY3068" fmla="*/ 1132331 h 6191997"/>
              <a:gd name="connsiteX3069" fmla="*/ 2482204 w 10679450"/>
              <a:gd name="connsiteY3069" fmla="*/ 1075508 h 6191997"/>
              <a:gd name="connsiteX3070" fmla="*/ 2452558 w 10679450"/>
              <a:gd name="connsiteY3070" fmla="*/ 1055744 h 6191997"/>
              <a:gd name="connsiteX3071" fmla="*/ 2474791 w 10679450"/>
              <a:gd name="connsiteY3071" fmla="*/ 993981 h 6191997"/>
              <a:gd name="connsiteX3072" fmla="*/ 2450086 w 10679450"/>
              <a:gd name="connsiteY3072" fmla="*/ 954452 h 6191997"/>
              <a:gd name="connsiteX3073" fmla="*/ 2501967 w 10679450"/>
              <a:gd name="connsiteY3073" fmla="*/ 959393 h 6191997"/>
              <a:gd name="connsiteX3074" fmla="*/ 2457499 w 10679450"/>
              <a:gd name="connsiteY3074" fmla="*/ 929747 h 6191997"/>
              <a:gd name="connsiteX3075" fmla="*/ 2506908 w 10679450"/>
              <a:gd name="connsiteY3075" fmla="*/ 937158 h 6191997"/>
              <a:gd name="connsiteX3076" fmla="*/ 2469851 w 10679450"/>
              <a:gd name="connsiteY3076" fmla="*/ 909982 h 6191997"/>
              <a:gd name="connsiteX3077" fmla="*/ 2492086 w 10679450"/>
              <a:gd name="connsiteY3077" fmla="*/ 914923 h 6191997"/>
              <a:gd name="connsiteX3078" fmla="*/ 2511849 w 10679450"/>
              <a:gd name="connsiteY3078" fmla="*/ 907512 h 6191997"/>
              <a:gd name="connsiteX3079" fmla="*/ 2504439 w 10679450"/>
              <a:gd name="connsiteY3079" fmla="*/ 887747 h 6191997"/>
              <a:gd name="connsiteX3080" fmla="*/ 2563732 w 10679450"/>
              <a:gd name="connsiteY3080" fmla="*/ 863042 h 6191997"/>
              <a:gd name="connsiteX3081" fmla="*/ 2578554 w 10679450"/>
              <a:gd name="connsiteY3081" fmla="*/ 912453 h 6191997"/>
              <a:gd name="connsiteX3082" fmla="*/ 2600790 w 10679450"/>
              <a:gd name="connsiteY3082" fmla="*/ 951981 h 6191997"/>
              <a:gd name="connsiteX3083" fmla="*/ 2603261 w 10679450"/>
              <a:gd name="connsiteY3083" fmla="*/ 993981 h 6191997"/>
              <a:gd name="connsiteX3084" fmla="*/ 2603261 w 10679450"/>
              <a:gd name="connsiteY3084" fmla="*/ 1028568 h 6191997"/>
              <a:gd name="connsiteX3085" fmla="*/ 2593378 w 10679450"/>
              <a:gd name="connsiteY3085" fmla="*/ 1045862 h 6191997"/>
              <a:gd name="connsiteX3086" fmla="*/ 2625495 w 10679450"/>
              <a:gd name="connsiteY3086" fmla="*/ 989040 h 6191997"/>
              <a:gd name="connsiteX3087" fmla="*/ 2640319 w 10679450"/>
              <a:gd name="connsiteY3087" fmla="*/ 1001392 h 6191997"/>
              <a:gd name="connsiteX3088" fmla="*/ 2650201 w 10679450"/>
              <a:gd name="connsiteY3088" fmla="*/ 1016215 h 6191997"/>
              <a:gd name="connsiteX3089" fmla="*/ 2672436 w 10679450"/>
              <a:gd name="connsiteY3089" fmla="*/ 1006333 h 6191997"/>
              <a:gd name="connsiteX3090" fmla="*/ 2711964 w 10679450"/>
              <a:gd name="connsiteY3090" fmla="*/ 969275 h 6191997"/>
              <a:gd name="connsiteX3091" fmla="*/ 2761375 w 10679450"/>
              <a:gd name="connsiteY3091" fmla="*/ 996451 h 6191997"/>
              <a:gd name="connsiteX3092" fmla="*/ 2776198 w 10679450"/>
              <a:gd name="connsiteY3092" fmla="*/ 1033509 h 6191997"/>
              <a:gd name="connsiteX3093" fmla="*/ 2795963 w 10679450"/>
              <a:gd name="connsiteY3093" fmla="*/ 1048332 h 6191997"/>
              <a:gd name="connsiteX3094" fmla="*/ 2773728 w 10679450"/>
              <a:gd name="connsiteY3094" fmla="*/ 1073038 h 6191997"/>
              <a:gd name="connsiteX3095" fmla="*/ 2783610 w 10679450"/>
              <a:gd name="connsiteY3095" fmla="*/ 1068097 h 6191997"/>
              <a:gd name="connsiteX3096" fmla="*/ 2783610 w 10679450"/>
              <a:gd name="connsiteY3096" fmla="*/ 1077979 h 6191997"/>
              <a:gd name="connsiteX3097" fmla="*/ 2820668 w 10679450"/>
              <a:gd name="connsiteY3097" fmla="*/ 1060685 h 6191997"/>
              <a:gd name="connsiteX3098" fmla="*/ 2805845 w 10679450"/>
              <a:gd name="connsiteY3098" fmla="*/ 1092802 h 6191997"/>
              <a:gd name="connsiteX3099" fmla="*/ 2818198 w 10679450"/>
              <a:gd name="connsiteY3099" fmla="*/ 1082920 h 6191997"/>
              <a:gd name="connsiteX3100" fmla="*/ 2828080 w 10679450"/>
              <a:gd name="connsiteY3100" fmla="*/ 1107625 h 6191997"/>
              <a:gd name="connsiteX3101" fmla="*/ 2850315 w 10679450"/>
              <a:gd name="connsiteY3101" fmla="*/ 1070567 h 6191997"/>
              <a:gd name="connsiteX3102" fmla="*/ 2892314 w 10679450"/>
              <a:gd name="connsiteY3102" fmla="*/ 1107625 h 6191997"/>
              <a:gd name="connsiteX3103" fmla="*/ 2862667 w 10679450"/>
              <a:gd name="connsiteY3103" fmla="*/ 1132331 h 6191997"/>
              <a:gd name="connsiteX3104" fmla="*/ 2899726 w 10679450"/>
              <a:gd name="connsiteY3104" fmla="*/ 1169389 h 6191997"/>
              <a:gd name="connsiteX3105" fmla="*/ 2929372 w 10679450"/>
              <a:gd name="connsiteY3105" fmla="*/ 1152095 h 6191997"/>
              <a:gd name="connsiteX3106" fmla="*/ 2914549 w 10679450"/>
              <a:gd name="connsiteY3106" fmla="*/ 1181742 h 6191997"/>
              <a:gd name="connsiteX3107" fmla="*/ 2971372 w 10679450"/>
              <a:gd name="connsiteY3107" fmla="*/ 1194094 h 6191997"/>
              <a:gd name="connsiteX3108" fmla="*/ 2966431 w 10679450"/>
              <a:gd name="connsiteY3108" fmla="*/ 1186683 h 6191997"/>
              <a:gd name="connsiteX3109" fmla="*/ 2936785 w 10679450"/>
              <a:gd name="connsiteY3109" fmla="*/ 1211388 h 6191997"/>
              <a:gd name="connsiteX3110" fmla="*/ 2939255 w 10679450"/>
              <a:gd name="connsiteY3110" fmla="*/ 1216329 h 6191997"/>
              <a:gd name="connsiteX3111" fmla="*/ 2966431 w 10679450"/>
              <a:gd name="connsiteY3111" fmla="*/ 1211388 h 6191997"/>
              <a:gd name="connsiteX3112" fmla="*/ 2956549 w 10679450"/>
              <a:gd name="connsiteY3112" fmla="*/ 1231152 h 6191997"/>
              <a:gd name="connsiteX3113" fmla="*/ 2981253 w 10679450"/>
              <a:gd name="connsiteY3113" fmla="*/ 1201506 h 6191997"/>
              <a:gd name="connsiteX3114" fmla="*/ 3008429 w 10679450"/>
              <a:gd name="connsiteY3114" fmla="*/ 1233623 h 6191997"/>
              <a:gd name="connsiteX3115" fmla="*/ 3001019 w 10679450"/>
              <a:gd name="connsiteY3115" fmla="*/ 1245976 h 6191997"/>
              <a:gd name="connsiteX3116" fmla="*/ 2961490 w 10679450"/>
              <a:gd name="connsiteY3116" fmla="*/ 1265740 h 6191997"/>
              <a:gd name="connsiteX3117" fmla="*/ 2981253 w 10679450"/>
              <a:gd name="connsiteY3117" fmla="*/ 1275622 h 6191997"/>
              <a:gd name="connsiteX3118" fmla="*/ 3033136 w 10679450"/>
              <a:gd name="connsiteY3118" fmla="*/ 1292916 h 6191997"/>
              <a:gd name="connsiteX3119" fmla="*/ 2986194 w 10679450"/>
              <a:gd name="connsiteY3119" fmla="*/ 1287975 h 6191997"/>
              <a:gd name="connsiteX3120" fmla="*/ 2971372 w 10679450"/>
              <a:gd name="connsiteY3120" fmla="*/ 1295386 h 6191997"/>
              <a:gd name="connsiteX3121" fmla="*/ 2971372 w 10679450"/>
              <a:gd name="connsiteY3121" fmla="*/ 1300327 h 6191997"/>
              <a:gd name="connsiteX3122" fmla="*/ 2993607 w 10679450"/>
              <a:gd name="connsiteY3122" fmla="*/ 1315151 h 6191997"/>
              <a:gd name="connsiteX3123" fmla="*/ 2983725 w 10679450"/>
              <a:gd name="connsiteY3123" fmla="*/ 1315151 h 6191997"/>
              <a:gd name="connsiteX3124" fmla="*/ 2996077 w 10679450"/>
              <a:gd name="connsiteY3124" fmla="*/ 1337386 h 6191997"/>
              <a:gd name="connsiteX3125" fmla="*/ 2976313 w 10679450"/>
              <a:gd name="connsiteY3125" fmla="*/ 1342327 h 6191997"/>
              <a:gd name="connsiteX3126" fmla="*/ 3018312 w 10679450"/>
              <a:gd name="connsiteY3126" fmla="*/ 1357150 h 6191997"/>
              <a:gd name="connsiteX3127" fmla="*/ 3023253 w 10679450"/>
              <a:gd name="connsiteY3127" fmla="*/ 1376914 h 6191997"/>
              <a:gd name="connsiteX3128" fmla="*/ 3043018 w 10679450"/>
              <a:gd name="connsiteY3128" fmla="*/ 1379385 h 6191997"/>
              <a:gd name="connsiteX3129" fmla="*/ 3040547 w 10679450"/>
              <a:gd name="connsiteY3129" fmla="*/ 1386796 h 6191997"/>
              <a:gd name="connsiteX3130" fmla="*/ 3047959 w 10679450"/>
              <a:gd name="connsiteY3130" fmla="*/ 1401620 h 6191997"/>
              <a:gd name="connsiteX3131" fmla="*/ 3077605 w 10679450"/>
              <a:gd name="connsiteY3131" fmla="*/ 1389267 h 6191997"/>
              <a:gd name="connsiteX3132" fmla="*/ 3094899 w 10679450"/>
              <a:gd name="connsiteY3132" fmla="*/ 1411502 h 6191997"/>
              <a:gd name="connsiteX3133" fmla="*/ 3099840 w 10679450"/>
              <a:gd name="connsiteY3133" fmla="*/ 1448560 h 6191997"/>
              <a:gd name="connsiteX3134" fmla="*/ 3107252 w 10679450"/>
              <a:gd name="connsiteY3134" fmla="*/ 1451030 h 6191997"/>
              <a:gd name="connsiteX3135" fmla="*/ 3102311 w 10679450"/>
              <a:gd name="connsiteY3135" fmla="*/ 1455971 h 6191997"/>
              <a:gd name="connsiteX3136" fmla="*/ 3129487 w 10679450"/>
              <a:gd name="connsiteY3136" fmla="*/ 1480677 h 6191997"/>
              <a:gd name="connsiteX3137" fmla="*/ 3151722 w 10679450"/>
              <a:gd name="connsiteY3137" fmla="*/ 1525147 h 6191997"/>
              <a:gd name="connsiteX3138" fmla="*/ 3161604 w 10679450"/>
              <a:gd name="connsiteY3138" fmla="*/ 1527617 h 6191997"/>
              <a:gd name="connsiteX3139" fmla="*/ 3154192 w 10679450"/>
              <a:gd name="connsiteY3139" fmla="*/ 1535029 h 6191997"/>
              <a:gd name="connsiteX3140" fmla="*/ 3151722 w 10679450"/>
              <a:gd name="connsiteY3140" fmla="*/ 1542440 h 6191997"/>
              <a:gd name="connsiteX3141" fmla="*/ 3166545 w 10679450"/>
              <a:gd name="connsiteY3141" fmla="*/ 1547381 h 6191997"/>
              <a:gd name="connsiteX3142" fmla="*/ 3127016 w 10679450"/>
              <a:gd name="connsiteY3142" fmla="*/ 1567146 h 6191997"/>
              <a:gd name="connsiteX3143" fmla="*/ 3122075 w 10679450"/>
              <a:gd name="connsiteY3143" fmla="*/ 1628909 h 6191997"/>
              <a:gd name="connsiteX3144" fmla="*/ 3107252 w 10679450"/>
              <a:gd name="connsiteY3144" fmla="*/ 1619027 h 6191997"/>
              <a:gd name="connsiteX3145" fmla="*/ 3102311 w 10679450"/>
              <a:gd name="connsiteY3145" fmla="*/ 1606674 h 6191997"/>
              <a:gd name="connsiteX3146" fmla="*/ 3089958 w 10679450"/>
              <a:gd name="connsiteY3146" fmla="*/ 1589381 h 6191997"/>
              <a:gd name="connsiteX3147" fmla="*/ 3070194 w 10679450"/>
              <a:gd name="connsiteY3147" fmla="*/ 1552323 h 6191997"/>
              <a:gd name="connsiteX3148" fmla="*/ 3020783 w 10679450"/>
              <a:gd name="connsiteY3148" fmla="*/ 1527617 h 6191997"/>
              <a:gd name="connsiteX3149" fmla="*/ 3010901 w 10679450"/>
              <a:gd name="connsiteY3149" fmla="*/ 1507853 h 6191997"/>
              <a:gd name="connsiteX3150" fmla="*/ 3005960 w 10679450"/>
              <a:gd name="connsiteY3150" fmla="*/ 1512794 h 6191997"/>
              <a:gd name="connsiteX3151" fmla="*/ 3013371 w 10679450"/>
              <a:gd name="connsiteY3151" fmla="*/ 1520206 h 6191997"/>
              <a:gd name="connsiteX3152" fmla="*/ 3008429 w 10679450"/>
              <a:gd name="connsiteY3152" fmla="*/ 1520206 h 6191997"/>
              <a:gd name="connsiteX3153" fmla="*/ 3013371 w 10679450"/>
              <a:gd name="connsiteY3153" fmla="*/ 1530088 h 6191997"/>
              <a:gd name="connsiteX3154" fmla="*/ 2991136 w 10679450"/>
              <a:gd name="connsiteY3154" fmla="*/ 1517735 h 6191997"/>
              <a:gd name="connsiteX3155" fmla="*/ 2993607 w 10679450"/>
              <a:gd name="connsiteY3155" fmla="*/ 1522676 h 6191997"/>
              <a:gd name="connsiteX3156" fmla="*/ 2983725 w 10679450"/>
              <a:gd name="connsiteY3156" fmla="*/ 1522676 h 6191997"/>
              <a:gd name="connsiteX3157" fmla="*/ 3013371 w 10679450"/>
              <a:gd name="connsiteY3157" fmla="*/ 1554793 h 6191997"/>
              <a:gd name="connsiteX3158" fmla="*/ 2991136 w 10679450"/>
              <a:gd name="connsiteY3158" fmla="*/ 1581969 h 6191997"/>
              <a:gd name="connsiteX3159" fmla="*/ 3010901 w 10679450"/>
              <a:gd name="connsiteY3159" fmla="*/ 1579498 h 6191997"/>
              <a:gd name="connsiteX3160" fmla="*/ 3028194 w 10679450"/>
              <a:gd name="connsiteY3160" fmla="*/ 1636321 h 6191997"/>
              <a:gd name="connsiteX3161" fmla="*/ 3045488 w 10679450"/>
              <a:gd name="connsiteY3161" fmla="*/ 1626439 h 6191997"/>
              <a:gd name="connsiteX3162" fmla="*/ 3038077 w 10679450"/>
              <a:gd name="connsiteY3162" fmla="*/ 1636321 h 6191997"/>
              <a:gd name="connsiteX3163" fmla="*/ 3043018 w 10679450"/>
              <a:gd name="connsiteY3163" fmla="*/ 1638791 h 6191997"/>
              <a:gd name="connsiteX3164" fmla="*/ 3060312 w 10679450"/>
              <a:gd name="connsiteY3164" fmla="*/ 1651144 h 6191997"/>
              <a:gd name="connsiteX3165" fmla="*/ 3067723 w 10679450"/>
              <a:gd name="connsiteY3165" fmla="*/ 1643733 h 6191997"/>
              <a:gd name="connsiteX3166" fmla="*/ 3070194 w 10679450"/>
              <a:gd name="connsiteY3166" fmla="*/ 1653615 h 6191997"/>
              <a:gd name="connsiteX3167" fmla="*/ 3077605 w 10679450"/>
              <a:gd name="connsiteY3167" fmla="*/ 1668438 h 6191997"/>
              <a:gd name="connsiteX3168" fmla="*/ 3070194 w 10679450"/>
              <a:gd name="connsiteY3168" fmla="*/ 1675849 h 6191997"/>
              <a:gd name="connsiteX3169" fmla="*/ 3082546 w 10679450"/>
              <a:gd name="connsiteY3169" fmla="*/ 1688202 h 6191997"/>
              <a:gd name="connsiteX3170" fmla="*/ 3092428 w 10679450"/>
              <a:gd name="connsiteY3170" fmla="*/ 1737613 h 6191997"/>
              <a:gd name="connsiteX3171" fmla="*/ 3080076 w 10679450"/>
              <a:gd name="connsiteY3171" fmla="*/ 1725260 h 6191997"/>
              <a:gd name="connsiteX3172" fmla="*/ 3094899 w 10679450"/>
              <a:gd name="connsiteY3172" fmla="*/ 1767260 h 6191997"/>
              <a:gd name="connsiteX3173" fmla="*/ 3080076 w 10679450"/>
              <a:gd name="connsiteY3173" fmla="*/ 1759848 h 6191997"/>
              <a:gd name="connsiteX3174" fmla="*/ 3085017 w 10679450"/>
              <a:gd name="connsiteY3174" fmla="*/ 1784553 h 6191997"/>
              <a:gd name="connsiteX3175" fmla="*/ 3075135 w 10679450"/>
              <a:gd name="connsiteY3175" fmla="*/ 1767260 h 6191997"/>
              <a:gd name="connsiteX3176" fmla="*/ 3065253 w 10679450"/>
              <a:gd name="connsiteY3176" fmla="*/ 1759848 h 6191997"/>
              <a:gd name="connsiteX3177" fmla="*/ 3050429 w 10679450"/>
              <a:gd name="connsiteY3177" fmla="*/ 1764789 h 6191997"/>
              <a:gd name="connsiteX3178" fmla="*/ 3018312 w 10679450"/>
              <a:gd name="connsiteY3178" fmla="*/ 1742554 h 6191997"/>
              <a:gd name="connsiteX3179" fmla="*/ 2993607 w 10679450"/>
              <a:gd name="connsiteY3179" fmla="*/ 1720319 h 6191997"/>
              <a:gd name="connsiteX3180" fmla="*/ 2996077 w 10679450"/>
              <a:gd name="connsiteY3180" fmla="*/ 1725260 h 6191997"/>
              <a:gd name="connsiteX3181" fmla="*/ 2961490 w 10679450"/>
              <a:gd name="connsiteY3181" fmla="*/ 1707967 h 6191997"/>
              <a:gd name="connsiteX3182" fmla="*/ 3047959 w 10679450"/>
              <a:gd name="connsiteY3182" fmla="*/ 1826552 h 6191997"/>
              <a:gd name="connsiteX3183" fmla="*/ 3001019 w 10679450"/>
              <a:gd name="connsiteY3183" fmla="*/ 1809259 h 6191997"/>
              <a:gd name="connsiteX3184" fmla="*/ 2966431 w 10679450"/>
              <a:gd name="connsiteY3184" fmla="*/ 1789494 h 6191997"/>
              <a:gd name="connsiteX3185" fmla="*/ 2946666 w 10679450"/>
              <a:gd name="connsiteY3185" fmla="*/ 1767260 h 6191997"/>
              <a:gd name="connsiteX3186" fmla="*/ 2931842 w 10679450"/>
              <a:gd name="connsiteY3186" fmla="*/ 1759848 h 6191997"/>
              <a:gd name="connsiteX3187" fmla="*/ 2892314 w 10679450"/>
              <a:gd name="connsiteY3187" fmla="*/ 1754907 h 6191997"/>
              <a:gd name="connsiteX3188" fmla="*/ 2857726 w 10679450"/>
              <a:gd name="connsiteY3188" fmla="*/ 1698084 h 6191997"/>
              <a:gd name="connsiteX3189" fmla="*/ 2879961 w 10679450"/>
              <a:gd name="connsiteY3189" fmla="*/ 1693143 h 6191997"/>
              <a:gd name="connsiteX3190" fmla="*/ 2862667 w 10679450"/>
              <a:gd name="connsiteY3190" fmla="*/ 1678320 h 6191997"/>
              <a:gd name="connsiteX3191" fmla="*/ 2860198 w 10679450"/>
              <a:gd name="connsiteY3191" fmla="*/ 1690673 h 6191997"/>
              <a:gd name="connsiteX3192" fmla="*/ 2825609 w 10679450"/>
              <a:gd name="connsiteY3192" fmla="*/ 1651144 h 6191997"/>
              <a:gd name="connsiteX3193" fmla="*/ 2786081 w 10679450"/>
              <a:gd name="connsiteY3193" fmla="*/ 1616557 h 6191997"/>
              <a:gd name="connsiteX3194" fmla="*/ 2781139 w 10679450"/>
              <a:gd name="connsiteY3194" fmla="*/ 1621498 h 6191997"/>
              <a:gd name="connsiteX3195" fmla="*/ 2781139 w 10679450"/>
              <a:gd name="connsiteY3195" fmla="*/ 1609145 h 6191997"/>
              <a:gd name="connsiteX3196" fmla="*/ 2783610 w 10679450"/>
              <a:gd name="connsiteY3196" fmla="*/ 1631380 h 6191997"/>
              <a:gd name="connsiteX3197" fmla="*/ 2781139 w 10679450"/>
              <a:gd name="connsiteY3197" fmla="*/ 1641262 h 6191997"/>
              <a:gd name="connsiteX3198" fmla="*/ 2744081 w 10679450"/>
              <a:gd name="connsiteY3198" fmla="*/ 1631380 h 6191997"/>
              <a:gd name="connsiteX3199" fmla="*/ 2694670 w 10679450"/>
              <a:gd name="connsiteY3199" fmla="*/ 1643733 h 6191997"/>
              <a:gd name="connsiteX3200" fmla="*/ 2704553 w 10679450"/>
              <a:gd name="connsiteY3200" fmla="*/ 1577028 h 6191997"/>
              <a:gd name="connsiteX3201" fmla="*/ 2699612 w 10679450"/>
              <a:gd name="connsiteY3201" fmla="*/ 1572087 h 6191997"/>
              <a:gd name="connsiteX3202" fmla="*/ 2763846 w 10679450"/>
              <a:gd name="connsiteY3202" fmla="*/ 1584440 h 6191997"/>
              <a:gd name="connsiteX3203" fmla="*/ 2813257 w 10679450"/>
              <a:gd name="connsiteY3203" fmla="*/ 1572087 h 6191997"/>
              <a:gd name="connsiteX3204" fmla="*/ 2805845 w 10679450"/>
              <a:gd name="connsiteY3204" fmla="*/ 1500441 h 6191997"/>
              <a:gd name="connsiteX3205" fmla="*/ 2847844 w 10679450"/>
              <a:gd name="connsiteY3205" fmla="*/ 1446089 h 6191997"/>
              <a:gd name="connsiteX3206" fmla="*/ 2835491 w 10679450"/>
              <a:gd name="connsiteY3206" fmla="*/ 1384326 h 6191997"/>
              <a:gd name="connsiteX3207" fmla="*/ 2823139 w 10679450"/>
              <a:gd name="connsiteY3207" fmla="*/ 1354679 h 6191997"/>
              <a:gd name="connsiteX3208" fmla="*/ 2810786 w 10679450"/>
              <a:gd name="connsiteY3208" fmla="*/ 1354679 h 6191997"/>
              <a:gd name="connsiteX3209" fmla="*/ 2795963 w 10679450"/>
              <a:gd name="connsiteY3209" fmla="*/ 1320092 h 6191997"/>
              <a:gd name="connsiteX3210" fmla="*/ 2795963 w 10679450"/>
              <a:gd name="connsiteY3210" fmla="*/ 1334915 h 6191997"/>
              <a:gd name="connsiteX3211" fmla="*/ 2776198 w 10679450"/>
              <a:gd name="connsiteY3211" fmla="*/ 1300327 h 6191997"/>
              <a:gd name="connsiteX3212" fmla="*/ 2793492 w 10679450"/>
              <a:gd name="connsiteY3212" fmla="*/ 1295386 h 6191997"/>
              <a:gd name="connsiteX3213" fmla="*/ 2724317 w 10679450"/>
              <a:gd name="connsiteY3213" fmla="*/ 1325033 h 6191997"/>
              <a:gd name="connsiteX3214" fmla="*/ 2721846 w 10679450"/>
              <a:gd name="connsiteY3214" fmla="*/ 1292916 h 6191997"/>
              <a:gd name="connsiteX3215" fmla="*/ 2709494 w 10679450"/>
              <a:gd name="connsiteY3215" fmla="*/ 1243505 h 6191997"/>
              <a:gd name="connsiteX3216" fmla="*/ 2702082 w 10679450"/>
              <a:gd name="connsiteY3216" fmla="*/ 1223741 h 6191997"/>
              <a:gd name="connsiteX3217" fmla="*/ 2697141 w 10679450"/>
              <a:gd name="connsiteY3217" fmla="*/ 1233623 h 6191997"/>
              <a:gd name="connsiteX3218" fmla="*/ 2692200 w 10679450"/>
              <a:gd name="connsiteY3218" fmla="*/ 1194094 h 6191997"/>
              <a:gd name="connsiteX3219" fmla="*/ 2674906 w 10679450"/>
              <a:gd name="connsiteY3219" fmla="*/ 1196565 h 6191997"/>
              <a:gd name="connsiteX3220" fmla="*/ 2635377 w 10679450"/>
              <a:gd name="connsiteY3220" fmla="*/ 1179271 h 6191997"/>
              <a:gd name="connsiteX3221" fmla="*/ 2635377 w 10679450"/>
              <a:gd name="connsiteY3221" fmla="*/ 1226211 h 6191997"/>
              <a:gd name="connsiteX3222" fmla="*/ 2571143 w 10679450"/>
              <a:gd name="connsiteY3222" fmla="*/ 1201506 h 6191997"/>
              <a:gd name="connsiteX3223" fmla="*/ 2568673 w 10679450"/>
              <a:gd name="connsiteY3223" fmla="*/ 1208917 h 6191997"/>
              <a:gd name="connsiteX3224" fmla="*/ 2593378 w 10679450"/>
              <a:gd name="connsiteY3224" fmla="*/ 1233623 h 6191997"/>
              <a:gd name="connsiteX3225" fmla="*/ 2561261 w 10679450"/>
              <a:gd name="connsiteY3225" fmla="*/ 1228682 h 6191997"/>
              <a:gd name="connsiteX3226" fmla="*/ 2558791 w 10679450"/>
              <a:gd name="connsiteY3226" fmla="*/ 1223741 h 6191997"/>
              <a:gd name="connsiteX3227" fmla="*/ 2516791 w 10679450"/>
              <a:gd name="connsiteY3227" fmla="*/ 1216329 h 6191997"/>
              <a:gd name="connsiteX3228" fmla="*/ 2452558 w 10679450"/>
              <a:gd name="connsiteY3228" fmla="*/ 1208917 h 6191997"/>
              <a:gd name="connsiteX3229" fmla="*/ 2459968 w 10679450"/>
              <a:gd name="connsiteY3229" fmla="*/ 1213859 h 6191997"/>
              <a:gd name="connsiteX3230" fmla="*/ 2420440 w 10679450"/>
              <a:gd name="connsiteY3230" fmla="*/ 1171859 h 6191997"/>
              <a:gd name="connsiteX3231" fmla="*/ 2373499 w 10679450"/>
              <a:gd name="connsiteY3231" fmla="*/ 1181742 h 6191997"/>
              <a:gd name="connsiteX3232" fmla="*/ 2380911 w 10679450"/>
              <a:gd name="connsiteY3232" fmla="*/ 1181742 h 6191997"/>
              <a:gd name="connsiteX3233" fmla="*/ 2336441 w 10679450"/>
              <a:gd name="connsiteY3233" fmla="*/ 1117507 h 6191997"/>
              <a:gd name="connsiteX3234" fmla="*/ 2405616 w 10679450"/>
              <a:gd name="connsiteY3234" fmla="*/ 1124919 h 6191997"/>
              <a:gd name="connsiteX3235" fmla="*/ 2368558 w 10679450"/>
              <a:gd name="connsiteY3235" fmla="*/ 1100214 h 6191997"/>
              <a:gd name="connsiteX3236" fmla="*/ 2319147 w 10679450"/>
              <a:gd name="connsiteY3236" fmla="*/ 1082920 h 6191997"/>
              <a:gd name="connsiteX3237" fmla="*/ 2319147 w 10679450"/>
              <a:gd name="connsiteY3237" fmla="*/ 1035980 h 6191997"/>
              <a:gd name="connsiteX3238" fmla="*/ 2331500 w 10679450"/>
              <a:gd name="connsiteY3238" fmla="*/ 1011274 h 6191997"/>
              <a:gd name="connsiteX3239" fmla="*/ 2343853 w 10679450"/>
              <a:gd name="connsiteY3239" fmla="*/ 954452 h 6191997"/>
              <a:gd name="connsiteX3240" fmla="*/ 2378440 w 10679450"/>
              <a:gd name="connsiteY3240" fmla="*/ 867983 h 6191997"/>
              <a:gd name="connsiteX3241" fmla="*/ 2433102 w 10679450"/>
              <a:gd name="connsiteY3241" fmla="*/ 844513 h 6191997"/>
              <a:gd name="connsiteX3242" fmla="*/ 9259936 w 10679450"/>
              <a:gd name="connsiteY3242" fmla="*/ 844504 h 6191997"/>
              <a:gd name="connsiteX3243" fmla="*/ 9310770 w 10679450"/>
              <a:gd name="connsiteY3243" fmla="*/ 917394 h 6191997"/>
              <a:gd name="connsiteX3244" fmla="*/ 9258889 w 10679450"/>
              <a:gd name="connsiteY3244" fmla="*/ 905042 h 6191997"/>
              <a:gd name="connsiteX3245" fmla="*/ 9197125 w 10679450"/>
              <a:gd name="connsiteY3245" fmla="*/ 895159 h 6191997"/>
              <a:gd name="connsiteX3246" fmla="*/ 9246536 w 10679450"/>
              <a:gd name="connsiteY3246" fmla="*/ 848219 h 6191997"/>
              <a:gd name="connsiteX3247" fmla="*/ 9259936 w 10679450"/>
              <a:gd name="connsiteY3247" fmla="*/ 844504 h 6191997"/>
              <a:gd name="connsiteX3248" fmla="*/ 2099275 w 10679450"/>
              <a:gd name="connsiteY3248" fmla="*/ 828454 h 6191997"/>
              <a:gd name="connsiteX3249" fmla="*/ 2074568 w 10679450"/>
              <a:gd name="connsiteY3249" fmla="*/ 858101 h 6191997"/>
              <a:gd name="connsiteX3250" fmla="*/ 2067157 w 10679450"/>
              <a:gd name="connsiteY3250" fmla="*/ 860572 h 6191997"/>
              <a:gd name="connsiteX3251" fmla="*/ 2052333 w 10679450"/>
              <a:gd name="connsiteY3251" fmla="*/ 853161 h 6191997"/>
              <a:gd name="connsiteX3252" fmla="*/ 2099275 w 10679450"/>
              <a:gd name="connsiteY3252" fmla="*/ 828454 h 6191997"/>
              <a:gd name="connsiteX3253" fmla="*/ 2235145 w 10679450"/>
              <a:gd name="connsiteY3253" fmla="*/ 818572 h 6191997"/>
              <a:gd name="connsiteX3254" fmla="*/ 2259850 w 10679450"/>
              <a:gd name="connsiteY3254" fmla="*/ 840807 h 6191997"/>
              <a:gd name="connsiteX3255" fmla="*/ 2324084 w 10679450"/>
              <a:gd name="connsiteY3255" fmla="*/ 845748 h 6191997"/>
              <a:gd name="connsiteX3256" fmla="*/ 2321614 w 10679450"/>
              <a:gd name="connsiteY3256" fmla="*/ 853160 h 6191997"/>
              <a:gd name="connsiteX3257" fmla="*/ 2299379 w 10679450"/>
              <a:gd name="connsiteY3257" fmla="*/ 882806 h 6191997"/>
              <a:gd name="connsiteX3258" fmla="*/ 2279615 w 10679450"/>
              <a:gd name="connsiteY3258" fmla="*/ 917394 h 6191997"/>
              <a:gd name="connsiteX3259" fmla="*/ 2257380 w 10679450"/>
              <a:gd name="connsiteY3259" fmla="*/ 971746 h 6191997"/>
              <a:gd name="connsiteX3260" fmla="*/ 2200557 w 10679450"/>
              <a:gd name="connsiteY3260" fmla="*/ 971746 h 6191997"/>
              <a:gd name="connsiteX3261" fmla="*/ 2215380 w 10679450"/>
              <a:gd name="connsiteY3261" fmla="*/ 971746 h 6191997"/>
              <a:gd name="connsiteX3262" fmla="*/ 2219395 w 10679450"/>
              <a:gd name="connsiteY3262" fmla="*/ 1007260 h 6191997"/>
              <a:gd name="connsiteX3263" fmla="*/ 2204927 w 10679450"/>
              <a:gd name="connsiteY3263" fmla="*/ 1037016 h 6191997"/>
              <a:gd name="connsiteX3264" fmla="*/ 2193454 w 10679450"/>
              <a:gd name="connsiteY3264" fmla="*/ 1040921 h 6191997"/>
              <a:gd name="connsiteX3265" fmla="*/ 2173381 w 10679450"/>
              <a:gd name="connsiteY3265" fmla="*/ 1045862 h 6191997"/>
              <a:gd name="connsiteX3266" fmla="*/ 2185734 w 10679450"/>
              <a:gd name="connsiteY3266" fmla="*/ 1026098 h 6191997"/>
              <a:gd name="connsiteX3267" fmla="*/ 2173381 w 10679450"/>
              <a:gd name="connsiteY3267" fmla="*/ 1028568 h 6191997"/>
              <a:gd name="connsiteX3268" fmla="*/ 2163499 w 10679450"/>
              <a:gd name="connsiteY3268" fmla="*/ 929747 h 6191997"/>
              <a:gd name="connsiteX3269" fmla="*/ 2163499 w 10679450"/>
              <a:gd name="connsiteY3269" fmla="*/ 882806 h 6191997"/>
              <a:gd name="connsiteX3270" fmla="*/ 2190675 w 10679450"/>
              <a:gd name="connsiteY3270" fmla="*/ 875395 h 6191997"/>
              <a:gd name="connsiteX3271" fmla="*/ 2180793 w 10679450"/>
              <a:gd name="connsiteY3271" fmla="*/ 855630 h 6191997"/>
              <a:gd name="connsiteX3272" fmla="*/ 2175852 w 10679450"/>
              <a:gd name="connsiteY3272" fmla="*/ 855630 h 6191997"/>
              <a:gd name="connsiteX3273" fmla="*/ 2217851 w 10679450"/>
              <a:gd name="connsiteY3273" fmla="*/ 828455 h 6191997"/>
              <a:gd name="connsiteX3274" fmla="*/ 2235145 w 10679450"/>
              <a:gd name="connsiteY3274" fmla="*/ 818572 h 6191997"/>
              <a:gd name="connsiteX3275" fmla="*/ 9071128 w 10679450"/>
              <a:gd name="connsiteY3275" fmla="*/ 811161 h 6191997"/>
              <a:gd name="connsiteX3276" fmla="*/ 9088423 w 10679450"/>
              <a:gd name="connsiteY3276" fmla="*/ 830925 h 6191997"/>
              <a:gd name="connsiteX3277" fmla="*/ 9093364 w 10679450"/>
              <a:gd name="connsiteY3277" fmla="*/ 850690 h 6191997"/>
              <a:gd name="connsiteX3278" fmla="*/ 9071128 w 10679450"/>
              <a:gd name="connsiteY3278" fmla="*/ 811161 h 6191997"/>
              <a:gd name="connsiteX3279" fmla="*/ 9228818 w 10679450"/>
              <a:gd name="connsiteY3279" fmla="*/ 804792 h 6191997"/>
              <a:gd name="connsiteX3280" fmla="*/ 9236654 w 10679450"/>
              <a:gd name="connsiteY3280" fmla="*/ 821044 h 6191997"/>
              <a:gd name="connsiteX3281" fmla="*/ 9219361 w 10679450"/>
              <a:gd name="connsiteY3281" fmla="*/ 843279 h 6191997"/>
              <a:gd name="connsiteX3282" fmla="*/ 9224301 w 10679450"/>
              <a:gd name="connsiteY3282" fmla="*/ 848220 h 6191997"/>
              <a:gd name="connsiteX3283" fmla="*/ 9228818 w 10679450"/>
              <a:gd name="connsiteY3283" fmla="*/ 804792 h 6191997"/>
              <a:gd name="connsiteX3284" fmla="*/ 8401612 w 10679450"/>
              <a:gd name="connsiteY3284" fmla="*/ 781514 h 6191997"/>
              <a:gd name="connsiteX3285" fmla="*/ 8357142 w 10679450"/>
              <a:gd name="connsiteY3285" fmla="*/ 796339 h 6191997"/>
              <a:gd name="connsiteX3286" fmla="*/ 8369494 w 10679450"/>
              <a:gd name="connsiteY3286" fmla="*/ 786456 h 6191997"/>
              <a:gd name="connsiteX3287" fmla="*/ 8401612 w 10679450"/>
              <a:gd name="connsiteY3287" fmla="*/ 781514 h 6191997"/>
              <a:gd name="connsiteX3288" fmla="*/ 5592607 w 10679450"/>
              <a:gd name="connsiteY3288" fmla="*/ 779044 h 6191997"/>
              <a:gd name="connsiteX3289" fmla="*/ 5592607 w 10679450"/>
              <a:gd name="connsiteY3289" fmla="*/ 798809 h 6191997"/>
              <a:gd name="connsiteX3290" fmla="*/ 5587666 w 10679450"/>
              <a:gd name="connsiteY3290" fmla="*/ 786455 h 6191997"/>
              <a:gd name="connsiteX3291" fmla="*/ 5592607 w 10679450"/>
              <a:gd name="connsiteY3291" fmla="*/ 779044 h 6191997"/>
              <a:gd name="connsiteX3292" fmla="*/ 1399800 w 10679450"/>
              <a:gd name="connsiteY3292" fmla="*/ 778427 h 6191997"/>
              <a:gd name="connsiteX3293" fmla="*/ 1444579 w 10679450"/>
              <a:gd name="connsiteY3293" fmla="*/ 830926 h 6191997"/>
              <a:gd name="connsiteX3294" fmla="*/ 1461873 w 10679450"/>
              <a:gd name="connsiteY3294" fmla="*/ 835867 h 6191997"/>
              <a:gd name="connsiteX3295" fmla="*/ 1474226 w 10679450"/>
              <a:gd name="connsiteY3295" fmla="*/ 811161 h 6191997"/>
              <a:gd name="connsiteX3296" fmla="*/ 1528577 w 10679450"/>
              <a:gd name="connsiteY3296" fmla="*/ 828455 h 6191997"/>
              <a:gd name="connsiteX3297" fmla="*/ 1573047 w 10679450"/>
              <a:gd name="connsiteY3297" fmla="*/ 880336 h 6191997"/>
              <a:gd name="connsiteX3298" fmla="*/ 1528577 w 10679450"/>
              <a:gd name="connsiteY3298" fmla="*/ 927277 h 6191997"/>
              <a:gd name="connsiteX3299" fmla="*/ 1459401 w 10679450"/>
              <a:gd name="connsiteY3299" fmla="*/ 986570 h 6191997"/>
              <a:gd name="connsiteX3300" fmla="*/ 1444579 w 10679450"/>
              <a:gd name="connsiteY3300" fmla="*/ 1011276 h 6191997"/>
              <a:gd name="connsiteX3301" fmla="*/ 1429755 w 10679450"/>
              <a:gd name="connsiteY3301" fmla="*/ 1011276 h 6191997"/>
              <a:gd name="connsiteX3302" fmla="*/ 1400109 w 10679450"/>
              <a:gd name="connsiteY3302" fmla="*/ 1085392 h 6191997"/>
              <a:gd name="connsiteX3303" fmla="*/ 1380344 w 10679450"/>
              <a:gd name="connsiteY3303" fmla="*/ 1085392 h 6191997"/>
              <a:gd name="connsiteX3304" fmla="*/ 1353168 w 10679450"/>
              <a:gd name="connsiteY3304" fmla="*/ 1112568 h 6191997"/>
              <a:gd name="connsiteX3305" fmla="*/ 1328463 w 10679450"/>
              <a:gd name="connsiteY3305" fmla="*/ 1112568 h 6191997"/>
              <a:gd name="connsiteX3306" fmla="*/ 1291407 w 10679450"/>
              <a:gd name="connsiteY3306" fmla="*/ 1053275 h 6191997"/>
              <a:gd name="connsiteX3307" fmla="*/ 1291407 w 10679450"/>
              <a:gd name="connsiteY3307" fmla="*/ 1058216 h 6191997"/>
              <a:gd name="connsiteX3308" fmla="*/ 1281101 w 10679450"/>
              <a:gd name="connsiteY3308" fmla="*/ 1047910 h 6191997"/>
              <a:gd name="connsiteX3309" fmla="*/ 1283996 w 10679450"/>
              <a:gd name="connsiteY3309" fmla="*/ 1048334 h 6191997"/>
              <a:gd name="connsiteX3310" fmla="*/ 1279055 w 10679450"/>
              <a:gd name="connsiteY3310" fmla="*/ 1045864 h 6191997"/>
              <a:gd name="connsiteX3311" fmla="*/ 1281101 w 10679450"/>
              <a:gd name="connsiteY3311" fmla="*/ 1047910 h 6191997"/>
              <a:gd name="connsiteX3312" fmla="*/ 1271334 w 10679450"/>
              <a:gd name="connsiteY3312" fmla="*/ 1046481 h 6191997"/>
              <a:gd name="connsiteX3313" fmla="*/ 1256820 w 10679450"/>
              <a:gd name="connsiteY3313" fmla="*/ 1048334 h 6191997"/>
              <a:gd name="connsiteX3314" fmla="*/ 1254349 w 10679450"/>
              <a:gd name="connsiteY3314" fmla="*/ 1043393 h 6191997"/>
              <a:gd name="connsiteX3315" fmla="*/ 1261761 w 10679450"/>
              <a:gd name="connsiteY3315" fmla="*/ 1018688 h 6191997"/>
              <a:gd name="connsiteX3316" fmla="*/ 1271643 w 10679450"/>
              <a:gd name="connsiteY3316" fmla="*/ 1016217 h 6191997"/>
              <a:gd name="connsiteX3317" fmla="*/ 1279055 w 10679450"/>
              <a:gd name="connsiteY3317" fmla="*/ 991511 h 6191997"/>
              <a:gd name="connsiteX3318" fmla="*/ 1279055 w 10679450"/>
              <a:gd name="connsiteY3318" fmla="*/ 949511 h 6191997"/>
              <a:gd name="connsiteX3319" fmla="*/ 1296349 w 10679450"/>
              <a:gd name="connsiteY3319" fmla="*/ 907513 h 6191997"/>
              <a:gd name="connsiteX3320" fmla="*/ 1308698 w 10679450"/>
              <a:gd name="connsiteY3320" fmla="*/ 835867 h 6191997"/>
              <a:gd name="connsiteX3321" fmla="*/ 1308698 w 10679450"/>
              <a:gd name="connsiteY3321" fmla="*/ 808691 h 6191997"/>
              <a:gd name="connsiteX3322" fmla="*/ 1296349 w 10679450"/>
              <a:gd name="connsiteY3322" fmla="*/ 791397 h 6191997"/>
              <a:gd name="connsiteX3323" fmla="*/ 1335874 w 10679450"/>
              <a:gd name="connsiteY3323" fmla="*/ 786456 h 6191997"/>
              <a:gd name="connsiteX3324" fmla="*/ 1338345 w 10679450"/>
              <a:gd name="connsiteY3324" fmla="*/ 781515 h 6191997"/>
              <a:gd name="connsiteX3325" fmla="*/ 1345756 w 10679450"/>
              <a:gd name="connsiteY3325" fmla="*/ 796338 h 6191997"/>
              <a:gd name="connsiteX3326" fmla="*/ 1399800 w 10679450"/>
              <a:gd name="connsiteY3326" fmla="*/ 778427 h 6191997"/>
              <a:gd name="connsiteX3327" fmla="*/ 2642792 w 10679450"/>
              <a:gd name="connsiteY3327" fmla="*/ 719750 h 6191997"/>
              <a:gd name="connsiteX3328" fmla="*/ 2640322 w 10679450"/>
              <a:gd name="connsiteY3328" fmla="*/ 741986 h 6191997"/>
              <a:gd name="connsiteX3329" fmla="*/ 2642792 w 10679450"/>
              <a:gd name="connsiteY3329" fmla="*/ 719750 h 6191997"/>
              <a:gd name="connsiteX3330" fmla="*/ 4483334 w 10679450"/>
              <a:gd name="connsiteY3330" fmla="*/ 682692 h 6191997"/>
              <a:gd name="connsiteX3331" fmla="*/ 4485805 w 10679450"/>
              <a:gd name="connsiteY3331" fmla="*/ 690105 h 6191997"/>
              <a:gd name="connsiteX3332" fmla="*/ 4500628 w 10679450"/>
              <a:gd name="connsiteY3332" fmla="*/ 709869 h 6191997"/>
              <a:gd name="connsiteX3333" fmla="*/ 4495687 w 10679450"/>
              <a:gd name="connsiteY3333" fmla="*/ 734575 h 6191997"/>
              <a:gd name="connsiteX3334" fmla="*/ 4458629 w 10679450"/>
              <a:gd name="connsiteY3334" fmla="*/ 729634 h 6191997"/>
              <a:gd name="connsiteX3335" fmla="*/ 4461099 w 10679450"/>
              <a:gd name="connsiteY3335" fmla="*/ 690105 h 6191997"/>
              <a:gd name="connsiteX3336" fmla="*/ 4483334 w 10679450"/>
              <a:gd name="connsiteY3336" fmla="*/ 682692 h 6191997"/>
              <a:gd name="connsiteX3337" fmla="*/ 7462807 w 10679450"/>
              <a:gd name="connsiteY3337" fmla="*/ 680223 h 6191997"/>
              <a:gd name="connsiteX3338" fmla="*/ 7465277 w 10679450"/>
              <a:gd name="connsiteY3338" fmla="*/ 680840 h 6191997"/>
              <a:gd name="connsiteX3339" fmla="*/ 7465277 w 10679450"/>
              <a:gd name="connsiteY3339" fmla="*/ 702458 h 6191997"/>
              <a:gd name="connsiteX3340" fmla="*/ 7462807 w 10679450"/>
              <a:gd name="connsiteY3340" fmla="*/ 680223 h 6191997"/>
              <a:gd name="connsiteX3341" fmla="*/ 1911512 w 10679450"/>
              <a:gd name="connsiteY3341" fmla="*/ 672810 h 6191997"/>
              <a:gd name="connsiteX3342" fmla="*/ 1909041 w 10679450"/>
              <a:gd name="connsiteY3342" fmla="*/ 719752 h 6191997"/>
              <a:gd name="connsiteX3343" fmla="*/ 1911512 w 10679450"/>
              <a:gd name="connsiteY3343" fmla="*/ 672810 h 6191997"/>
              <a:gd name="connsiteX3344" fmla="*/ 7475159 w 10679450"/>
              <a:gd name="connsiteY3344" fmla="*/ 667870 h 6191997"/>
              <a:gd name="connsiteX3345" fmla="*/ 7475042 w 10679450"/>
              <a:gd name="connsiteY3345" fmla="*/ 668025 h 6191997"/>
              <a:gd name="connsiteX3346" fmla="*/ 7470218 w 10679450"/>
              <a:gd name="connsiteY3346" fmla="*/ 670340 h 6191997"/>
              <a:gd name="connsiteX3347" fmla="*/ 7475159 w 10679450"/>
              <a:gd name="connsiteY3347" fmla="*/ 667870 h 6191997"/>
              <a:gd name="connsiteX3348" fmla="*/ 7477938 w 10679450"/>
              <a:gd name="connsiteY3348" fmla="*/ 666635 h 6191997"/>
              <a:gd name="connsiteX3349" fmla="*/ 7480100 w 10679450"/>
              <a:gd name="connsiteY3349" fmla="*/ 677753 h 6191997"/>
              <a:gd name="connsiteX3350" fmla="*/ 7482571 w 10679450"/>
              <a:gd name="connsiteY3350" fmla="*/ 685163 h 6191997"/>
              <a:gd name="connsiteX3351" fmla="*/ 7475159 w 10679450"/>
              <a:gd name="connsiteY3351" fmla="*/ 702458 h 6191997"/>
              <a:gd name="connsiteX3352" fmla="*/ 7472689 w 10679450"/>
              <a:gd name="connsiteY3352" fmla="*/ 682693 h 6191997"/>
              <a:gd name="connsiteX3353" fmla="*/ 7465277 w 10679450"/>
              <a:gd name="connsiteY3353" fmla="*/ 680840 h 6191997"/>
              <a:gd name="connsiteX3354" fmla="*/ 7465277 w 10679450"/>
              <a:gd name="connsiteY3354" fmla="*/ 670340 h 6191997"/>
              <a:gd name="connsiteX3355" fmla="*/ 7467747 w 10679450"/>
              <a:gd name="connsiteY3355" fmla="*/ 677753 h 6191997"/>
              <a:gd name="connsiteX3356" fmla="*/ 7475042 w 10679450"/>
              <a:gd name="connsiteY3356" fmla="*/ 668025 h 6191997"/>
              <a:gd name="connsiteX3357" fmla="*/ 9397239 w 10679450"/>
              <a:gd name="connsiteY3357" fmla="*/ 660457 h 6191997"/>
              <a:gd name="connsiteX3358" fmla="*/ 9454062 w 10679450"/>
              <a:gd name="connsiteY3358" fmla="*/ 697515 h 6191997"/>
              <a:gd name="connsiteX3359" fmla="*/ 9496062 w 10679450"/>
              <a:gd name="connsiteY3359" fmla="*/ 699987 h 6191997"/>
              <a:gd name="connsiteX3360" fmla="*/ 9540532 w 10679450"/>
              <a:gd name="connsiteY3360" fmla="*/ 714809 h 6191997"/>
              <a:gd name="connsiteX3361" fmla="*/ 9488651 w 10679450"/>
              <a:gd name="connsiteY3361" fmla="*/ 749398 h 6191997"/>
              <a:gd name="connsiteX3362" fmla="*/ 9439239 w 10679450"/>
              <a:gd name="connsiteY3362" fmla="*/ 729633 h 6191997"/>
              <a:gd name="connsiteX3363" fmla="*/ 9397239 w 10679450"/>
              <a:gd name="connsiteY3363" fmla="*/ 660457 h 6191997"/>
              <a:gd name="connsiteX3364" fmla="*/ 2183271 w 10679450"/>
              <a:gd name="connsiteY3364" fmla="*/ 648105 h 6191997"/>
              <a:gd name="connsiteX3365" fmla="*/ 2207976 w 10679450"/>
              <a:gd name="connsiteY3365" fmla="*/ 685163 h 6191997"/>
              <a:gd name="connsiteX3366" fmla="*/ 2212917 w 10679450"/>
              <a:gd name="connsiteY3366" fmla="*/ 677751 h 6191997"/>
              <a:gd name="connsiteX3367" fmla="*/ 2212917 w 10679450"/>
              <a:gd name="connsiteY3367" fmla="*/ 764220 h 6191997"/>
              <a:gd name="connsiteX3368" fmla="*/ 2168447 w 10679450"/>
              <a:gd name="connsiteY3368" fmla="*/ 741985 h 6191997"/>
              <a:gd name="connsiteX3369" fmla="*/ 2165976 w 10679450"/>
              <a:gd name="connsiteY3369" fmla="*/ 749397 h 6191997"/>
              <a:gd name="connsiteX3370" fmla="*/ 2151153 w 10679450"/>
              <a:gd name="connsiteY3370" fmla="*/ 719751 h 6191997"/>
              <a:gd name="connsiteX3371" fmla="*/ 2148682 w 10679450"/>
              <a:gd name="connsiteY3371" fmla="*/ 717280 h 6191997"/>
              <a:gd name="connsiteX3372" fmla="*/ 2143741 w 10679450"/>
              <a:gd name="connsiteY3372" fmla="*/ 729633 h 6191997"/>
              <a:gd name="connsiteX3373" fmla="*/ 2156095 w 10679450"/>
              <a:gd name="connsiteY3373" fmla="*/ 685163 h 6191997"/>
              <a:gd name="connsiteX3374" fmla="*/ 2153933 w 10679450"/>
              <a:gd name="connsiteY3374" fmla="*/ 679913 h 6191997"/>
              <a:gd name="connsiteX3375" fmla="*/ 2153623 w 10679450"/>
              <a:gd name="connsiteY3375" fmla="*/ 672810 h 6191997"/>
              <a:gd name="connsiteX3376" fmla="*/ 2153624 w 10679450"/>
              <a:gd name="connsiteY3376" fmla="*/ 672810 h 6191997"/>
              <a:gd name="connsiteX3377" fmla="*/ 2158564 w 10679450"/>
              <a:gd name="connsiteY3377" fmla="*/ 675281 h 6191997"/>
              <a:gd name="connsiteX3378" fmla="*/ 2158564 w 10679450"/>
              <a:gd name="connsiteY3378" fmla="*/ 670340 h 6191997"/>
              <a:gd name="connsiteX3379" fmla="*/ 2153624 w 10679450"/>
              <a:gd name="connsiteY3379" fmla="*/ 672810 h 6191997"/>
              <a:gd name="connsiteX3380" fmla="*/ 2153623 w 10679450"/>
              <a:gd name="connsiteY3380" fmla="*/ 672810 h 6191997"/>
              <a:gd name="connsiteX3381" fmla="*/ 2153623 w 10679450"/>
              <a:gd name="connsiteY3381" fmla="*/ 672810 h 6191997"/>
              <a:gd name="connsiteX3382" fmla="*/ 2148682 w 10679450"/>
              <a:gd name="connsiteY3382" fmla="*/ 675281 h 6191997"/>
              <a:gd name="connsiteX3383" fmla="*/ 2161035 w 10679450"/>
              <a:gd name="connsiteY3383" fmla="*/ 670340 h 6191997"/>
              <a:gd name="connsiteX3384" fmla="*/ 2183271 w 10679450"/>
              <a:gd name="connsiteY3384" fmla="*/ 648105 h 6191997"/>
              <a:gd name="connsiteX3385" fmla="*/ 2141273 w 10679450"/>
              <a:gd name="connsiteY3385" fmla="*/ 640693 h 6191997"/>
              <a:gd name="connsiteX3386" fmla="*/ 2148685 w 10679450"/>
              <a:gd name="connsiteY3386" fmla="*/ 665399 h 6191997"/>
              <a:gd name="connsiteX3387" fmla="*/ 2141273 w 10679450"/>
              <a:gd name="connsiteY3387" fmla="*/ 650576 h 6191997"/>
              <a:gd name="connsiteX3388" fmla="*/ 2123979 w 10679450"/>
              <a:gd name="connsiteY3388" fmla="*/ 672811 h 6191997"/>
              <a:gd name="connsiteX3389" fmla="*/ 2141273 w 10679450"/>
              <a:gd name="connsiteY3389" fmla="*/ 640693 h 6191997"/>
              <a:gd name="connsiteX3390" fmla="*/ 9071130 w 10679450"/>
              <a:gd name="connsiteY3390" fmla="*/ 625870 h 6191997"/>
              <a:gd name="connsiteX3391" fmla="*/ 9083482 w 10679450"/>
              <a:gd name="connsiteY3391" fmla="*/ 660458 h 6191997"/>
              <a:gd name="connsiteX3392" fmla="*/ 9078541 w 10679450"/>
              <a:gd name="connsiteY3392" fmla="*/ 685163 h 6191997"/>
              <a:gd name="connsiteX3393" fmla="*/ 9071130 w 10679450"/>
              <a:gd name="connsiteY3393" fmla="*/ 625870 h 6191997"/>
              <a:gd name="connsiteX3394" fmla="*/ 1959456 w 10679450"/>
              <a:gd name="connsiteY3394" fmla="*/ 606184 h 6191997"/>
              <a:gd name="connsiteX3395" fmla="*/ 1955981 w 10679450"/>
              <a:gd name="connsiteY3395" fmla="*/ 633282 h 6191997"/>
              <a:gd name="connsiteX3396" fmla="*/ 1943629 w 10679450"/>
              <a:gd name="connsiteY3396" fmla="*/ 615988 h 6191997"/>
              <a:gd name="connsiteX3397" fmla="*/ 1959456 w 10679450"/>
              <a:gd name="connsiteY3397" fmla="*/ 606184 h 6191997"/>
              <a:gd name="connsiteX3398" fmla="*/ 2650204 w 10679450"/>
              <a:gd name="connsiteY3398" fmla="*/ 596223 h 6191997"/>
              <a:gd name="connsiteX3399" fmla="*/ 2655145 w 10679450"/>
              <a:gd name="connsiteY3399" fmla="*/ 601164 h 6191997"/>
              <a:gd name="connsiteX3400" fmla="*/ 2660086 w 10679450"/>
              <a:gd name="connsiteY3400" fmla="*/ 630812 h 6191997"/>
              <a:gd name="connsiteX3401" fmla="*/ 2650204 w 10679450"/>
              <a:gd name="connsiteY3401" fmla="*/ 596223 h 6191997"/>
              <a:gd name="connsiteX3402" fmla="*/ 1960575 w 10679450"/>
              <a:gd name="connsiteY3402" fmla="*/ 593407 h 6191997"/>
              <a:gd name="connsiteX3403" fmla="*/ 1916452 w 10679450"/>
              <a:gd name="connsiteY3403" fmla="*/ 615990 h 6191997"/>
              <a:gd name="connsiteX3404" fmla="*/ 1943628 w 10679450"/>
              <a:gd name="connsiteY3404" fmla="*/ 596224 h 6191997"/>
              <a:gd name="connsiteX3405" fmla="*/ 1960575 w 10679450"/>
              <a:gd name="connsiteY3405" fmla="*/ 593407 h 6191997"/>
              <a:gd name="connsiteX3406" fmla="*/ 1508812 w 10679450"/>
              <a:gd name="connsiteY3406" fmla="*/ 591282 h 6191997"/>
              <a:gd name="connsiteX3407" fmla="*/ 1466813 w 10679450"/>
              <a:gd name="connsiteY3407" fmla="*/ 657987 h 6191997"/>
              <a:gd name="connsiteX3408" fmla="*/ 1493989 w 10679450"/>
              <a:gd name="connsiteY3408" fmla="*/ 598694 h 6191997"/>
              <a:gd name="connsiteX3409" fmla="*/ 1493165 w 10679450"/>
              <a:gd name="connsiteY3409" fmla="*/ 599871 h 6191997"/>
              <a:gd name="connsiteX3410" fmla="*/ 1491518 w 10679450"/>
              <a:gd name="connsiteY3410" fmla="*/ 601165 h 6191997"/>
              <a:gd name="connsiteX3411" fmla="*/ 1491827 w 10679450"/>
              <a:gd name="connsiteY3411" fmla="*/ 601782 h 6191997"/>
              <a:gd name="connsiteX3412" fmla="*/ 1493165 w 10679450"/>
              <a:gd name="connsiteY3412" fmla="*/ 599871 h 6191997"/>
              <a:gd name="connsiteX3413" fmla="*/ 1500165 w 10679450"/>
              <a:gd name="connsiteY3413" fmla="*/ 594371 h 6191997"/>
              <a:gd name="connsiteX3414" fmla="*/ 1508812 w 10679450"/>
              <a:gd name="connsiteY3414" fmla="*/ 591282 h 6191997"/>
              <a:gd name="connsiteX3415" fmla="*/ 9246536 w 10679450"/>
              <a:gd name="connsiteY3415" fmla="*/ 588812 h 6191997"/>
              <a:gd name="connsiteX3416" fmla="*/ 9273712 w 10679450"/>
              <a:gd name="connsiteY3416" fmla="*/ 615988 h 6191997"/>
              <a:gd name="connsiteX3417" fmla="*/ 9305830 w 10679450"/>
              <a:gd name="connsiteY3417" fmla="*/ 620929 h 6191997"/>
              <a:gd name="connsiteX3418" fmla="*/ 9370063 w 10679450"/>
              <a:gd name="connsiteY3418" fmla="*/ 667870 h 6191997"/>
              <a:gd name="connsiteX3419" fmla="*/ 9347829 w 10679450"/>
              <a:gd name="connsiteY3419" fmla="*/ 675281 h 6191997"/>
              <a:gd name="connsiteX3420" fmla="*/ 9295947 w 10679450"/>
              <a:gd name="connsiteY3420" fmla="*/ 714811 h 6191997"/>
              <a:gd name="connsiteX3421" fmla="*/ 9288536 w 10679450"/>
              <a:gd name="connsiteY3421" fmla="*/ 640694 h 6191997"/>
              <a:gd name="connsiteX3422" fmla="*/ 9246536 w 10679450"/>
              <a:gd name="connsiteY3422" fmla="*/ 588812 h 6191997"/>
              <a:gd name="connsiteX3423" fmla="*/ 9167480 w 10679450"/>
              <a:gd name="connsiteY3423" fmla="*/ 578930 h 6191997"/>
              <a:gd name="connsiteX3424" fmla="*/ 9204538 w 10679450"/>
              <a:gd name="connsiteY3424" fmla="*/ 625871 h 6191997"/>
              <a:gd name="connsiteX3425" fmla="*/ 9221831 w 10679450"/>
              <a:gd name="connsiteY3425" fmla="*/ 653047 h 6191997"/>
              <a:gd name="connsiteX3426" fmla="*/ 9244067 w 10679450"/>
              <a:gd name="connsiteY3426" fmla="*/ 598695 h 6191997"/>
              <a:gd name="connsiteX3427" fmla="*/ 9273713 w 10679450"/>
              <a:gd name="connsiteY3427" fmla="*/ 638223 h 6191997"/>
              <a:gd name="connsiteX3428" fmla="*/ 9268772 w 10679450"/>
              <a:gd name="connsiteY3428" fmla="*/ 675281 h 6191997"/>
              <a:gd name="connsiteX3429" fmla="*/ 9291007 w 10679450"/>
              <a:gd name="connsiteY3429" fmla="*/ 719751 h 6191997"/>
              <a:gd name="connsiteX3430" fmla="*/ 9278654 w 10679450"/>
              <a:gd name="connsiteY3430" fmla="*/ 729633 h 6191997"/>
              <a:gd name="connsiteX3431" fmla="*/ 9258889 w 10679450"/>
              <a:gd name="connsiteY3431" fmla="*/ 727163 h 6191997"/>
              <a:gd name="connsiteX3432" fmla="*/ 9256419 w 10679450"/>
              <a:gd name="connsiteY3432" fmla="*/ 717281 h 6191997"/>
              <a:gd name="connsiteX3433" fmla="*/ 9194656 w 10679450"/>
              <a:gd name="connsiteY3433" fmla="*/ 744457 h 6191997"/>
              <a:gd name="connsiteX3434" fmla="*/ 9202067 w 10679450"/>
              <a:gd name="connsiteY3434" fmla="*/ 741986 h 6191997"/>
              <a:gd name="connsiteX3435" fmla="*/ 9192185 w 10679450"/>
              <a:gd name="connsiteY3435" fmla="*/ 719751 h 6191997"/>
              <a:gd name="connsiteX3436" fmla="*/ 9182303 w 10679450"/>
              <a:gd name="connsiteY3436" fmla="*/ 737045 h 6191997"/>
              <a:gd name="connsiteX3437" fmla="*/ 9187244 w 10679450"/>
              <a:gd name="connsiteY3437" fmla="*/ 734574 h 6191997"/>
              <a:gd name="connsiteX3438" fmla="*/ 9135362 w 10679450"/>
              <a:gd name="connsiteY3438" fmla="*/ 734574 h 6191997"/>
              <a:gd name="connsiteX3439" fmla="*/ 9118069 w 10679450"/>
              <a:gd name="connsiteY3439" fmla="*/ 682693 h 6191997"/>
              <a:gd name="connsiteX3440" fmla="*/ 9110657 w 10679450"/>
              <a:gd name="connsiteY3440" fmla="*/ 677752 h 6191997"/>
              <a:gd name="connsiteX3441" fmla="*/ 9105716 w 10679450"/>
              <a:gd name="connsiteY3441" fmla="*/ 655517 h 6191997"/>
              <a:gd name="connsiteX3442" fmla="*/ 9110657 w 10679450"/>
              <a:gd name="connsiteY3442" fmla="*/ 660458 h 6191997"/>
              <a:gd name="connsiteX3443" fmla="*/ 9125480 w 10679450"/>
              <a:gd name="connsiteY3443" fmla="*/ 630812 h 6191997"/>
              <a:gd name="connsiteX3444" fmla="*/ 9167480 w 10679450"/>
              <a:gd name="connsiteY3444" fmla="*/ 578930 h 6191997"/>
              <a:gd name="connsiteX3445" fmla="*/ 7872916 w 10679450"/>
              <a:gd name="connsiteY3445" fmla="*/ 571518 h 6191997"/>
              <a:gd name="connsiteX3446" fmla="*/ 7876976 w 10679450"/>
              <a:gd name="connsiteY3446" fmla="*/ 576810 h 6191997"/>
              <a:gd name="connsiteX3447" fmla="*/ 7875386 w 10679450"/>
              <a:gd name="connsiteY3447" fmla="*/ 578931 h 6191997"/>
              <a:gd name="connsiteX3448" fmla="*/ 7872916 w 10679450"/>
              <a:gd name="connsiteY3448" fmla="*/ 571518 h 6191997"/>
              <a:gd name="connsiteX3449" fmla="*/ 1943630 w 10679450"/>
              <a:gd name="connsiteY3449" fmla="*/ 566577 h 6191997"/>
              <a:gd name="connsiteX3450" fmla="*/ 1913982 w 10679450"/>
              <a:gd name="connsiteY3450" fmla="*/ 596224 h 6191997"/>
              <a:gd name="connsiteX3451" fmla="*/ 1943630 w 10679450"/>
              <a:gd name="connsiteY3451" fmla="*/ 566577 h 6191997"/>
              <a:gd name="connsiteX3452" fmla="*/ 2435261 w 10679450"/>
              <a:gd name="connsiteY3452" fmla="*/ 544342 h 6191997"/>
              <a:gd name="connsiteX3453" fmla="*/ 2433383 w 10679450"/>
              <a:gd name="connsiteY3453" fmla="*/ 549975 h 6191997"/>
              <a:gd name="connsiteX3454" fmla="*/ 2439364 w 10679450"/>
              <a:gd name="connsiteY3454" fmla="*/ 556952 h 6191997"/>
              <a:gd name="connsiteX3455" fmla="*/ 4460957 w 10679450"/>
              <a:gd name="connsiteY3455" fmla="*/ 532290 h 6191997"/>
              <a:gd name="connsiteX3456" fmla="*/ 4463570 w 10679450"/>
              <a:gd name="connsiteY3456" fmla="*/ 541873 h 6191997"/>
              <a:gd name="connsiteX3457" fmla="*/ 4466040 w 10679450"/>
              <a:gd name="connsiteY3457" fmla="*/ 613519 h 6191997"/>
              <a:gd name="connsiteX3458" fmla="*/ 4453881 w 10679450"/>
              <a:gd name="connsiteY3458" fmla="*/ 547161 h 6191997"/>
              <a:gd name="connsiteX3459" fmla="*/ 4459580 w 10679450"/>
              <a:gd name="connsiteY3459" fmla="*/ 527241 h 6191997"/>
              <a:gd name="connsiteX3460" fmla="*/ 4461099 w 10679450"/>
              <a:gd name="connsiteY3460" fmla="*/ 531990 h 6191997"/>
              <a:gd name="connsiteX3461" fmla="*/ 4460957 w 10679450"/>
              <a:gd name="connsiteY3461" fmla="*/ 532290 h 6191997"/>
              <a:gd name="connsiteX3462" fmla="*/ 1908231 w 10679450"/>
              <a:gd name="connsiteY3462" fmla="*/ 522378 h 6191997"/>
              <a:gd name="connsiteX3463" fmla="*/ 1913982 w 10679450"/>
              <a:gd name="connsiteY3463" fmla="*/ 529519 h 6191997"/>
              <a:gd name="connsiteX3464" fmla="*/ 1938687 w 10679450"/>
              <a:gd name="connsiteY3464" fmla="*/ 556696 h 6191997"/>
              <a:gd name="connsiteX3465" fmla="*/ 1901629 w 10679450"/>
              <a:gd name="connsiteY3465" fmla="*/ 539402 h 6191997"/>
              <a:gd name="connsiteX3466" fmla="*/ 1908231 w 10679450"/>
              <a:gd name="connsiteY3466" fmla="*/ 522378 h 6191997"/>
              <a:gd name="connsiteX3467" fmla="*/ 2084016 w 10679450"/>
              <a:gd name="connsiteY3467" fmla="*/ 518475 h 6191997"/>
              <a:gd name="connsiteX3468" fmla="*/ 2085378 w 10679450"/>
              <a:gd name="connsiteY3468" fmla="*/ 519020 h 6191997"/>
              <a:gd name="connsiteX3469" fmla="*/ 2094333 w 10679450"/>
              <a:gd name="connsiteY3469" fmla="*/ 527049 h 6191997"/>
              <a:gd name="connsiteX3470" fmla="*/ 2086922 w 10679450"/>
              <a:gd name="connsiteY3470" fmla="*/ 527049 h 6191997"/>
              <a:gd name="connsiteX3471" fmla="*/ 2104215 w 10679450"/>
              <a:gd name="connsiteY3471" fmla="*/ 606106 h 6191997"/>
              <a:gd name="connsiteX3472" fmla="*/ 2096804 w 10679450"/>
              <a:gd name="connsiteY3472" fmla="*/ 630812 h 6191997"/>
              <a:gd name="connsiteX3473" fmla="*/ 2109157 w 10679450"/>
              <a:gd name="connsiteY3473" fmla="*/ 633282 h 6191997"/>
              <a:gd name="connsiteX3474" fmla="*/ 2109157 w 10679450"/>
              <a:gd name="connsiteY3474" fmla="*/ 672812 h 6191997"/>
              <a:gd name="connsiteX3475" fmla="*/ 2094333 w 10679450"/>
              <a:gd name="connsiteY3475" fmla="*/ 648106 h 6191997"/>
              <a:gd name="connsiteX3476" fmla="*/ 2096804 w 10679450"/>
              <a:gd name="connsiteY3476" fmla="*/ 660459 h 6191997"/>
              <a:gd name="connsiteX3477" fmla="*/ 2091863 w 10679450"/>
              <a:gd name="connsiteY3477" fmla="*/ 675282 h 6191997"/>
              <a:gd name="connsiteX3478" fmla="*/ 2089392 w 10679450"/>
              <a:gd name="connsiteY3478" fmla="*/ 672812 h 6191997"/>
              <a:gd name="connsiteX3479" fmla="*/ 2101745 w 10679450"/>
              <a:gd name="connsiteY3479" fmla="*/ 704929 h 6191997"/>
              <a:gd name="connsiteX3480" fmla="*/ 2086922 w 10679450"/>
              <a:gd name="connsiteY3480" fmla="*/ 697517 h 6191997"/>
              <a:gd name="connsiteX3481" fmla="*/ 2091863 w 10679450"/>
              <a:gd name="connsiteY3481" fmla="*/ 717282 h 6191997"/>
              <a:gd name="connsiteX3482" fmla="*/ 2067157 w 10679450"/>
              <a:gd name="connsiteY3482" fmla="*/ 712341 h 6191997"/>
              <a:gd name="connsiteX3483" fmla="*/ 2062216 w 10679450"/>
              <a:gd name="connsiteY3483" fmla="*/ 719752 h 6191997"/>
              <a:gd name="connsiteX3484" fmla="*/ 2057275 w 10679450"/>
              <a:gd name="connsiteY3484" fmla="*/ 712341 h 6191997"/>
              <a:gd name="connsiteX3485" fmla="*/ 2052334 w 10679450"/>
              <a:gd name="connsiteY3485" fmla="*/ 719752 h 6191997"/>
              <a:gd name="connsiteX3486" fmla="*/ 2052334 w 10679450"/>
              <a:gd name="connsiteY3486" fmla="*/ 709870 h 6191997"/>
              <a:gd name="connsiteX3487" fmla="*/ 2035040 w 10679450"/>
              <a:gd name="connsiteY3487" fmla="*/ 692576 h 6191997"/>
              <a:gd name="connsiteX3488" fmla="*/ 2027629 w 10679450"/>
              <a:gd name="connsiteY3488" fmla="*/ 690106 h 6191997"/>
              <a:gd name="connsiteX3489" fmla="*/ 2030099 w 10679450"/>
              <a:gd name="connsiteY3489" fmla="*/ 682694 h 6191997"/>
              <a:gd name="connsiteX3490" fmla="*/ 2020217 w 10679450"/>
              <a:gd name="connsiteY3490" fmla="*/ 685165 h 6191997"/>
              <a:gd name="connsiteX3491" fmla="*/ 2025157 w 10679450"/>
              <a:gd name="connsiteY3491" fmla="*/ 675282 h 6191997"/>
              <a:gd name="connsiteX3492" fmla="*/ 2017746 w 10679450"/>
              <a:gd name="connsiteY3492" fmla="*/ 667871 h 6191997"/>
              <a:gd name="connsiteX3493" fmla="*/ 2032570 w 10679450"/>
              <a:gd name="connsiteY3493" fmla="*/ 662930 h 6191997"/>
              <a:gd name="connsiteX3494" fmla="*/ 2044923 w 10679450"/>
              <a:gd name="connsiteY3494" fmla="*/ 657989 h 6191997"/>
              <a:gd name="connsiteX3495" fmla="*/ 2032570 w 10679450"/>
              <a:gd name="connsiteY3495" fmla="*/ 660459 h 6191997"/>
              <a:gd name="connsiteX3496" fmla="*/ 2047392 w 10679450"/>
              <a:gd name="connsiteY3496" fmla="*/ 643164 h 6191997"/>
              <a:gd name="connsiteX3497" fmla="*/ 2072098 w 10679450"/>
              <a:gd name="connsiteY3497" fmla="*/ 628341 h 6191997"/>
              <a:gd name="connsiteX3498" fmla="*/ 1993041 w 10679450"/>
              <a:gd name="connsiteY3498" fmla="*/ 648106 h 6191997"/>
              <a:gd name="connsiteX3499" fmla="*/ 1978217 w 10679450"/>
              <a:gd name="connsiteY3499" fmla="*/ 638223 h 6191997"/>
              <a:gd name="connsiteX3500" fmla="*/ 1995511 w 10679450"/>
              <a:gd name="connsiteY3500" fmla="*/ 628341 h 6191997"/>
              <a:gd name="connsiteX3501" fmla="*/ 1997981 w 10679450"/>
              <a:gd name="connsiteY3501" fmla="*/ 596224 h 6191997"/>
              <a:gd name="connsiteX3502" fmla="*/ 1985629 w 10679450"/>
              <a:gd name="connsiteY3502" fmla="*/ 601165 h 6191997"/>
              <a:gd name="connsiteX3503" fmla="*/ 1983158 w 10679450"/>
              <a:gd name="connsiteY3503" fmla="*/ 573989 h 6191997"/>
              <a:gd name="connsiteX3504" fmla="*/ 2000453 w 10679450"/>
              <a:gd name="connsiteY3504" fmla="*/ 546813 h 6191997"/>
              <a:gd name="connsiteX3505" fmla="*/ 2025157 w 10679450"/>
              <a:gd name="connsiteY3505" fmla="*/ 583871 h 6191997"/>
              <a:gd name="connsiteX3506" fmla="*/ 2047392 w 10679450"/>
              <a:gd name="connsiteY3506" fmla="*/ 598695 h 6191997"/>
              <a:gd name="connsiteX3507" fmla="*/ 2032570 w 10679450"/>
              <a:gd name="connsiteY3507" fmla="*/ 576460 h 6191997"/>
              <a:gd name="connsiteX3508" fmla="*/ 2042452 w 10679450"/>
              <a:gd name="connsiteY3508" fmla="*/ 573989 h 6191997"/>
              <a:gd name="connsiteX3509" fmla="*/ 2022688 w 10679450"/>
              <a:gd name="connsiteY3509" fmla="*/ 566578 h 6191997"/>
              <a:gd name="connsiteX3510" fmla="*/ 2037511 w 10679450"/>
              <a:gd name="connsiteY3510" fmla="*/ 559166 h 6191997"/>
              <a:gd name="connsiteX3511" fmla="*/ 2067157 w 10679450"/>
              <a:gd name="connsiteY3511" fmla="*/ 541872 h 6191997"/>
              <a:gd name="connsiteX3512" fmla="*/ 2081981 w 10679450"/>
              <a:gd name="connsiteY3512" fmla="*/ 524579 h 6191997"/>
              <a:gd name="connsiteX3513" fmla="*/ 4456158 w 10679450"/>
              <a:gd name="connsiteY3513" fmla="*/ 514696 h 6191997"/>
              <a:gd name="connsiteX3514" fmla="*/ 4459580 w 10679450"/>
              <a:gd name="connsiteY3514" fmla="*/ 527241 h 6191997"/>
              <a:gd name="connsiteX3515" fmla="*/ 4458629 w 10679450"/>
              <a:gd name="connsiteY3515" fmla="*/ 524270 h 6191997"/>
              <a:gd name="connsiteX3516" fmla="*/ 4456158 w 10679450"/>
              <a:gd name="connsiteY3516" fmla="*/ 514696 h 6191997"/>
              <a:gd name="connsiteX3517" fmla="*/ 2074569 w 10679450"/>
              <a:gd name="connsiteY3517" fmla="*/ 514696 h 6191997"/>
              <a:gd name="connsiteX3518" fmla="*/ 2084451 w 10679450"/>
              <a:gd name="connsiteY3518" fmla="*/ 517167 h 6191997"/>
              <a:gd name="connsiteX3519" fmla="*/ 2084016 w 10679450"/>
              <a:gd name="connsiteY3519" fmla="*/ 518475 h 6191997"/>
              <a:gd name="connsiteX3520" fmla="*/ 2002918 w 10679450"/>
              <a:gd name="connsiteY3520" fmla="*/ 512225 h 6191997"/>
              <a:gd name="connsiteX3521" fmla="*/ 1983153 w 10679450"/>
              <a:gd name="connsiteY3521" fmla="*/ 531990 h 6191997"/>
              <a:gd name="connsiteX3522" fmla="*/ 2002918 w 10679450"/>
              <a:gd name="connsiteY3522" fmla="*/ 512225 h 6191997"/>
              <a:gd name="connsiteX3523" fmla="*/ 1765595 w 10679450"/>
              <a:gd name="connsiteY3523" fmla="*/ 498097 h 6191997"/>
              <a:gd name="connsiteX3524" fmla="*/ 1775631 w 10679450"/>
              <a:gd name="connsiteY3524" fmla="*/ 519637 h 6191997"/>
              <a:gd name="connsiteX3525" fmla="*/ 1778102 w 10679450"/>
              <a:gd name="connsiteY3525" fmla="*/ 593753 h 6191997"/>
              <a:gd name="connsiteX3526" fmla="*/ 1795395 w 10679450"/>
              <a:gd name="connsiteY3526" fmla="*/ 628340 h 6191997"/>
              <a:gd name="connsiteX3527" fmla="*/ 1827512 w 10679450"/>
              <a:gd name="connsiteY3527" fmla="*/ 640693 h 6191997"/>
              <a:gd name="connsiteX3528" fmla="*/ 1854688 w 10679450"/>
              <a:gd name="connsiteY3528" fmla="*/ 603636 h 6191997"/>
              <a:gd name="connsiteX3529" fmla="*/ 1864571 w 10679450"/>
              <a:gd name="connsiteY3529" fmla="*/ 662928 h 6191997"/>
              <a:gd name="connsiteX3530" fmla="*/ 1839865 w 10679450"/>
              <a:gd name="connsiteY3530" fmla="*/ 719751 h 6191997"/>
              <a:gd name="connsiteX3531" fmla="*/ 1802807 w 10679450"/>
              <a:gd name="connsiteY3531" fmla="*/ 712340 h 6191997"/>
              <a:gd name="connsiteX3532" fmla="*/ 1770690 w 10679450"/>
              <a:gd name="connsiteY3532" fmla="*/ 727163 h 6191997"/>
              <a:gd name="connsiteX3533" fmla="*/ 1770690 w 10679450"/>
              <a:gd name="connsiteY3533" fmla="*/ 709869 h 6191997"/>
              <a:gd name="connsiteX3534" fmla="*/ 1708926 w 10679450"/>
              <a:gd name="connsiteY3534" fmla="*/ 756810 h 6191997"/>
              <a:gd name="connsiteX3535" fmla="*/ 1610105 w 10679450"/>
              <a:gd name="connsiteY3535" fmla="*/ 771633 h 6191997"/>
              <a:gd name="connsiteX3536" fmla="*/ 1610105 w 10679450"/>
              <a:gd name="connsiteY3536" fmla="*/ 741986 h 6191997"/>
              <a:gd name="connsiteX3537" fmla="*/ 1634810 w 10679450"/>
              <a:gd name="connsiteY3537" fmla="*/ 724693 h 6191997"/>
              <a:gd name="connsiteX3538" fmla="*/ 1699044 w 10679450"/>
              <a:gd name="connsiteY3538" fmla="*/ 687634 h 6191997"/>
              <a:gd name="connsiteX3539" fmla="*/ 1659516 w 10679450"/>
              <a:gd name="connsiteY3539" fmla="*/ 704928 h 6191997"/>
              <a:gd name="connsiteX3540" fmla="*/ 1659516 w 10679450"/>
              <a:gd name="connsiteY3540" fmla="*/ 692575 h 6191997"/>
              <a:gd name="connsiteX3541" fmla="*/ 1652104 w 10679450"/>
              <a:gd name="connsiteY3541" fmla="*/ 697517 h 6191997"/>
              <a:gd name="connsiteX3542" fmla="*/ 1649634 w 10679450"/>
              <a:gd name="connsiteY3542" fmla="*/ 687634 h 6191997"/>
              <a:gd name="connsiteX3543" fmla="*/ 1634810 w 10679450"/>
              <a:gd name="connsiteY3543" fmla="*/ 699987 h 6191997"/>
              <a:gd name="connsiteX3544" fmla="*/ 1612575 w 10679450"/>
              <a:gd name="connsiteY3544" fmla="*/ 714810 h 6191997"/>
              <a:gd name="connsiteX3545" fmla="*/ 1627399 w 10679450"/>
              <a:gd name="connsiteY3545" fmla="*/ 665399 h 6191997"/>
              <a:gd name="connsiteX3546" fmla="*/ 1607633 w 10679450"/>
              <a:gd name="connsiteY3546" fmla="*/ 667869 h 6191997"/>
              <a:gd name="connsiteX3547" fmla="*/ 1600223 w 10679450"/>
              <a:gd name="connsiteY3547" fmla="*/ 692575 h 6191997"/>
              <a:gd name="connsiteX3548" fmla="*/ 1592811 w 10679450"/>
              <a:gd name="connsiteY3548" fmla="*/ 680222 h 6191997"/>
              <a:gd name="connsiteX3549" fmla="*/ 1575516 w 10679450"/>
              <a:gd name="connsiteY3549" fmla="*/ 697517 h 6191997"/>
              <a:gd name="connsiteX3550" fmla="*/ 1563164 w 10679450"/>
              <a:gd name="connsiteY3550" fmla="*/ 702458 h 6191997"/>
              <a:gd name="connsiteX3551" fmla="*/ 1563164 w 10679450"/>
              <a:gd name="connsiteY3551" fmla="*/ 719751 h 6191997"/>
              <a:gd name="connsiteX3552" fmla="*/ 1543400 w 10679450"/>
              <a:gd name="connsiteY3552" fmla="*/ 692575 h 6191997"/>
              <a:gd name="connsiteX3553" fmla="*/ 1506341 w 10679450"/>
              <a:gd name="connsiteY3553" fmla="*/ 667869 h 6191997"/>
              <a:gd name="connsiteX3554" fmla="*/ 1548340 w 10679450"/>
              <a:gd name="connsiteY3554" fmla="*/ 660457 h 6191997"/>
              <a:gd name="connsiteX3555" fmla="*/ 1577987 w 10679450"/>
              <a:gd name="connsiteY3555" fmla="*/ 633282 h 6191997"/>
              <a:gd name="connsiteX3556" fmla="*/ 1513753 w 10679450"/>
              <a:gd name="connsiteY3556" fmla="*/ 643164 h 6191997"/>
              <a:gd name="connsiteX3557" fmla="*/ 1587870 w 10679450"/>
              <a:gd name="connsiteY3557" fmla="*/ 608576 h 6191997"/>
              <a:gd name="connsiteX3558" fmla="*/ 1533517 w 10679450"/>
              <a:gd name="connsiteY3558" fmla="*/ 598694 h 6191997"/>
              <a:gd name="connsiteX3559" fmla="*/ 1587870 w 10679450"/>
              <a:gd name="connsiteY3559" fmla="*/ 578930 h 6191997"/>
              <a:gd name="connsiteX3560" fmla="*/ 1558222 w 10679450"/>
              <a:gd name="connsiteY3560" fmla="*/ 549283 h 6191997"/>
              <a:gd name="connsiteX3561" fmla="*/ 1605164 w 10679450"/>
              <a:gd name="connsiteY3561" fmla="*/ 549283 h 6191997"/>
              <a:gd name="connsiteX3562" fmla="*/ 1610105 w 10679450"/>
              <a:gd name="connsiteY3562" fmla="*/ 576459 h 6191997"/>
              <a:gd name="connsiteX3563" fmla="*/ 1642222 w 10679450"/>
              <a:gd name="connsiteY3563" fmla="*/ 569047 h 6191997"/>
              <a:gd name="connsiteX3564" fmla="*/ 1676810 w 10679450"/>
              <a:gd name="connsiteY3564" fmla="*/ 608576 h 6191997"/>
              <a:gd name="connsiteX3565" fmla="*/ 1664457 w 10679450"/>
              <a:gd name="connsiteY3565" fmla="*/ 620929 h 6191997"/>
              <a:gd name="connsiteX3566" fmla="*/ 1684221 w 10679450"/>
              <a:gd name="connsiteY3566" fmla="*/ 618458 h 6191997"/>
              <a:gd name="connsiteX3567" fmla="*/ 1684221 w 10679450"/>
              <a:gd name="connsiteY3567" fmla="*/ 635753 h 6191997"/>
              <a:gd name="connsiteX3568" fmla="*/ 1741044 w 10679450"/>
              <a:gd name="connsiteY3568" fmla="*/ 615988 h 6191997"/>
              <a:gd name="connsiteX3569" fmla="*/ 1736103 w 10679450"/>
              <a:gd name="connsiteY3569" fmla="*/ 620929 h 6191997"/>
              <a:gd name="connsiteX3570" fmla="*/ 1733632 w 10679450"/>
              <a:gd name="connsiteY3570" fmla="*/ 615988 h 6191997"/>
              <a:gd name="connsiteX3571" fmla="*/ 1718809 w 10679450"/>
              <a:gd name="connsiteY3571" fmla="*/ 546813 h 6191997"/>
              <a:gd name="connsiteX3572" fmla="*/ 1733632 w 10679450"/>
              <a:gd name="connsiteY3572" fmla="*/ 541872 h 6191997"/>
              <a:gd name="connsiteX3573" fmla="*/ 1765595 w 10679450"/>
              <a:gd name="connsiteY3573" fmla="*/ 498097 h 6191997"/>
              <a:gd name="connsiteX3574" fmla="*/ 1610103 w 10679450"/>
              <a:gd name="connsiteY3574" fmla="*/ 492461 h 6191997"/>
              <a:gd name="connsiteX3575" fmla="*/ 1605162 w 10679450"/>
              <a:gd name="connsiteY3575" fmla="*/ 514697 h 6191997"/>
              <a:gd name="connsiteX3576" fmla="*/ 1610103 w 10679450"/>
              <a:gd name="connsiteY3576" fmla="*/ 492461 h 6191997"/>
              <a:gd name="connsiteX3577" fmla="*/ 7061885 w 10679450"/>
              <a:gd name="connsiteY3577" fmla="*/ 487404 h 6191997"/>
              <a:gd name="connsiteX3578" fmla="*/ 7084814 w 10679450"/>
              <a:gd name="connsiteY3578" fmla="*/ 546813 h 6191997"/>
              <a:gd name="connsiteX3579" fmla="*/ 7065050 w 10679450"/>
              <a:gd name="connsiteY3579" fmla="*/ 588812 h 6191997"/>
              <a:gd name="connsiteX3580" fmla="*/ 6968699 w 10679450"/>
              <a:gd name="connsiteY3580" fmla="*/ 633283 h 6191997"/>
              <a:gd name="connsiteX3581" fmla="*/ 6966229 w 10679450"/>
              <a:gd name="connsiteY3581" fmla="*/ 625870 h 6191997"/>
              <a:gd name="connsiteX3582" fmla="*/ 6924229 w 10679450"/>
              <a:gd name="connsiteY3582" fmla="*/ 643164 h 6191997"/>
              <a:gd name="connsiteX3583" fmla="*/ 6884701 w 10679450"/>
              <a:gd name="connsiteY3583" fmla="*/ 687634 h 6191997"/>
              <a:gd name="connsiteX3584" fmla="*/ 6882231 w 10679450"/>
              <a:gd name="connsiteY3584" fmla="*/ 682692 h 6191997"/>
              <a:gd name="connsiteX3585" fmla="*/ 6830349 w 10679450"/>
              <a:gd name="connsiteY3585" fmla="*/ 719751 h 6191997"/>
              <a:gd name="connsiteX3586" fmla="*/ 6798232 w 10679450"/>
              <a:gd name="connsiteY3586" fmla="*/ 756809 h 6191997"/>
              <a:gd name="connsiteX3587" fmla="*/ 6810585 w 10679450"/>
              <a:gd name="connsiteY3587" fmla="*/ 781514 h 6191997"/>
              <a:gd name="connsiteX3588" fmla="*/ 6790820 w 10679450"/>
              <a:gd name="connsiteY3588" fmla="*/ 783985 h 6191997"/>
              <a:gd name="connsiteX3589" fmla="*/ 6785880 w 10679450"/>
              <a:gd name="connsiteY3589" fmla="*/ 781514 h 6191997"/>
              <a:gd name="connsiteX3590" fmla="*/ 6763644 w 10679450"/>
              <a:gd name="connsiteY3590" fmla="*/ 779043 h 6191997"/>
              <a:gd name="connsiteX3591" fmla="*/ 6773527 w 10679450"/>
              <a:gd name="connsiteY3591" fmla="*/ 823513 h 6191997"/>
              <a:gd name="connsiteX3592" fmla="*/ 6771056 w 10679450"/>
              <a:gd name="connsiteY3592" fmla="*/ 818572 h 6191997"/>
              <a:gd name="connsiteX3593" fmla="*/ 6768586 w 10679450"/>
              <a:gd name="connsiteY3593" fmla="*/ 830925 h 6191997"/>
              <a:gd name="connsiteX3594" fmla="*/ 6763644 w 10679450"/>
              <a:gd name="connsiteY3594" fmla="*/ 825984 h 6191997"/>
              <a:gd name="connsiteX3595" fmla="*/ 6763644 w 10679450"/>
              <a:gd name="connsiteY3595" fmla="*/ 840807 h 6191997"/>
              <a:gd name="connsiteX3596" fmla="*/ 6743880 w 10679450"/>
              <a:gd name="connsiteY3596" fmla="*/ 813631 h 6191997"/>
              <a:gd name="connsiteX3597" fmla="*/ 6733998 w 10679450"/>
              <a:gd name="connsiteY3597" fmla="*/ 833395 h 6191997"/>
              <a:gd name="connsiteX3598" fmla="*/ 6748821 w 10679450"/>
              <a:gd name="connsiteY3598" fmla="*/ 865512 h 6191997"/>
              <a:gd name="connsiteX3599" fmla="*/ 6743880 w 10679450"/>
              <a:gd name="connsiteY3599" fmla="*/ 865512 h 6191997"/>
              <a:gd name="connsiteX3600" fmla="*/ 6719174 w 10679450"/>
              <a:gd name="connsiteY3600" fmla="*/ 855630 h 6191997"/>
              <a:gd name="connsiteX3601" fmla="*/ 6736469 w 10679450"/>
              <a:gd name="connsiteY3601" fmla="*/ 887748 h 6191997"/>
              <a:gd name="connsiteX3602" fmla="*/ 6721645 w 10679450"/>
              <a:gd name="connsiteY3602" fmla="*/ 875394 h 6191997"/>
              <a:gd name="connsiteX3603" fmla="*/ 6711762 w 10679450"/>
              <a:gd name="connsiteY3603" fmla="*/ 917394 h 6191997"/>
              <a:gd name="connsiteX3604" fmla="*/ 6679645 w 10679450"/>
              <a:gd name="connsiteY3604" fmla="*/ 909982 h 6191997"/>
              <a:gd name="connsiteX3605" fmla="*/ 6640116 w 10679450"/>
              <a:gd name="connsiteY3605" fmla="*/ 909982 h 6191997"/>
              <a:gd name="connsiteX3606" fmla="*/ 6669763 w 10679450"/>
              <a:gd name="connsiteY3606" fmla="*/ 875394 h 6191997"/>
              <a:gd name="connsiteX3607" fmla="*/ 6664821 w 10679450"/>
              <a:gd name="connsiteY3607" fmla="*/ 870453 h 6191997"/>
              <a:gd name="connsiteX3608" fmla="*/ 6627763 w 10679450"/>
              <a:gd name="connsiteY3608" fmla="*/ 863042 h 6191997"/>
              <a:gd name="connsiteX3609" fmla="*/ 6659881 w 10679450"/>
              <a:gd name="connsiteY3609" fmla="*/ 845748 h 6191997"/>
              <a:gd name="connsiteX3610" fmla="*/ 6699410 w 10679450"/>
              <a:gd name="connsiteY3610" fmla="*/ 838336 h 6191997"/>
              <a:gd name="connsiteX3611" fmla="*/ 6669763 w 10679450"/>
              <a:gd name="connsiteY3611" fmla="*/ 816102 h 6191997"/>
              <a:gd name="connsiteX3612" fmla="*/ 6687057 w 10679450"/>
              <a:gd name="connsiteY3612" fmla="*/ 811161 h 6191997"/>
              <a:gd name="connsiteX3613" fmla="*/ 6674704 w 10679450"/>
              <a:gd name="connsiteY3613" fmla="*/ 798808 h 6191997"/>
              <a:gd name="connsiteX3614" fmla="*/ 6696939 w 10679450"/>
              <a:gd name="connsiteY3614" fmla="*/ 793867 h 6191997"/>
              <a:gd name="connsiteX3615" fmla="*/ 6679645 w 10679450"/>
              <a:gd name="connsiteY3615" fmla="*/ 771632 h 6191997"/>
              <a:gd name="connsiteX3616" fmla="*/ 6714232 w 10679450"/>
              <a:gd name="connsiteY3616" fmla="*/ 764220 h 6191997"/>
              <a:gd name="connsiteX3617" fmla="*/ 6684586 w 10679450"/>
              <a:gd name="connsiteY3617" fmla="*/ 756809 h 6191997"/>
              <a:gd name="connsiteX3618" fmla="*/ 6687057 w 10679450"/>
              <a:gd name="connsiteY3618" fmla="*/ 727162 h 6191997"/>
              <a:gd name="connsiteX3619" fmla="*/ 6682116 w 10679450"/>
              <a:gd name="connsiteY3619" fmla="*/ 734574 h 6191997"/>
              <a:gd name="connsiteX3620" fmla="*/ 6696939 w 10679450"/>
              <a:gd name="connsiteY3620" fmla="*/ 719751 h 6191997"/>
              <a:gd name="connsiteX3621" fmla="*/ 6721645 w 10679450"/>
              <a:gd name="connsiteY3621" fmla="*/ 692575 h 6191997"/>
              <a:gd name="connsiteX3622" fmla="*/ 6746351 w 10679450"/>
              <a:gd name="connsiteY3622" fmla="*/ 687634 h 6191997"/>
              <a:gd name="connsiteX3623" fmla="*/ 6751291 w 10679450"/>
              <a:gd name="connsiteY3623" fmla="*/ 672810 h 6191997"/>
              <a:gd name="connsiteX3624" fmla="*/ 6773527 w 10679450"/>
              <a:gd name="connsiteY3624" fmla="*/ 638223 h 6191997"/>
              <a:gd name="connsiteX3625" fmla="*/ 6835290 w 10679450"/>
              <a:gd name="connsiteY3625" fmla="*/ 593753 h 6191997"/>
              <a:gd name="connsiteX3626" fmla="*/ 6827878 w 10679450"/>
              <a:gd name="connsiteY3626" fmla="*/ 608576 h 6191997"/>
              <a:gd name="connsiteX3627" fmla="*/ 6832820 w 10679450"/>
              <a:gd name="connsiteY3627" fmla="*/ 608576 h 6191997"/>
              <a:gd name="connsiteX3628" fmla="*/ 6845172 w 10679450"/>
              <a:gd name="connsiteY3628" fmla="*/ 569048 h 6191997"/>
              <a:gd name="connsiteX3629" fmla="*/ 6859996 w 10679450"/>
              <a:gd name="connsiteY3629" fmla="*/ 571518 h 6191997"/>
              <a:gd name="connsiteX3630" fmla="*/ 6882231 w 10679450"/>
              <a:gd name="connsiteY3630" fmla="*/ 583871 h 6191997"/>
              <a:gd name="connsiteX3631" fmla="*/ 6919289 w 10679450"/>
              <a:gd name="connsiteY3631" fmla="*/ 569048 h 6191997"/>
              <a:gd name="connsiteX3632" fmla="*/ 6976111 w 10679450"/>
              <a:gd name="connsiteY3632" fmla="*/ 539401 h 6191997"/>
              <a:gd name="connsiteX3633" fmla="*/ 7030463 w 10679450"/>
              <a:gd name="connsiteY3633" fmla="*/ 487520 h 6191997"/>
              <a:gd name="connsiteX3634" fmla="*/ 7061885 w 10679450"/>
              <a:gd name="connsiteY3634" fmla="*/ 487404 h 6191997"/>
              <a:gd name="connsiteX3635" fmla="*/ 2165707 w 10679450"/>
              <a:gd name="connsiteY3635" fmla="*/ 467562 h 6191997"/>
              <a:gd name="connsiteX3636" fmla="*/ 2183271 w 10679450"/>
              <a:gd name="connsiteY3636" fmla="*/ 472696 h 6191997"/>
              <a:gd name="connsiteX3637" fmla="*/ 2193152 w 10679450"/>
              <a:gd name="connsiteY3637" fmla="*/ 485049 h 6191997"/>
              <a:gd name="connsiteX3638" fmla="*/ 2203035 w 10679450"/>
              <a:gd name="connsiteY3638" fmla="*/ 556695 h 6191997"/>
              <a:gd name="connsiteX3639" fmla="*/ 2267270 w 10679450"/>
              <a:gd name="connsiteY3639" fmla="*/ 519637 h 6191997"/>
              <a:gd name="connsiteX3640" fmla="*/ 2282093 w 10679450"/>
              <a:gd name="connsiteY3640" fmla="*/ 546813 h 6191997"/>
              <a:gd name="connsiteX3641" fmla="*/ 2267270 w 10679450"/>
              <a:gd name="connsiteY3641" fmla="*/ 549283 h 6191997"/>
              <a:gd name="connsiteX3642" fmla="*/ 2269740 w 10679450"/>
              <a:gd name="connsiteY3642" fmla="*/ 554224 h 6191997"/>
              <a:gd name="connsiteX3643" fmla="*/ 2336446 w 10679450"/>
              <a:gd name="connsiteY3643" fmla="*/ 573989 h 6191997"/>
              <a:gd name="connsiteX3644" fmla="*/ 2296916 w 10679450"/>
              <a:gd name="connsiteY3644" fmla="*/ 596223 h 6191997"/>
              <a:gd name="connsiteX3645" fmla="*/ 2301857 w 10679450"/>
              <a:gd name="connsiteY3645" fmla="*/ 601164 h 6191997"/>
              <a:gd name="connsiteX3646" fmla="*/ 2269740 w 10679450"/>
              <a:gd name="connsiteY3646" fmla="*/ 583871 h 6191997"/>
              <a:gd name="connsiteX3647" fmla="*/ 2267270 w 10679450"/>
              <a:gd name="connsiteY3647" fmla="*/ 596223 h 6191997"/>
              <a:gd name="connsiteX3648" fmla="*/ 2301857 w 10679450"/>
              <a:gd name="connsiteY3648" fmla="*/ 613517 h 6191997"/>
              <a:gd name="connsiteX3649" fmla="*/ 2279622 w 10679450"/>
              <a:gd name="connsiteY3649" fmla="*/ 618458 h 6191997"/>
              <a:gd name="connsiteX3650" fmla="*/ 2277152 w 10679450"/>
              <a:gd name="connsiteY3650" fmla="*/ 640693 h 6191997"/>
              <a:gd name="connsiteX3651" fmla="*/ 2299387 w 10679450"/>
              <a:gd name="connsiteY3651" fmla="*/ 620929 h 6191997"/>
              <a:gd name="connsiteX3652" fmla="*/ 2299387 w 10679450"/>
              <a:gd name="connsiteY3652" fmla="*/ 628340 h 6191997"/>
              <a:gd name="connsiteX3653" fmla="*/ 2314210 w 10679450"/>
              <a:gd name="connsiteY3653" fmla="*/ 618458 h 6191997"/>
              <a:gd name="connsiteX3654" fmla="*/ 2319151 w 10679450"/>
              <a:gd name="connsiteY3654" fmla="*/ 635752 h 6191997"/>
              <a:gd name="connsiteX3655" fmla="*/ 2333974 w 10679450"/>
              <a:gd name="connsiteY3655" fmla="*/ 633281 h 6191997"/>
              <a:gd name="connsiteX3656" fmla="*/ 2324092 w 10679450"/>
              <a:gd name="connsiteY3656" fmla="*/ 665398 h 6191997"/>
              <a:gd name="connsiteX3657" fmla="*/ 2329033 w 10679450"/>
              <a:gd name="connsiteY3657" fmla="*/ 662928 h 6191997"/>
              <a:gd name="connsiteX3658" fmla="*/ 2348798 w 10679450"/>
              <a:gd name="connsiteY3658" fmla="*/ 685163 h 6191997"/>
              <a:gd name="connsiteX3659" fmla="*/ 2366091 w 10679450"/>
              <a:gd name="connsiteY3659" fmla="*/ 677751 h 6191997"/>
              <a:gd name="connsiteX3660" fmla="*/ 2380916 w 10679450"/>
              <a:gd name="connsiteY3660" fmla="*/ 662928 h 6191997"/>
              <a:gd name="connsiteX3661" fmla="*/ 2385857 w 10679450"/>
              <a:gd name="connsiteY3661" fmla="*/ 677751 h 6191997"/>
              <a:gd name="connsiteX3662" fmla="*/ 2420444 w 10679450"/>
              <a:gd name="connsiteY3662" fmla="*/ 682692 h 6191997"/>
              <a:gd name="connsiteX3663" fmla="*/ 2410562 w 10679450"/>
              <a:gd name="connsiteY3663" fmla="*/ 687633 h 6191997"/>
              <a:gd name="connsiteX3664" fmla="*/ 2447620 w 10679450"/>
              <a:gd name="connsiteY3664" fmla="*/ 685163 h 6191997"/>
              <a:gd name="connsiteX3665" fmla="*/ 2450091 w 10679450"/>
              <a:gd name="connsiteY3665" fmla="*/ 657987 h 6191997"/>
              <a:gd name="connsiteX3666" fmla="*/ 2459973 w 10679450"/>
              <a:gd name="connsiteY3666" fmla="*/ 667869 h 6191997"/>
              <a:gd name="connsiteX3667" fmla="*/ 2479737 w 10679450"/>
              <a:gd name="connsiteY3667" fmla="*/ 653046 h 6191997"/>
              <a:gd name="connsiteX3668" fmla="*/ 2511854 w 10679450"/>
              <a:gd name="connsiteY3668" fmla="*/ 633281 h 6191997"/>
              <a:gd name="connsiteX3669" fmla="*/ 2548912 w 10679450"/>
              <a:gd name="connsiteY3669" fmla="*/ 625870 h 6191997"/>
              <a:gd name="connsiteX3670" fmla="*/ 2605736 w 10679450"/>
              <a:gd name="connsiteY3670" fmla="*/ 665398 h 6191997"/>
              <a:gd name="connsiteX3671" fmla="*/ 2625500 w 10679450"/>
              <a:gd name="connsiteY3671" fmla="*/ 665398 h 6191997"/>
              <a:gd name="connsiteX3672" fmla="*/ 2620559 w 10679450"/>
              <a:gd name="connsiteY3672" fmla="*/ 707398 h 6191997"/>
              <a:gd name="connsiteX3673" fmla="*/ 2608206 w 10679450"/>
              <a:gd name="connsiteY3673" fmla="*/ 722221 h 6191997"/>
              <a:gd name="connsiteX3674" fmla="*/ 2613147 w 10679450"/>
              <a:gd name="connsiteY3674" fmla="*/ 746926 h 6191997"/>
              <a:gd name="connsiteX3675" fmla="*/ 2588441 w 10679450"/>
              <a:gd name="connsiteY3675" fmla="*/ 779043 h 6191997"/>
              <a:gd name="connsiteX3676" fmla="*/ 2546442 w 10679450"/>
              <a:gd name="connsiteY3676" fmla="*/ 779043 h 6191997"/>
              <a:gd name="connsiteX3677" fmla="*/ 2511854 w 10679450"/>
              <a:gd name="connsiteY3677" fmla="*/ 739515 h 6191997"/>
              <a:gd name="connsiteX3678" fmla="*/ 2469855 w 10679450"/>
              <a:gd name="connsiteY3678" fmla="*/ 764220 h 6191997"/>
              <a:gd name="connsiteX3679" fmla="*/ 2464914 w 10679450"/>
              <a:gd name="connsiteY3679" fmla="*/ 786455 h 6191997"/>
              <a:gd name="connsiteX3680" fmla="*/ 2455032 w 10679450"/>
              <a:gd name="connsiteY3680" fmla="*/ 766691 h 6191997"/>
              <a:gd name="connsiteX3681" fmla="*/ 2435266 w 10679450"/>
              <a:gd name="connsiteY3681" fmla="*/ 776573 h 6191997"/>
              <a:gd name="connsiteX3682" fmla="*/ 2420444 w 10679450"/>
              <a:gd name="connsiteY3682" fmla="*/ 776573 h 6191997"/>
              <a:gd name="connsiteX3683" fmla="*/ 2400679 w 10679450"/>
              <a:gd name="connsiteY3683" fmla="*/ 781514 h 6191997"/>
              <a:gd name="connsiteX3684" fmla="*/ 2388327 w 10679450"/>
              <a:gd name="connsiteY3684" fmla="*/ 786455 h 6191997"/>
              <a:gd name="connsiteX3685" fmla="*/ 2361150 w 10679450"/>
              <a:gd name="connsiteY3685" fmla="*/ 749397 h 6191997"/>
              <a:gd name="connsiteX3686" fmla="*/ 2356209 w 10679450"/>
              <a:gd name="connsiteY3686" fmla="*/ 766691 h 6191997"/>
              <a:gd name="connsiteX3687" fmla="*/ 2348798 w 10679450"/>
              <a:gd name="connsiteY3687" fmla="*/ 749397 h 6191997"/>
              <a:gd name="connsiteX3688" fmla="*/ 2348798 w 10679450"/>
              <a:gd name="connsiteY3688" fmla="*/ 756808 h 6191997"/>
              <a:gd name="connsiteX3689" fmla="*/ 2341387 w 10679450"/>
              <a:gd name="connsiteY3689" fmla="*/ 756808 h 6191997"/>
              <a:gd name="connsiteX3690" fmla="*/ 2319151 w 10679450"/>
              <a:gd name="connsiteY3690" fmla="*/ 774102 h 6191997"/>
              <a:gd name="connsiteX3691" fmla="*/ 2311739 w 10679450"/>
              <a:gd name="connsiteY3691" fmla="*/ 776573 h 6191997"/>
              <a:gd name="connsiteX3692" fmla="*/ 2301857 w 10679450"/>
              <a:gd name="connsiteY3692" fmla="*/ 756808 h 6191997"/>
              <a:gd name="connsiteX3693" fmla="*/ 2301857 w 10679450"/>
              <a:gd name="connsiteY3693" fmla="*/ 771632 h 6191997"/>
              <a:gd name="connsiteX3694" fmla="*/ 2299387 w 10679450"/>
              <a:gd name="connsiteY3694" fmla="*/ 746926 h 6191997"/>
              <a:gd name="connsiteX3695" fmla="*/ 2277152 w 10679450"/>
              <a:gd name="connsiteY3695" fmla="*/ 759279 h 6191997"/>
              <a:gd name="connsiteX3696" fmla="*/ 2264799 w 10679450"/>
              <a:gd name="connsiteY3696" fmla="*/ 709868 h 6191997"/>
              <a:gd name="connsiteX3697" fmla="*/ 2259858 w 10679450"/>
              <a:gd name="connsiteY3697" fmla="*/ 643164 h 6191997"/>
              <a:gd name="connsiteX3698" fmla="*/ 2227741 w 10679450"/>
              <a:gd name="connsiteY3698" fmla="*/ 561636 h 6191997"/>
              <a:gd name="connsiteX3699" fmla="*/ 2212918 w 10679450"/>
              <a:gd name="connsiteY3699" fmla="*/ 571518 h 6191997"/>
              <a:gd name="connsiteX3700" fmla="*/ 2217859 w 10679450"/>
              <a:gd name="connsiteY3700" fmla="*/ 578930 h 6191997"/>
              <a:gd name="connsiteX3701" fmla="*/ 2183271 w 10679450"/>
              <a:gd name="connsiteY3701" fmla="*/ 569047 h 6191997"/>
              <a:gd name="connsiteX3702" fmla="*/ 2183271 w 10679450"/>
              <a:gd name="connsiteY3702" fmla="*/ 578930 h 6191997"/>
              <a:gd name="connsiteX3703" fmla="*/ 2126448 w 10679450"/>
              <a:gd name="connsiteY3703" fmla="*/ 499872 h 6191997"/>
              <a:gd name="connsiteX3704" fmla="*/ 2143742 w 10679450"/>
              <a:gd name="connsiteY3704" fmla="*/ 507284 h 6191997"/>
              <a:gd name="connsiteX3705" fmla="*/ 2126448 w 10679450"/>
              <a:gd name="connsiteY3705" fmla="*/ 477637 h 6191997"/>
              <a:gd name="connsiteX3706" fmla="*/ 2165707 w 10679450"/>
              <a:gd name="connsiteY3706" fmla="*/ 467562 h 6191997"/>
              <a:gd name="connsiteX3707" fmla="*/ 7900091 w 10679450"/>
              <a:gd name="connsiteY3707" fmla="*/ 460345 h 6191997"/>
              <a:gd name="connsiteX3708" fmla="*/ 7902562 w 10679450"/>
              <a:gd name="connsiteY3708" fmla="*/ 477638 h 6191997"/>
              <a:gd name="connsiteX3709" fmla="*/ 7882798 w 10679450"/>
              <a:gd name="connsiteY3709" fmla="*/ 494933 h 6191997"/>
              <a:gd name="connsiteX3710" fmla="*/ 7887738 w 10679450"/>
              <a:gd name="connsiteY3710" fmla="*/ 485051 h 6191997"/>
              <a:gd name="connsiteX3711" fmla="*/ 7867974 w 10679450"/>
              <a:gd name="connsiteY3711" fmla="*/ 489992 h 6191997"/>
              <a:gd name="connsiteX3712" fmla="*/ 7900091 w 10679450"/>
              <a:gd name="connsiteY3712" fmla="*/ 460345 h 6191997"/>
              <a:gd name="connsiteX3713" fmla="*/ 7697508 w 10679450"/>
              <a:gd name="connsiteY3713" fmla="*/ 435638 h 6191997"/>
              <a:gd name="connsiteX3714" fmla="*/ 7697508 w 10679450"/>
              <a:gd name="connsiteY3714" fmla="*/ 435638 h 6191997"/>
              <a:gd name="connsiteX3715" fmla="*/ 3002274 w 10679450"/>
              <a:gd name="connsiteY3715" fmla="*/ 423287 h 6191997"/>
              <a:gd name="connsiteX3716" fmla="*/ 3043038 w 10679450"/>
              <a:gd name="connsiteY3716" fmla="*/ 440580 h 6191997"/>
              <a:gd name="connsiteX3717" fmla="*/ 3013392 w 10679450"/>
              <a:gd name="connsiteY3717" fmla="*/ 450462 h 6191997"/>
              <a:gd name="connsiteX3718" fmla="*/ 2961509 w 10679450"/>
              <a:gd name="connsiteY3718" fmla="*/ 443051 h 6191997"/>
              <a:gd name="connsiteX3719" fmla="*/ 3002274 w 10679450"/>
              <a:gd name="connsiteY3719" fmla="*/ 423287 h 6191997"/>
              <a:gd name="connsiteX3720" fmla="*/ 1526106 w 10679450"/>
              <a:gd name="connsiteY3720" fmla="*/ 408463 h 6191997"/>
              <a:gd name="connsiteX3721" fmla="*/ 1568105 w 10679450"/>
              <a:gd name="connsiteY3721" fmla="*/ 438109 h 6191997"/>
              <a:gd name="connsiteX3722" fmla="*/ 1543400 w 10679450"/>
              <a:gd name="connsiteY3722" fmla="*/ 455403 h 6191997"/>
              <a:gd name="connsiteX3723" fmla="*/ 1555752 w 10679450"/>
              <a:gd name="connsiteY3723" fmla="*/ 492461 h 6191997"/>
              <a:gd name="connsiteX3724" fmla="*/ 1548341 w 10679450"/>
              <a:gd name="connsiteY3724" fmla="*/ 502343 h 6191997"/>
              <a:gd name="connsiteX3725" fmla="*/ 1550811 w 10679450"/>
              <a:gd name="connsiteY3725" fmla="*/ 522108 h 6191997"/>
              <a:gd name="connsiteX3726" fmla="*/ 1523635 w 10679450"/>
              <a:gd name="connsiteY3726" fmla="*/ 534460 h 6191997"/>
              <a:gd name="connsiteX3727" fmla="*/ 1508812 w 10679450"/>
              <a:gd name="connsiteY3727" fmla="*/ 571520 h 6191997"/>
              <a:gd name="connsiteX3728" fmla="*/ 1498929 w 10679450"/>
              <a:gd name="connsiteY3728" fmla="*/ 502343 h 6191997"/>
              <a:gd name="connsiteX3729" fmla="*/ 1481635 w 10679450"/>
              <a:gd name="connsiteY3729" fmla="*/ 504814 h 6191997"/>
              <a:gd name="connsiteX3730" fmla="*/ 1476694 w 10679450"/>
              <a:gd name="connsiteY3730" fmla="*/ 541872 h 6191997"/>
              <a:gd name="connsiteX3731" fmla="*/ 1466813 w 10679450"/>
              <a:gd name="connsiteY3731" fmla="*/ 534460 h 6191997"/>
              <a:gd name="connsiteX3732" fmla="*/ 1464341 w 10679450"/>
              <a:gd name="connsiteY3732" fmla="*/ 591284 h 6191997"/>
              <a:gd name="connsiteX3733" fmla="*/ 1459400 w 10679450"/>
              <a:gd name="connsiteY3733" fmla="*/ 591284 h 6191997"/>
              <a:gd name="connsiteX3734" fmla="*/ 1449518 w 10679450"/>
              <a:gd name="connsiteY3734" fmla="*/ 561637 h 6191997"/>
              <a:gd name="connsiteX3735" fmla="*/ 1442106 w 10679450"/>
              <a:gd name="connsiteY3735" fmla="*/ 561637 h 6191997"/>
              <a:gd name="connsiteX3736" fmla="*/ 1447047 w 10679450"/>
              <a:gd name="connsiteY3736" fmla="*/ 588813 h 6191997"/>
              <a:gd name="connsiteX3737" fmla="*/ 1437165 w 10679450"/>
              <a:gd name="connsiteY3737" fmla="*/ 593754 h 6191997"/>
              <a:gd name="connsiteX3738" fmla="*/ 1447047 w 10679450"/>
              <a:gd name="connsiteY3738" fmla="*/ 611048 h 6191997"/>
              <a:gd name="connsiteX3739" fmla="*/ 1427283 w 10679450"/>
              <a:gd name="connsiteY3739" fmla="*/ 615989 h 6191997"/>
              <a:gd name="connsiteX3740" fmla="*/ 1424813 w 10679450"/>
              <a:gd name="connsiteY3740" fmla="*/ 630813 h 6191997"/>
              <a:gd name="connsiteX3741" fmla="*/ 1412460 w 10679450"/>
              <a:gd name="connsiteY3741" fmla="*/ 581402 h 6191997"/>
              <a:gd name="connsiteX3742" fmla="*/ 1400107 w 10679450"/>
              <a:gd name="connsiteY3742" fmla="*/ 615989 h 6191997"/>
              <a:gd name="connsiteX3743" fmla="*/ 1382813 w 10679450"/>
              <a:gd name="connsiteY3743" fmla="*/ 588813 h 6191997"/>
              <a:gd name="connsiteX3744" fmla="*/ 1365520 w 10679450"/>
              <a:gd name="connsiteY3744" fmla="*/ 588813 h 6191997"/>
              <a:gd name="connsiteX3745" fmla="*/ 1358108 w 10679450"/>
              <a:gd name="connsiteY3745" fmla="*/ 581402 h 6191997"/>
              <a:gd name="connsiteX3746" fmla="*/ 1350696 w 10679450"/>
              <a:gd name="connsiteY3746" fmla="*/ 591284 h 6191997"/>
              <a:gd name="connsiteX3747" fmla="*/ 1397637 w 10679450"/>
              <a:gd name="connsiteY3747" fmla="*/ 517167 h 6191997"/>
              <a:gd name="connsiteX3748" fmla="*/ 1429754 w 10679450"/>
              <a:gd name="connsiteY3748" fmla="*/ 497402 h 6191997"/>
              <a:gd name="connsiteX3749" fmla="*/ 1432224 w 10679450"/>
              <a:gd name="connsiteY3749" fmla="*/ 477638 h 6191997"/>
              <a:gd name="connsiteX3750" fmla="*/ 1496459 w 10679450"/>
              <a:gd name="connsiteY3750" fmla="*/ 428227 h 6191997"/>
              <a:gd name="connsiteX3751" fmla="*/ 1496459 w 10679450"/>
              <a:gd name="connsiteY3751" fmla="*/ 445521 h 6191997"/>
              <a:gd name="connsiteX3752" fmla="*/ 1498929 w 10679450"/>
              <a:gd name="connsiteY3752" fmla="*/ 430698 h 6191997"/>
              <a:gd name="connsiteX3753" fmla="*/ 1516224 w 10679450"/>
              <a:gd name="connsiteY3753" fmla="*/ 440580 h 6191997"/>
              <a:gd name="connsiteX3754" fmla="*/ 1513753 w 10679450"/>
              <a:gd name="connsiteY3754" fmla="*/ 435639 h 6191997"/>
              <a:gd name="connsiteX3755" fmla="*/ 1528576 w 10679450"/>
              <a:gd name="connsiteY3755" fmla="*/ 428227 h 6191997"/>
              <a:gd name="connsiteX3756" fmla="*/ 1526106 w 10679450"/>
              <a:gd name="connsiteY3756" fmla="*/ 408463 h 6191997"/>
              <a:gd name="connsiteX3757" fmla="*/ 1854689 w 10679450"/>
              <a:gd name="connsiteY3757" fmla="*/ 376345 h 6191997"/>
              <a:gd name="connsiteX3758" fmla="*/ 1884336 w 10679450"/>
              <a:gd name="connsiteY3758" fmla="*/ 401051 h 6191997"/>
              <a:gd name="connsiteX3759" fmla="*/ 1896689 w 10679450"/>
              <a:gd name="connsiteY3759" fmla="*/ 465286 h 6191997"/>
              <a:gd name="connsiteX3760" fmla="*/ 1854689 w 10679450"/>
              <a:gd name="connsiteY3760" fmla="*/ 376345 h 6191997"/>
              <a:gd name="connsiteX3761" fmla="*/ 2170919 w 10679450"/>
              <a:gd name="connsiteY3761" fmla="*/ 368934 h 6191997"/>
              <a:gd name="connsiteX3762" fmla="*/ 2180801 w 10679450"/>
              <a:gd name="connsiteY3762" fmla="*/ 376346 h 6191997"/>
              <a:gd name="connsiteX3763" fmla="*/ 2222800 w 10679450"/>
              <a:gd name="connsiteY3763" fmla="*/ 376346 h 6191997"/>
              <a:gd name="connsiteX3764" fmla="*/ 2230213 w 10679450"/>
              <a:gd name="connsiteY3764" fmla="*/ 405992 h 6191997"/>
              <a:gd name="connsiteX3765" fmla="*/ 2193153 w 10679450"/>
              <a:gd name="connsiteY3765" fmla="*/ 418345 h 6191997"/>
              <a:gd name="connsiteX3766" fmla="*/ 2170919 w 10679450"/>
              <a:gd name="connsiteY3766" fmla="*/ 368934 h 6191997"/>
              <a:gd name="connsiteX3767" fmla="*/ 8087935 w 10679450"/>
              <a:gd name="connsiteY3767" fmla="*/ 368906 h 6191997"/>
              <a:gd name="connsiteX3768" fmla="*/ 8105147 w 10679450"/>
              <a:gd name="connsiteY3768" fmla="*/ 368934 h 6191997"/>
              <a:gd name="connsiteX3769" fmla="*/ 8134793 w 10679450"/>
              <a:gd name="connsiteY3769" fmla="*/ 388699 h 6191997"/>
              <a:gd name="connsiteX3770" fmla="*/ 8152087 w 10679450"/>
              <a:gd name="connsiteY3770" fmla="*/ 418345 h 6191997"/>
              <a:gd name="connsiteX3771" fmla="*/ 8097735 w 10679450"/>
              <a:gd name="connsiteY3771" fmla="*/ 470227 h 6191997"/>
              <a:gd name="connsiteX3772" fmla="*/ 8142205 w 10679450"/>
              <a:gd name="connsiteY3772" fmla="*/ 445521 h 6191997"/>
              <a:gd name="connsiteX3773" fmla="*/ 8139735 w 10679450"/>
              <a:gd name="connsiteY3773" fmla="*/ 462815 h 6191997"/>
              <a:gd name="connsiteX3774" fmla="*/ 8186675 w 10679450"/>
              <a:gd name="connsiteY3774" fmla="*/ 472697 h 6191997"/>
              <a:gd name="connsiteX3775" fmla="*/ 8152087 w 10679450"/>
              <a:gd name="connsiteY3775" fmla="*/ 531990 h 6191997"/>
              <a:gd name="connsiteX3776" fmla="*/ 8208909 w 10679450"/>
              <a:gd name="connsiteY3776" fmla="*/ 512226 h 6191997"/>
              <a:gd name="connsiteX3777" fmla="*/ 8203969 w 10679450"/>
              <a:gd name="connsiteY3777" fmla="*/ 514696 h 6191997"/>
              <a:gd name="connsiteX3778" fmla="*/ 8216321 w 10679450"/>
              <a:gd name="connsiteY3778" fmla="*/ 499873 h 6191997"/>
              <a:gd name="connsiteX3779" fmla="*/ 8213851 w 10679450"/>
              <a:gd name="connsiteY3779" fmla="*/ 509755 h 6191997"/>
              <a:gd name="connsiteX3780" fmla="*/ 8253380 w 10679450"/>
              <a:gd name="connsiteY3780" fmla="*/ 504814 h 6191997"/>
              <a:gd name="connsiteX3781" fmla="*/ 8300320 w 10679450"/>
              <a:gd name="connsiteY3781" fmla="*/ 502344 h 6191997"/>
              <a:gd name="connsiteX3782" fmla="*/ 8302790 w 10679450"/>
              <a:gd name="connsiteY3782" fmla="*/ 512226 h 6191997"/>
              <a:gd name="connsiteX3783" fmla="*/ 8329966 w 10679450"/>
              <a:gd name="connsiteY3783" fmla="*/ 541872 h 6191997"/>
              <a:gd name="connsiteX3784" fmla="*/ 8347260 w 10679450"/>
              <a:gd name="connsiteY3784" fmla="*/ 561637 h 6191997"/>
              <a:gd name="connsiteX3785" fmla="*/ 8352201 w 10679450"/>
              <a:gd name="connsiteY3785" fmla="*/ 586342 h 6191997"/>
              <a:gd name="connsiteX3786" fmla="*/ 8357142 w 10679450"/>
              <a:gd name="connsiteY3786" fmla="*/ 569048 h 6191997"/>
              <a:gd name="connsiteX3787" fmla="*/ 8362083 w 10679450"/>
              <a:gd name="connsiteY3787" fmla="*/ 566578 h 6191997"/>
              <a:gd name="connsiteX3788" fmla="*/ 8369495 w 10679450"/>
              <a:gd name="connsiteY3788" fmla="*/ 645635 h 6191997"/>
              <a:gd name="connsiteX3789" fmla="*/ 8342319 w 10679450"/>
              <a:gd name="connsiteY3789" fmla="*/ 613518 h 6191997"/>
              <a:gd name="connsiteX3790" fmla="*/ 8354672 w 10679450"/>
              <a:gd name="connsiteY3790" fmla="*/ 645635 h 6191997"/>
              <a:gd name="connsiteX3791" fmla="*/ 8364554 w 10679450"/>
              <a:gd name="connsiteY3791" fmla="*/ 638223 h 6191997"/>
              <a:gd name="connsiteX3792" fmla="*/ 8379377 w 10679450"/>
              <a:gd name="connsiteY3792" fmla="*/ 662929 h 6191997"/>
              <a:gd name="connsiteX3793" fmla="*/ 8374436 w 10679450"/>
              <a:gd name="connsiteY3793" fmla="*/ 660458 h 6191997"/>
              <a:gd name="connsiteX3794" fmla="*/ 8342319 w 10679450"/>
              <a:gd name="connsiteY3794" fmla="*/ 727163 h 6191997"/>
              <a:gd name="connsiteX3795" fmla="*/ 8344789 w 10679450"/>
              <a:gd name="connsiteY3795" fmla="*/ 722222 h 6191997"/>
              <a:gd name="connsiteX3796" fmla="*/ 8339848 w 10679450"/>
              <a:gd name="connsiteY3796" fmla="*/ 734574 h 6191997"/>
              <a:gd name="connsiteX3797" fmla="*/ 8322554 w 10679450"/>
              <a:gd name="connsiteY3797" fmla="*/ 741986 h 6191997"/>
              <a:gd name="connsiteX3798" fmla="*/ 8322554 w 10679450"/>
              <a:gd name="connsiteY3798" fmla="*/ 756809 h 6191997"/>
              <a:gd name="connsiteX3799" fmla="*/ 8213851 w 10679450"/>
              <a:gd name="connsiteY3799" fmla="*/ 872925 h 6191997"/>
              <a:gd name="connsiteX3800" fmla="*/ 8179263 w 10679450"/>
              <a:gd name="connsiteY3800" fmla="*/ 882808 h 6191997"/>
              <a:gd name="connsiteX3801" fmla="*/ 8152087 w 10679450"/>
              <a:gd name="connsiteY3801" fmla="*/ 912453 h 6191997"/>
              <a:gd name="connsiteX3802" fmla="*/ 8122440 w 10679450"/>
              <a:gd name="connsiteY3802" fmla="*/ 954452 h 6191997"/>
              <a:gd name="connsiteX3803" fmla="*/ 8095265 w 10679450"/>
              <a:gd name="connsiteY3803" fmla="*/ 979158 h 6191997"/>
              <a:gd name="connsiteX3804" fmla="*/ 8107618 w 10679450"/>
              <a:gd name="connsiteY3804" fmla="*/ 979158 h 6191997"/>
              <a:gd name="connsiteX3805" fmla="*/ 8179263 w 10679450"/>
              <a:gd name="connsiteY3805" fmla="*/ 949511 h 6191997"/>
              <a:gd name="connsiteX3806" fmla="*/ 8166911 w 10679450"/>
              <a:gd name="connsiteY3806" fmla="*/ 919865 h 6191997"/>
              <a:gd name="connsiteX3807" fmla="*/ 8221262 w 10679450"/>
              <a:gd name="connsiteY3807" fmla="*/ 912453 h 6191997"/>
              <a:gd name="connsiteX3808" fmla="*/ 8250909 w 10679450"/>
              <a:gd name="connsiteY3808" fmla="*/ 892689 h 6191997"/>
              <a:gd name="connsiteX3809" fmla="*/ 8245967 w 10679450"/>
              <a:gd name="connsiteY3809" fmla="*/ 877867 h 6191997"/>
              <a:gd name="connsiteX3810" fmla="*/ 8295378 w 10679450"/>
              <a:gd name="connsiteY3810" fmla="*/ 858101 h 6191997"/>
              <a:gd name="connsiteX3811" fmla="*/ 8263262 w 10679450"/>
              <a:gd name="connsiteY3811" fmla="*/ 863042 h 6191997"/>
              <a:gd name="connsiteX3812" fmla="*/ 8263262 w 10679450"/>
              <a:gd name="connsiteY3812" fmla="*/ 870454 h 6191997"/>
              <a:gd name="connsiteX3813" fmla="*/ 8297849 w 10679450"/>
              <a:gd name="connsiteY3813" fmla="*/ 840808 h 6191997"/>
              <a:gd name="connsiteX3814" fmla="*/ 8320084 w 10679450"/>
              <a:gd name="connsiteY3814" fmla="*/ 825984 h 6191997"/>
              <a:gd name="connsiteX3815" fmla="*/ 8315143 w 10679450"/>
              <a:gd name="connsiteY3815" fmla="*/ 835866 h 6191997"/>
              <a:gd name="connsiteX3816" fmla="*/ 8312672 w 10679450"/>
              <a:gd name="connsiteY3816" fmla="*/ 830925 h 6191997"/>
              <a:gd name="connsiteX3817" fmla="*/ 8357142 w 10679450"/>
              <a:gd name="connsiteY3817" fmla="*/ 828455 h 6191997"/>
              <a:gd name="connsiteX3818" fmla="*/ 8379377 w 10679450"/>
              <a:gd name="connsiteY3818" fmla="*/ 902571 h 6191997"/>
              <a:gd name="connsiteX3819" fmla="*/ 8367025 w 10679450"/>
              <a:gd name="connsiteY3819" fmla="*/ 909983 h 6191997"/>
              <a:gd name="connsiteX3820" fmla="*/ 8379377 w 10679450"/>
              <a:gd name="connsiteY3820" fmla="*/ 882808 h 6191997"/>
              <a:gd name="connsiteX3821" fmla="*/ 8473258 w 10679450"/>
              <a:gd name="connsiteY3821" fmla="*/ 870454 h 6191997"/>
              <a:gd name="connsiteX3822" fmla="*/ 8539962 w 10679450"/>
              <a:gd name="connsiteY3822" fmla="*/ 885277 h 6191997"/>
              <a:gd name="connsiteX3823" fmla="*/ 8532550 w 10679450"/>
              <a:gd name="connsiteY3823" fmla="*/ 917394 h 6191997"/>
              <a:gd name="connsiteX3824" fmla="*/ 8609137 w 10679450"/>
              <a:gd name="connsiteY3824" fmla="*/ 939630 h 6191997"/>
              <a:gd name="connsiteX3825" fmla="*/ 8668430 w 10679450"/>
              <a:gd name="connsiteY3825" fmla="*/ 929748 h 6191997"/>
              <a:gd name="connsiteX3826" fmla="*/ 8670901 w 10679450"/>
              <a:gd name="connsiteY3826" fmla="*/ 853160 h 6191997"/>
              <a:gd name="connsiteX3827" fmla="*/ 8685724 w 10679450"/>
              <a:gd name="connsiteY3827" fmla="*/ 863042 h 6191997"/>
              <a:gd name="connsiteX3828" fmla="*/ 8688195 w 10679450"/>
              <a:gd name="connsiteY3828" fmla="*/ 848219 h 6191997"/>
              <a:gd name="connsiteX3829" fmla="*/ 8725253 w 10679450"/>
              <a:gd name="connsiteY3829" fmla="*/ 860572 h 6191997"/>
              <a:gd name="connsiteX3830" fmla="*/ 8735135 w 10679450"/>
              <a:gd name="connsiteY3830" fmla="*/ 875396 h 6191997"/>
              <a:gd name="connsiteX3831" fmla="*/ 8769723 w 10679450"/>
              <a:gd name="connsiteY3831" fmla="*/ 890218 h 6191997"/>
              <a:gd name="connsiteX3832" fmla="*/ 8856191 w 10679450"/>
              <a:gd name="connsiteY3832" fmla="*/ 932217 h 6191997"/>
              <a:gd name="connsiteX3833" fmla="*/ 8848780 w 10679450"/>
              <a:gd name="connsiteY3833" fmla="*/ 974217 h 6191997"/>
              <a:gd name="connsiteX3834" fmla="*/ 8858662 w 10679450"/>
              <a:gd name="connsiteY3834" fmla="*/ 1018686 h 6191997"/>
              <a:gd name="connsiteX3835" fmla="*/ 8871015 w 10679450"/>
              <a:gd name="connsiteY3835" fmla="*/ 1124921 h 6191997"/>
              <a:gd name="connsiteX3836" fmla="*/ 8898191 w 10679450"/>
              <a:gd name="connsiteY3836" fmla="*/ 1134802 h 6191997"/>
              <a:gd name="connsiteX3837" fmla="*/ 8913014 w 10679450"/>
              <a:gd name="connsiteY3837" fmla="*/ 1157037 h 6191997"/>
              <a:gd name="connsiteX3838" fmla="*/ 8932778 w 10679450"/>
              <a:gd name="connsiteY3838" fmla="*/ 1115037 h 6191997"/>
              <a:gd name="connsiteX3839" fmla="*/ 8955013 w 10679450"/>
              <a:gd name="connsiteY3839" fmla="*/ 1038452 h 6191997"/>
              <a:gd name="connsiteX3840" fmla="*/ 8979718 w 10679450"/>
              <a:gd name="connsiteY3840" fmla="*/ 1085391 h 6191997"/>
              <a:gd name="connsiteX3841" fmla="*/ 9016777 w 10679450"/>
              <a:gd name="connsiteY3841" fmla="*/ 1097744 h 6191997"/>
              <a:gd name="connsiteX3842" fmla="*/ 9093363 w 10679450"/>
              <a:gd name="connsiteY3842" fmla="*/ 1095273 h 6191997"/>
              <a:gd name="connsiteX3843" fmla="*/ 9113127 w 10679450"/>
              <a:gd name="connsiteY3843" fmla="*/ 1112567 h 6191997"/>
              <a:gd name="connsiteX3844" fmla="*/ 9138142 w 10679450"/>
              <a:gd name="connsiteY3844" fmla="*/ 1092417 h 6191997"/>
              <a:gd name="connsiteX3845" fmla="*/ 9147640 w 10679450"/>
              <a:gd name="connsiteY3845" fmla="*/ 1092722 h 6191997"/>
              <a:gd name="connsiteX3846" fmla="*/ 9150186 w 10679450"/>
              <a:gd name="connsiteY3846" fmla="*/ 1087862 h 6191997"/>
              <a:gd name="connsiteX3847" fmla="*/ 9151661 w 10679450"/>
              <a:gd name="connsiteY3847" fmla="*/ 1086903 h 6191997"/>
              <a:gd name="connsiteX3848" fmla="*/ 9152656 w 10679450"/>
              <a:gd name="connsiteY3848" fmla="*/ 1082921 h 6191997"/>
              <a:gd name="connsiteX3849" fmla="*/ 9162587 w 10679450"/>
              <a:gd name="connsiteY3849" fmla="*/ 1085353 h 6191997"/>
              <a:gd name="connsiteX3850" fmla="*/ 9167351 w 10679450"/>
              <a:gd name="connsiteY3850" fmla="*/ 1081662 h 6191997"/>
              <a:gd name="connsiteX3851" fmla="*/ 9169023 w 10679450"/>
              <a:gd name="connsiteY3851" fmla="*/ 1075818 h 6191997"/>
              <a:gd name="connsiteX3852" fmla="*/ 9165009 w 10679450"/>
              <a:gd name="connsiteY3852" fmla="*/ 1048333 h 6191997"/>
              <a:gd name="connsiteX3853" fmla="*/ 9204538 w 10679450"/>
              <a:gd name="connsiteY3853" fmla="*/ 979158 h 6191997"/>
              <a:gd name="connsiteX3854" fmla="*/ 9241596 w 10679450"/>
              <a:gd name="connsiteY3854" fmla="*/ 966805 h 6191997"/>
              <a:gd name="connsiteX3855" fmla="*/ 9365123 w 10679450"/>
              <a:gd name="connsiteY3855" fmla="*/ 993981 h 6191997"/>
              <a:gd name="connsiteX3856" fmla="*/ 9446650 w 10679450"/>
              <a:gd name="connsiteY3856" fmla="*/ 1011275 h 6191997"/>
              <a:gd name="connsiteX3857" fmla="*/ 9463945 w 10679450"/>
              <a:gd name="connsiteY3857" fmla="*/ 1055744 h 6191997"/>
              <a:gd name="connsiteX3858" fmla="*/ 9439239 w 10679450"/>
              <a:gd name="connsiteY3858" fmla="*/ 1068097 h 6191997"/>
              <a:gd name="connsiteX3859" fmla="*/ 9463945 w 10679450"/>
              <a:gd name="connsiteY3859" fmla="*/ 1068097 h 6191997"/>
              <a:gd name="connsiteX3860" fmla="*/ 9488650 w 10679450"/>
              <a:gd name="connsiteY3860" fmla="*/ 1095273 h 6191997"/>
              <a:gd name="connsiteX3861" fmla="*/ 9518296 w 10679450"/>
              <a:gd name="connsiteY3861" fmla="*/ 1100214 h 6191997"/>
              <a:gd name="connsiteX3862" fmla="*/ 9520767 w 10679450"/>
              <a:gd name="connsiteY3862" fmla="*/ 1134802 h 6191997"/>
              <a:gd name="connsiteX3863" fmla="*/ 9572648 w 10679450"/>
              <a:gd name="connsiteY3863" fmla="*/ 1142214 h 6191997"/>
              <a:gd name="connsiteX3864" fmla="*/ 9624530 w 10679450"/>
              <a:gd name="connsiteY3864" fmla="*/ 1137273 h 6191997"/>
              <a:gd name="connsiteX3865" fmla="*/ 9750527 w 10679450"/>
              <a:gd name="connsiteY3865" fmla="*/ 1159508 h 6191997"/>
              <a:gd name="connsiteX3866" fmla="*/ 9762880 w 10679450"/>
              <a:gd name="connsiteY3866" fmla="*/ 1241035 h 6191997"/>
              <a:gd name="connsiteX3867" fmla="*/ 9802408 w 10679450"/>
              <a:gd name="connsiteY3867" fmla="*/ 1263270 h 6191997"/>
              <a:gd name="connsiteX3868" fmla="*/ 9812291 w 10679450"/>
              <a:gd name="connsiteY3868" fmla="*/ 1273152 h 6191997"/>
              <a:gd name="connsiteX3869" fmla="*/ 9827114 w 10679450"/>
              <a:gd name="connsiteY3869" fmla="*/ 1255859 h 6191997"/>
              <a:gd name="connsiteX3870" fmla="*/ 9886407 w 10679450"/>
              <a:gd name="connsiteY3870" fmla="*/ 1243505 h 6191997"/>
              <a:gd name="connsiteX3871" fmla="*/ 9960523 w 10679450"/>
              <a:gd name="connsiteY3871" fmla="*/ 1268212 h 6191997"/>
              <a:gd name="connsiteX3872" fmla="*/ 10000051 w 10679450"/>
              <a:gd name="connsiteY3872" fmla="*/ 1258329 h 6191997"/>
              <a:gd name="connsiteX3873" fmla="*/ 10012404 w 10679450"/>
              <a:gd name="connsiteY3873" fmla="*/ 1287976 h 6191997"/>
              <a:gd name="connsiteX3874" fmla="*/ 10024757 w 10679450"/>
              <a:gd name="connsiteY3874" fmla="*/ 1297857 h 6191997"/>
              <a:gd name="connsiteX3875" fmla="*/ 10051933 w 10679450"/>
              <a:gd name="connsiteY3875" fmla="*/ 1329974 h 6191997"/>
              <a:gd name="connsiteX3876" fmla="*/ 10066756 w 10679450"/>
              <a:gd name="connsiteY3876" fmla="*/ 1260799 h 6191997"/>
              <a:gd name="connsiteX3877" fmla="*/ 10079109 w 10679450"/>
              <a:gd name="connsiteY3877" fmla="*/ 1226212 h 6191997"/>
              <a:gd name="connsiteX3878" fmla="*/ 10145814 w 10679450"/>
              <a:gd name="connsiteY3878" fmla="*/ 1236095 h 6191997"/>
              <a:gd name="connsiteX3879" fmla="*/ 10247105 w 10679450"/>
              <a:gd name="connsiteY3879" fmla="*/ 1241035 h 6191997"/>
              <a:gd name="connsiteX3880" fmla="*/ 10333574 w 10679450"/>
              <a:gd name="connsiteY3880" fmla="*/ 1292917 h 6191997"/>
              <a:gd name="connsiteX3881" fmla="*/ 10380515 w 10679450"/>
              <a:gd name="connsiteY3881" fmla="*/ 1327504 h 6191997"/>
              <a:gd name="connsiteX3882" fmla="*/ 10402750 w 10679450"/>
              <a:gd name="connsiteY3882" fmla="*/ 1347268 h 6191997"/>
              <a:gd name="connsiteX3883" fmla="*/ 10409544 w 10679450"/>
              <a:gd name="connsiteY3883" fmla="*/ 1354680 h 6191997"/>
              <a:gd name="connsiteX3884" fmla="*/ 10418403 w 10679450"/>
              <a:gd name="connsiteY3884" fmla="*/ 1360934 h 6191997"/>
              <a:gd name="connsiteX3885" fmla="*/ 10420970 w 10679450"/>
              <a:gd name="connsiteY3885" fmla="*/ 1365798 h 6191997"/>
              <a:gd name="connsiteX3886" fmla="*/ 10424985 w 10679450"/>
              <a:gd name="connsiteY3886" fmla="*/ 1376916 h 6191997"/>
              <a:gd name="connsiteX3887" fmla="*/ 10457101 w 10679450"/>
              <a:gd name="connsiteY3887" fmla="*/ 1401620 h 6191997"/>
              <a:gd name="connsiteX3888" fmla="*/ 10484277 w 10679450"/>
              <a:gd name="connsiteY3888" fmla="*/ 1409033 h 6191997"/>
              <a:gd name="connsiteX3889" fmla="*/ 10474395 w 10679450"/>
              <a:gd name="connsiteY3889" fmla="*/ 1421385 h 6191997"/>
              <a:gd name="connsiteX3890" fmla="*/ 10506512 w 10679450"/>
              <a:gd name="connsiteY3890" fmla="*/ 1441149 h 6191997"/>
              <a:gd name="connsiteX3891" fmla="*/ 10491690 w 10679450"/>
              <a:gd name="connsiteY3891" fmla="*/ 1416443 h 6191997"/>
              <a:gd name="connsiteX3892" fmla="*/ 10512380 w 10679450"/>
              <a:gd name="connsiteY3892" fmla="*/ 1430032 h 6191997"/>
              <a:gd name="connsiteX3893" fmla="*/ 10519051 w 10679450"/>
              <a:gd name="connsiteY3893" fmla="*/ 1442293 h 6191997"/>
              <a:gd name="connsiteX3894" fmla="*/ 10523150 w 10679450"/>
              <a:gd name="connsiteY3894" fmla="*/ 1467476 h 6191997"/>
              <a:gd name="connsiteX3895" fmla="*/ 10548512 w 10679450"/>
              <a:gd name="connsiteY3895" fmla="*/ 1525147 h 6191997"/>
              <a:gd name="connsiteX3896" fmla="*/ 10543570 w 10679450"/>
              <a:gd name="connsiteY3896" fmla="*/ 1470795 h 6191997"/>
              <a:gd name="connsiteX3897" fmla="*/ 10536159 w 10679450"/>
              <a:gd name="connsiteY3897" fmla="*/ 1473267 h 6191997"/>
              <a:gd name="connsiteX3898" fmla="*/ 10553453 w 10679450"/>
              <a:gd name="connsiteY3898" fmla="*/ 1470795 h 6191997"/>
              <a:gd name="connsiteX3899" fmla="*/ 10558394 w 10679450"/>
              <a:gd name="connsiteY3899" fmla="*/ 1460913 h 6191997"/>
              <a:gd name="connsiteX3900" fmla="*/ 10573217 w 10679450"/>
              <a:gd name="connsiteY3900" fmla="*/ 1468325 h 6191997"/>
              <a:gd name="connsiteX3901" fmla="*/ 10570746 w 10679450"/>
              <a:gd name="connsiteY3901" fmla="*/ 1485618 h 6191997"/>
              <a:gd name="connsiteX3902" fmla="*/ 10573217 w 10679450"/>
              <a:gd name="connsiteY3902" fmla="*/ 1473267 h 6191997"/>
              <a:gd name="connsiteX3903" fmla="*/ 10587423 w 10679450"/>
              <a:gd name="connsiteY3903" fmla="*/ 1478207 h 6191997"/>
              <a:gd name="connsiteX3904" fmla="*/ 10597708 w 10679450"/>
              <a:gd name="connsiteY3904" fmla="*/ 1475787 h 6191997"/>
              <a:gd name="connsiteX3905" fmla="*/ 10606762 w 10679450"/>
              <a:gd name="connsiteY3905" fmla="*/ 1477667 h 6191997"/>
              <a:gd name="connsiteX3906" fmla="*/ 10652275 w 10679450"/>
              <a:gd name="connsiteY3906" fmla="*/ 1532559 h 6191997"/>
              <a:gd name="connsiteX3907" fmla="*/ 10659686 w 10679450"/>
              <a:gd name="connsiteY3907" fmla="*/ 1525147 h 6191997"/>
              <a:gd name="connsiteX3908" fmla="*/ 10679450 w 10679450"/>
              <a:gd name="connsiteY3908" fmla="*/ 1537501 h 6191997"/>
              <a:gd name="connsiteX3909" fmla="*/ 10652275 w 10679450"/>
              <a:gd name="connsiteY3909" fmla="*/ 1564676 h 6191997"/>
              <a:gd name="connsiteX3910" fmla="*/ 10630039 w 10679450"/>
              <a:gd name="connsiteY3910" fmla="*/ 1559735 h 6191997"/>
              <a:gd name="connsiteX3911" fmla="*/ 10605334 w 10679450"/>
              <a:gd name="connsiteY3911" fmla="*/ 1601734 h 6191997"/>
              <a:gd name="connsiteX3912" fmla="*/ 10590511 w 10679450"/>
              <a:gd name="connsiteY3912" fmla="*/ 1601734 h 6191997"/>
              <a:gd name="connsiteX3913" fmla="*/ 10590511 w 10679450"/>
              <a:gd name="connsiteY3913" fmla="*/ 1621498 h 6191997"/>
              <a:gd name="connsiteX3914" fmla="*/ 10578158 w 10679450"/>
              <a:gd name="connsiteY3914" fmla="*/ 1633852 h 6191997"/>
              <a:gd name="connsiteX3915" fmla="*/ 10588041 w 10679450"/>
              <a:gd name="connsiteY3915" fmla="*/ 1636321 h 6191997"/>
              <a:gd name="connsiteX3916" fmla="*/ 10580628 w 10679450"/>
              <a:gd name="connsiteY3916" fmla="*/ 1638793 h 6191997"/>
              <a:gd name="connsiteX3917" fmla="*/ 10600393 w 10679450"/>
              <a:gd name="connsiteY3917" fmla="*/ 1658557 h 6191997"/>
              <a:gd name="connsiteX3918" fmla="*/ 10578158 w 10679450"/>
              <a:gd name="connsiteY3918" fmla="*/ 1653616 h 6191997"/>
              <a:gd name="connsiteX3919" fmla="*/ 10570746 w 10679450"/>
              <a:gd name="connsiteY3919" fmla="*/ 1648675 h 6191997"/>
              <a:gd name="connsiteX3920" fmla="*/ 10558394 w 10679450"/>
              <a:gd name="connsiteY3920" fmla="*/ 1656086 h 6191997"/>
              <a:gd name="connsiteX3921" fmla="*/ 10531218 w 10679450"/>
              <a:gd name="connsiteY3921" fmla="*/ 1623969 h 6191997"/>
              <a:gd name="connsiteX3922" fmla="*/ 10528748 w 10679450"/>
              <a:gd name="connsiteY3922" fmla="*/ 1633852 h 6191997"/>
              <a:gd name="connsiteX3923" fmla="*/ 10521336 w 10679450"/>
              <a:gd name="connsiteY3923" fmla="*/ 1628911 h 6191997"/>
              <a:gd name="connsiteX3924" fmla="*/ 10521336 w 10679450"/>
              <a:gd name="connsiteY3924" fmla="*/ 1638793 h 6191997"/>
              <a:gd name="connsiteX3925" fmla="*/ 10469454 w 10679450"/>
              <a:gd name="connsiteY3925" fmla="*/ 1577028 h 6191997"/>
              <a:gd name="connsiteX3926" fmla="*/ 10424985 w 10679450"/>
              <a:gd name="connsiteY3926" fmla="*/ 1581969 h 6191997"/>
              <a:gd name="connsiteX3927" fmla="*/ 10397809 w 10679450"/>
              <a:gd name="connsiteY3927" fmla="*/ 1542441 h 6191997"/>
              <a:gd name="connsiteX3928" fmla="*/ 10412632 w 10679450"/>
              <a:gd name="connsiteY3928" fmla="*/ 1522676 h 6191997"/>
              <a:gd name="connsiteX3929" fmla="*/ 10392868 w 10679450"/>
              <a:gd name="connsiteY3929" fmla="*/ 1522676 h 6191997"/>
              <a:gd name="connsiteX3930" fmla="*/ 10387927 w 10679450"/>
              <a:gd name="connsiteY3930" fmla="*/ 1522676 h 6191997"/>
              <a:gd name="connsiteX3931" fmla="*/ 10370632 w 10679450"/>
              <a:gd name="connsiteY3931" fmla="*/ 1537501 h 6191997"/>
              <a:gd name="connsiteX3932" fmla="*/ 10382985 w 10679450"/>
              <a:gd name="connsiteY3932" fmla="*/ 1594323 h 6191997"/>
              <a:gd name="connsiteX3933" fmla="*/ 10323692 w 10679450"/>
              <a:gd name="connsiteY3933" fmla="*/ 1648675 h 6191997"/>
              <a:gd name="connsiteX3934" fmla="*/ 10326163 w 10679450"/>
              <a:gd name="connsiteY3934" fmla="*/ 1641263 h 6191997"/>
              <a:gd name="connsiteX3935" fmla="*/ 10289105 w 10679450"/>
              <a:gd name="connsiteY3935" fmla="*/ 1643734 h 6191997"/>
              <a:gd name="connsiteX3936" fmla="*/ 10316281 w 10679450"/>
              <a:gd name="connsiteY3936" fmla="*/ 1663497 h 6191997"/>
              <a:gd name="connsiteX3937" fmla="*/ 10321222 w 10679450"/>
              <a:gd name="connsiteY3937" fmla="*/ 1683263 h 6191997"/>
              <a:gd name="connsiteX3938" fmla="*/ 10313810 w 10679450"/>
              <a:gd name="connsiteY3938" fmla="*/ 1683263 h 6191997"/>
              <a:gd name="connsiteX3939" fmla="*/ 10323692 w 10679450"/>
              <a:gd name="connsiteY3939" fmla="*/ 1690673 h 6191997"/>
              <a:gd name="connsiteX3940" fmla="*/ 10345927 w 10679450"/>
              <a:gd name="connsiteY3940" fmla="*/ 1749967 h 6191997"/>
              <a:gd name="connsiteX3941" fmla="*/ 10333574 w 10679450"/>
              <a:gd name="connsiteY3941" fmla="*/ 1757379 h 6191997"/>
              <a:gd name="connsiteX3942" fmla="*/ 10333574 w 10679450"/>
              <a:gd name="connsiteY3942" fmla="*/ 1799378 h 6191997"/>
              <a:gd name="connsiteX3943" fmla="*/ 10289105 w 10679450"/>
              <a:gd name="connsiteY3943" fmla="*/ 1777143 h 6191997"/>
              <a:gd name="connsiteX3944" fmla="*/ 10291576 w 10679450"/>
              <a:gd name="connsiteY3944" fmla="*/ 1784555 h 6191997"/>
              <a:gd name="connsiteX3945" fmla="*/ 10274282 w 10679450"/>
              <a:gd name="connsiteY3945" fmla="*/ 1764790 h 6191997"/>
              <a:gd name="connsiteX3946" fmla="*/ 10222400 w 10679450"/>
              <a:gd name="connsiteY3946" fmla="*/ 1816672 h 6191997"/>
              <a:gd name="connsiteX3947" fmla="*/ 10217459 w 10679450"/>
              <a:gd name="connsiteY3947" fmla="*/ 1811730 h 6191997"/>
              <a:gd name="connsiteX3948" fmla="*/ 10170519 w 10679450"/>
              <a:gd name="connsiteY3948" fmla="*/ 1838907 h 6191997"/>
              <a:gd name="connsiteX3949" fmla="*/ 10150755 w 10679450"/>
              <a:gd name="connsiteY3949" fmla="*/ 1858671 h 6191997"/>
              <a:gd name="connsiteX3950" fmla="*/ 10135931 w 10679450"/>
              <a:gd name="connsiteY3950" fmla="*/ 1873494 h 6191997"/>
              <a:gd name="connsiteX3951" fmla="*/ 10126049 w 10679450"/>
              <a:gd name="connsiteY3951" fmla="*/ 1880906 h 6191997"/>
              <a:gd name="connsiteX3952" fmla="*/ 10076638 w 10679450"/>
              <a:gd name="connsiteY3952" fmla="*/ 1947610 h 6191997"/>
              <a:gd name="connsiteX3953" fmla="*/ 10017345 w 10679450"/>
              <a:gd name="connsiteY3953" fmla="*/ 1910552 h 6191997"/>
              <a:gd name="connsiteX3954" fmla="*/ 9975346 w 10679450"/>
              <a:gd name="connsiteY3954" fmla="*/ 1920434 h 6191997"/>
              <a:gd name="connsiteX3955" fmla="*/ 9950641 w 10679450"/>
              <a:gd name="connsiteY3955" fmla="*/ 1955022 h 6191997"/>
              <a:gd name="connsiteX3956" fmla="*/ 9950641 w 10679450"/>
              <a:gd name="connsiteY3956" fmla="*/ 1913023 h 6191997"/>
              <a:gd name="connsiteX3957" fmla="*/ 9916053 w 10679450"/>
              <a:gd name="connsiteY3957" fmla="*/ 1955022 h 6191997"/>
              <a:gd name="connsiteX3958" fmla="*/ 9891348 w 10679450"/>
              <a:gd name="connsiteY3958" fmla="*/ 1952551 h 6191997"/>
              <a:gd name="connsiteX3959" fmla="*/ 9859231 w 10679450"/>
              <a:gd name="connsiteY3959" fmla="*/ 1997021 h 6191997"/>
              <a:gd name="connsiteX3960" fmla="*/ 9834526 w 10679450"/>
              <a:gd name="connsiteY3960" fmla="*/ 2073608 h 6191997"/>
              <a:gd name="connsiteX3961" fmla="*/ 9859231 w 10679450"/>
              <a:gd name="connsiteY3961" fmla="*/ 2081019 h 6191997"/>
              <a:gd name="connsiteX3962" fmla="*/ 9846878 w 10679450"/>
              <a:gd name="connsiteY3962" fmla="*/ 2098313 h 6191997"/>
              <a:gd name="connsiteX3963" fmla="*/ 9851819 w 10679450"/>
              <a:gd name="connsiteY3963" fmla="*/ 2127960 h 6191997"/>
              <a:gd name="connsiteX3964" fmla="*/ 9856760 w 10679450"/>
              <a:gd name="connsiteY3964" fmla="*/ 2165018 h 6191997"/>
              <a:gd name="connsiteX3965" fmla="*/ 9851819 w 10679450"/>
              <a:gd name="connsiteY3965" fmla="*/ 2140312 h 6191997"/>
              <a:gd name="connsiteX3966" fmla="*/ 9829584 w 10679450"/>
              <a:gd name="connsiteY3966" fmla="*/ 2145253 h 6191997"/>
              <a:gd name="connsiteX3967" fmla="*/ 9812291 w 10679450"/>
              <a:gd name="connsiteY3967" fmla="*/ 2194664 h 6191997"/>
              <a:gd name="connsiteX3968" fmla="*/ 9814761 w 10679450"/>
              <a:gd name="connsiteY3968" fmla="*/ 2244075 h 6191997"/>
              <a:gd name="connsiteX3969" fmla="*/ 9782644 w 10679450"/>
              <a:gd name="connsiteY3969" fmla="*/ 2246546 h 6191997"/>
              <a:gd name="connsiteX3970" fmla="*/ 9762880 w 10679450"/>
              <a:gd name="connsiteY3970" fmla="*/ 2313250 h 6191997"/>
              <a:gd name="connsiteX3971" fmla="*/ 9718410 w 10679450"/>
              <a:gd name="connsiteY3971" fmla="*/ 2337956 h 6191997"/>
              <a:gd name="connsiteX3972" fmla="*/ 9708528 w 10679450"/>
              <a:gd name="connsiteY3972" fmla="*/ 2375014 h 6191997"/>
              <a:gd name="connsiteX3973" fmla="*/ 9666528 w 10679450"/>
              <a:gd name="connsiteY3973" fmla="*/ 2421954 h 6191997"/>
              <a:gd name="connsiteX3974" fmla="*/ 9636882 w 10679450"/>
              <a:gd name="connsiteY3974" fmla="*/ 2239134 h 6191997"/>
              <a:gd name="connsiteX3975" fmla="*/ 9636882 w 10679450"/>
              <a:gd name="connsiteY3975" fmla="*/ 2145253 h 6191997"/>
              <a:gd name="connsiteX3976" fmla="*/ 9668999 w 10679450"/>
              <a:gd name="connsiteY3976" fmla="*/ 2066196 h 6191997"/>
              <a:gd name="connsiteX3977" fmla="*/ 9775233 w 10679450"/>
              <a:gd name="connsiteY3977" fmla="*/ 1967375 h 6191997"/>
              <a:gd name="connsiteX3978" fmla="*/ 9829584 w 10679450"/>
              <a:gd name="connsiteY3978" fmla="*/ 1908082 h 6191997"/>
              <a:gd name="connsiteX3979" fmla="*/ 9871584 w 10679450"/>
              <a:gd name="connsiteY3979" fmla="*/ 1880906 h 6191997"/>
              <a:gd name="connsiteX3980" fmla="*/ 9878995 w 10679450"/>
              <a:gd name="connsiteY3980" fmla="*/ 1838907 h 6191997"/>
              <a:gd name="connsiteX3981" fmla="*/ 9888877 w 10679450"/>
              <a:gd name="connsiteY3981" fmla="*/ 1796907 h 6191997"/>
              <a:gd name="connsiteX3982" fmla="*/ 9906171 w 10679450"/>
              <a:gd name="connsiteY3982" fmla="*/ 1779614 h 6191997"/>
              <a:gd name="connsiteX3983" fmla="*/ 9856760 w 10679450"/>
              <a:gd name="connsiteY3983" fmla="*/ 1796907 h 6191997"/>
              <a:gd name="connsiteX3984" fmla="*/ 9846878 w 10679450"/>
              <a:gd name="connsiteY3984" fmla="*/ 1843848 h 6191997"/>
              <a:gd name="connsiteX3985" fmla="*/ 9841937 w 10679450"/>
              <a:gd name="connsiteY3985" fmla="*/ 1831495 h 6191997"/>
              <a:gd name="connsiteX3986" fmla="*/ 9762880 w 10679450"/>
              <a:gd name="connsiteY3986" fmla="*/ 1903141 h 6191997"/>
              <a:gd name="connsiteX3987" fmla="*/ 9770291 w 10679450"/>
              <a:gd name="connsiteY3987" fmla="*/ 1875965 h 6191997"/>
              <a:gd name="connsiteX3988" fmla="*/ 9752997 w 10679450"/>
              <a:gd name="connsiteY3988" fmla="*/ 1878434 h 6191997"/>
              <a:gd name="connsiteX3989" fmla="*/ 9767821 w 10679450"/>
              <a:gd name="connsiteY3989" fmla="*/ 1816672 h 6191997"/>
              <a:gd name="connsiteX3990" fmla="*/ 9725822 w 10679450"/>
              <a:gd name="connsiteY3990" fmla="*/ 1819141 h 6191997"/>
              <a:gd name="connsiteX3991" fmla="*/ 9668999 w 10679450"/>
              <a:gd name="connsiteY3991" fmla="*/ 1838907 h 6191997"/>
              <a:gd name="connsiteX3992" fmla="*/ 9619588 w 10679450"/>
              <a:gd name="connsiteY3992" fmla="*/ 1905611 h 6191997"/>
              <a:gd name="connsiteX3993" fmla="*/ 9580060 w 10679450"/>
              <a:gd name="connsiteY3993" fmla="*/ 1947610 h 6191997"/>
              <a:gd name="connsiteX3994" fmla="*/ 9580060 w 10679450"/>
              <a:gd name="connsiteY3994" fmla="*/ 1967375 h 6191997"/>
              <a:gd name="connsiteX3995" fmla="*/ 9607236 w 10679450"/>
              <a:gd name="connsiteY3995" fmla="*/ 1979727 h 6191997"/>
              <a:gd name="connsiteX3996" fmla="*/ 9592412 w 10679450"/>
              <a:gd name="connsiteY3996" fmla="*/ 1987139 h 6191997"/>
              <a:gd name="connsiteX3997" fmla="*/ 9555354 w 10679450"/>
              <a:gd name="connsiteY3997" fmla="*/ 1992080 h 6191997"/>
              <a:gd name="connsiteX3998" fmla="*/ 9520767 w 10679450"/>
              <a:gd name="connsiteY3998" fmla="*/ 2004433 h 6191997"/>
              <a:gd name="connsiteX3999" fmla="*/ 9523237 w 10679450"/>
              <a:gd name="connsiteY3999" fmla="*/ 1987139 h 6191997"/>
              <a:gd name="connsiteX4000" fmla="*/ 9493591 w 10679450"/>
              <a:gd name="connsiteY4000" fmla="*/ 1964904 h 6191997"/>
              <a:gd name="connsiteX4001" fmla="*/ 9476297 w 10679450"/>
              <a:gd name="connsiteY4001" fmla="*/ 1969845 h 6191997"/>
              <a:gd name="connsiteX4002" fmla="*/ 9426886 w 10679450"/>
              <a:gd name="connsiteY4002" fmla="*/ 1969845 h 6191997"/>
              <a:gd name="connsiteX4003" fmla="*/ 9414534 w 10679450"/>
              <a:gd name="connsiteY4003" fmla="*/ 1972316 h 6191997"/>
              <a:gd name="connsiteX4004" fmla="*/ 9419474 w 10679450"/>
              <a:gd name="connsiteY4004" fmla="*/ 1982198 h 6191997"/>
              <a:gd name="connsiteX4005" fmla="*/ 9372534 w 10679450"/>
              <a:gd name="connsiteY4005" fmla="*/ 1979727 h 6191997"/>
              <a:gd name="connsiteX4006" fmla="*/ 9342888 w 10679450"/>
              <a:gd name="connsiteY4006" fmla="*/ 1972316 h 6191997"/>
              <a:gd name="connsiteX4007" fmla="*/ 9340418 w 10679450"/>
              <a:gd name="connsiteY4007" fmla="*/ 1987139 h 6191997"/>
              <a:gd name="connsiteX4008" fmla="*/ 9328065 w 10679450"/>
              <a:gd name="connsiteY4008" fmla="*/ 1977257 h 6191997"/>
              <a:gd name="connsiteX4009" fmla="*/ 9216890 w 10679450"/>
              <a:gd name="connsiteY4009" fmla="*/ 2006903 h 6191997"/>
              <a:gd name="connsiteX4010" fmla="*/ 9147715 w 10679450"/>
              <a:gd name="connsiteY4010" fmla="*/ 2081019 h 6191997"/>
              <a:gd name="connsiteX4011" fmla="*/ 9048893 w 10679450"/>
              <a:gd name="connsiteY4011" fmla="*/ 2187253 h 6191997"/>
              <a:gd name="connsiteX4012" fmla="*/ 9016777 w 10679450"/>
              <a:gd name="connsiteY4012" fmla="*/ 2236663 h 6191997"/>
              <a:gd name="connsiteX4013" fmla="*/ 9056305 w 10679450"/>
              <a:gd name="connsiteY4013" fmla="*/ 2239134 h 6191997"/>
              <a:gd name="connsiteX4014" fmla="*/ 9056305 w 10679450"/>
              <a:gd name="connsiteY4014" fmla="*/ 2281133 h 6191997"/>
              <a:gd name="connsiteX4015" fmla="*/ 9083481 w 10679450"/>
              <a:gd name="connsiteY4015" fmla="*/ 2253957 h 6191997"/>
              <a:gd name="connsiteX4016" fmla="*/ 9073599 w 10679450"/>
              <a:gd name="connsiteY4016" fmla="*/ 2263839 h 6191997"/>
              <a:gd name="connsiteX4017" fmla="*/ 9071129 w 10679450"/>
              <a:gd name="connsiteY4017" fmla="*/ 2288545 h 6191997"/>
              <a:gd name="connsiteX4018" fmla="*/ 9091510 w 10679450"/>
              <a:gd name="connsiteY4018" fmla="*/ 2287618 h 6191997"/>
              <a:gd name="connsiteX4019" fmla="*/ 9108186 w 10679450"/>
              <a:gd name="connsiteY4019" fmla="*/ 2273723 h 6191997"/>
              <a:gd name="connsiteX4020" fmla="*/ 9103245 w 10679450"/>
              <a:gd name="connsiteY4020" fmla="*/ 2293486 h 6191997"/>
              <a:gd name="connsiteX4021" fmla="*/ 9108187 w 10679450"/>
              <a:gd name="connsiteY4021" fmla="*/ 2273722 h 6191997"/>
              <a:gd name="connsiteX4022" fmla="*/ 9108186 w 10679450"/>
              <a:gd name="connsiteY4022" fmla="*/ 2273723 h 6191997"/>
              <a:gd name="connsiteX4023" fmla="*/ 9113127 w 10679450"/>
              <a:gd name="connsiteY4023" fmla="*/ 2253957 h 6191997"/>
              <a:gd name="connsiteX4024" fmla="*/ 9174891 w 10679450"/>
              <a:gd name="connsiteY4024" fmla="*/ 2291015 h 6191997"/>
              <a:gd name="connsiteX4025" fmla="*/ 9174891 w 10679450"/>
              <a:gd name="connsiteY4025" fmla="*/ 2310780 h 6191997"/>
              <a:gd name="connsiteX4026" fmla="*/ 9147715 w 10679450"/>
              <a:gd name="connsiteY4026" fmla="*/ 2308309 h 6191997"/>
              <a:gd name="connsiteX4027" fmla="*/ 9174891 w 10679450"/>
              <a:gd name="connsiteY4027" fmla="*/ 2394778 h 6191997"/>
              <a:gd name="connsiteX4028" fmla="*/ 9157598 w 10679450"/>
              <a:gd name="connsiteY4028" fmla="*/ 2533128 h 6191997"/>
              <a:gd name="connsiteX4029" fmla="*/ 9039011 w 10679450"/>
              <a:gd name="connsiteY4029" fmla="*/ 2701125 h 6191997"/>
              <a:gd name="connsiteX4030" fmla="*/ 8969836 w 10679450"/>
              <a:gd name="connsiteY4030" fmla="*/ 2770300 h 6191997"/>
              <a:gd name="connsiteX4031" fmla="*/ 8922896 w 10679450"/>
              <a:gd name="connsiteY4031" fmla="*/ 2753006 h 6191997"/>
              <a:gd name="connsiteX4032" fmla="*/ 8913014 w 10679450"/>
              <a:gd name="connsiteY4032" fmla="*/ 2757947 h 6191997"/>
              <a:gd name="connsiteX4033" fmla="*/ 8908073 w 10679450"/>
              <a:gd name="connsiteY4033" fmla="*/ 2745595 h 6191997"/>
              <a:gd name="connsiteX4034" fmla="*/ 8873486 w 10679450"/>
              <a:gd name="connsiteY4034" fmla="*/ 2780182 h 6191997"/>
              <a:gd name="connsiteX4035" fmla="*/ 8858662 w 10679450"/>
              <a:gd name="connsiteY4035" fmla="*/ 2802417 h 6191997"/>
              <a:gd name="connsiteX4036" fmla="*/ 8843839 w 10679450"/>
              <a:gd name="connsiteY4036" fmla="*/ 2846887 h 6191997"/>
              <a:gd name="connsiteX4037" fmla="*/ 8783388 w 10679450"/>
              <a:gd name="connsiteY4037" fmla="*/ 2888924 h 6191997"/>
              <a:gd name="connsiteX4038" fmla="*/ 8778000 w 10679450"/>
              <a:gd name="connsiteY4038" fmla="*/ 2905918 h 6191997"/>
              <a:gd name="connsiteX4039" fmla="*/ 8777134 w 10679450"/>
              <a:gd name="connsiteY4039" fmla="*/ 2903709 h 6191997"/>
              <a:gd name="connsiteX4040" fmla="*/ 8777134 w 10679450"/>
              <a:gd name="connsiteY4040" fmla="*/ 2908650 h 6191997"/>
              <a:gd name="connsiteX4041" fmla="*/ 8778000 w 10679450"/>
              <a:gd name="connsiteY4041" fmla="*/ 2905918 h 6191997"/>
              <a:gd name="connsiteX4042" fmla="*/ 8783928 w 10679450"/>
              <a:gd name="connsiteY4042" fmla="*/ 2921041 h 6191997"/>
              <a:gd name="connsiteX4043" fmla="*/ 8833957 w 10679450"/>
              <a:gd name="connsiteY4043" fmla="*/ 2990178 h 6191997"/>
              <a:gd name="connsiteX4044" fmla="*/ 8833957 w 10679450"/>
              <a:gd name="connsiteY4044" fmla="*/ 3051942 h 6191997"/>
              <a:gd name="connsiteX4045" fmla="*/ 8801839 w 10679450"/>
              <a:gd name="connsiteY4045" fmla="*/ 3079117 h 6191997"/>
              <a:gd name="connsiteX4046" fmla="*/ 8769723 w 10679450"/>
              <a:gd name="connsiteY4046" fmla="*/ 3091470 h 6191997"/>
              <a:gd name="connsiteX4047" fmla="*/ 8772193 w 10679450"/>
              <a:gd name="connsiteY4047" fmla="*/ 3081588 h 6191997"/>
              <a:gd name="connsiteX4048" fmla="*/ 8747488 w 10679450"/>
              <a:gd name="connsiteY4048" fmla="*/ 3096411 h 6191997"/>
              <a:gd name="connsiteX4049" fmla="*/ 8740076 w 10679450"/>
              <a:gd name="connsiteY4049" fmla="*/ 3096411 h 6191997"/>
              <a:gd name="connsiteX4050" fmla="*/ 8747488 w 10679450"/>
              <a:gd name="connsiteY4050" fmla="*/ 3086529 h 6191997"/>
              <a:gd name="connsiteX4051" fmla="*/ 8747488 w 10679450"/>
              <a:gd name="connsiteY4051" fmla="*/ 3079117 h 6191997"/>
              <a:gd name="connsiteX4052" fmla="*/ 8749958 w 10679450"/>
              <a:gd name="connsiteY4052" fmla="*/ 3049471 h 6191997"/>
              <a:gd name="connsiteX4053" fmla="*/ 8742546 w 10679450"/>
              <a:gd name="connsiteY4053" fmla="*/ 3009942 h 6191997"/>
              <a:gd name="connsiteX4054" fmla="*/ 8740076 w 10679450"/>
              <a:gd name="connsiteY4054" fmla="*/ 3017354 h 6191997"/>
              <a:gd name="connsiteX4055" fmla="*/ 8754899 w 10679450"/>
              <a:gd name="connsiteY4055" fmla="*/ 3002531 h 6191997"/>
              <a:gd name="connsiteX4056" fmla="*/ 8806781 w 10679450"/>
              <a:gd name="connsiteY4056" fmla="*/ 2975355 h 6191997"/>
              <a:gd name="connsiteX4057" fmla="*/ 8779605 w 10679450"/>
              <a:gd name="connsiteY4057" fmla="*/ 2965473 h 6191997"/>
              <a:gd name="connsiteX4058" fmla="*/ 8762311 w 10679450"/>
              <a:gd name="connsiteY4058" fmla="*/ 2967943 h 6191997"/>
              <a:gd name="connsiteX4059" fmla="*/ 8767252 w 10679450"/>
              <a:gd name="connsiteY4059" fmla="*/ 2963002 h 6191997"/>
              <a:gd name="connsiteX4060" fmla="*/ 8752428 w 10679450"/>
              <a:gd name="connsiteY4060" fmla="*/ 2963002 h 6191997"/>
              <a:gd name="connsiteX4061" fmla="*/ 8772193 w 10679450"/>
              <a:gd name="connsiteY4061" fmla="*/ 2938297 h 6191997"/>
              <a:gd name="connsiteX4062" fmla="*/ 8772193 w 10679450"/>
              <a:gd name="connsiteY4062" fmla="*/ 2911121 h 6191997"/>
              <a:gd name="connsiteX4063" fmla="*/ 8752428 w 10679450"/>
              <a:gd name="connsiteY4063" fmla="*/ 2901239 h 6191997"/>
              <a:gd name="connsiteX4064" fmla="*/ 8710430 w 10679450"/>
              <a:gd name="connsiteY4064" fmla="*/ 2898768 h 6191997"/>
              <a:gd name="connsiteX4065" fmla="*/ 8643725 w 10679450"/>
              <a:gd name="connsiteY4065" fmla="*/ 2935826 h 6191997"/>
              <a:gd name="connsiteX4066" fmla="*/ 8648666 w 10679450"/>
              <a:gd name="connsiteY4066" fmla="*/ 2908650 h 6191997"/>
              <a:gd name="connsiteX4067" fmla="*/ 8663490 w 10679450"/>
              <a:gd name="connsiteY4067" fmla="*/ 2849357 h 6191997"/>
              <a:gd name="connsiteX4068" fmla="*/ 8572079 w 10679450"/>
              <a:gd name="connsiteY4068" fmla="*/ 2923473 h 6191997"/>
              <a:gd name="connsiteX4069" fmla="*/ 8537492 w 10679450"/>
              <a:gd name="connsiteY4069" fmla="*/ 2948179 h 6191997"/>
              <a:gd name="connsiteX4070" fmla="*/ 8564668 w 10679450"/>
              <a:gd name="connsiteY4070" fmla="*/ 2970414 h 6191997"/>
              <a:gd name="connsiteX4071" fmla="*/ 8594314 w 10679450"/>
              <a:gd name="connsiteY4071" fmla="*/ 3000060 h 6191997"/>
              <a:gd name="connsiteX4072" fmla="*/ 8631372 w 10679450"/>
              <a:gd name="connsiteY4072" fmla="*/ 2972884 h 6191997"/>
              <a:gd name="connsiteX4073" fmla="*/ 8668430 w 10679450"/>
              <a:gd name="connsiteY4073" fmla="*/ 2985237 h 6191997"/>
              <a:gd name="connsiteX4074" fmla="*/ 8675842 w 10679450"/>
              <a:gd name="connsiteY4074" fmla="*/ 3009942 h 6191997"/>
              <a:gd name="connsiteX4075" fmla="*/ 8633843 w 10679450"/>
              <a:gd name="connsiteY4075" fmla="*/ 3017354 h 6191997"/>
              <a:gd name="connsiteX4076" fmla="*/ 8614079 w 10679450"/>
              <a:gd name="connsiteY4076" fmla="*/ 3032177 h 6191997"/>
              <a:gd name="connsiteX4077" fmla="*/ 8586903 w 10679450"/>
              <a:gd name="connsiteY4077" fmla="*/ 3084058 h 6191997"/>
              <a:gd name="connsiteX4078" fmla="*/ 8628901 w 10679450"/>
              <a:gd name="connsiteY4078" fmla="*/ 3123587 h 6191997"/>
              <a:gd name="connsiteX4079" fmla="*/ 8668430 w 10679450"/>
              <a:gd name="connsiteY4079" fmla="*/ 3192762 h 6191997"/>
              <a:gd name="connsiteX4080" fmla="*/ 8616549 w 10679450"/>
              <a:gd name="connsiteY4080" fmla="*/ 3185351 h 6191997"/>
              <a:gd name="connsiteX4081" fmla="*/ 8668430 w 10679450"/>
              <a:gd name="connsiteY4081" fmla="*/ 3219938 h 6191997"/>
              <a:gd name="connsiteX4082" fmla="*/ 8616549 w 10679450"/>
              <a:gd name="connsiteY4082" fmla="*/ 3242173 h 6191997"/>
              <a:gd name="connsiteX4083" fmla="*/ 8668430 w 10679450"/>
              <a:gd name="connsiteY4083" fmla="*/ 3254526 h 6191997"/>
              <a:gd name="connsiteX4084" fmla="*/ 8653607 w 10679450"/>
              <a:gd name="connsiteY4084" fmla="*/ 3269349 h 6191997"/>
              <a:gd name="connsiteX4085" fmla="*/ 8663490 w 10679450"/>
              <a:gd name="connsiteY4085" fmla="*/ 3266879 h 6191997"/>
              <a:gd name="connsiteX4086" fmla="*/ 8653607 w 10679450"/>
              <a:gd name="connsiteY4086" fmla="*/ 3281702 h 6191997"/>
              <a:gd name="connsiteX4087" fmla="*/ 8648666 w 10679450"/>
              <a:gd name="connsiteY4087" fmla="*/ 3316289 h 6191997"/>
              <a:gd name="connsiteX4088" fmla="*/ 8606667 w 10679450"/>
              <a:gd name="connsiteY4088" fmla="*/ 3370641 h 6191997"/>
              <a:gd name="connsiteX4089" fmla="*/ 8604196 w 10679450"/>
              <a:gd name="connsiteY4089" fmla="*/ 3363230 h 6191997"/>
              <a:gd name="connsiteX4090" fmla="*/ 8594314 w 10679450"/>
              <a:gd name="connsiteY4090" fmla="*/ 3395347 h 6191997"/>
              <a:gd name="connsiteX4091" fmla="*/ 8574550 w 10679450"/>
              <a:gd name="connsiteY4091" fmla="*/ 3415111 h 6191997"/>
              <a:gd name="connsiteX4092" fmla="*/ 8535021 w 10679450"/>
              <a:gd name="connsiteY4092" fmla="*/ 3462051 h 6191997"/>
              <a:gd name="connsiteX4093" fmla="*/ 8483140 w 10679450"/>
              <a:gd name="connsiteY4093" fmla="*/ 3494168 h 6191997"/>
              <a:gd name="connsiteX4094" fmla="*/ 8446081 w 10679450"/>
              <a:gd name="connsiteY4094" fmla="*/ 3496639 h 6191997"/>
              <a:gd name="connsiteX4095" fmla="*/ 8443611 w 10679450"/>
              <a:gd name="connsiteY4095" fmla="*/ 3506521 h 6191997"/>
              <a:gd name="connsiteX4096" fmla="*/ 8436199 w 10679450"/>
              <a:gd name="connsiteY4096" fmla="*/ 3501580 h 6191997"/>
              <a:gd name="connsiteX4097" fmla="*/ 8413965 w 10679450"/>
              <a:gd name="connsiteY4097" fmla="*/ 3491698 h 6191997"/>
              <a:gd name="connsiteX4098" fmla="*/ 8413965 w 10679450"/>
              <a:gd name="connsiteY4098" fmla="*/ 3508991 h 6191997"/>
              <a:gd name="connsiteX4099" fmla="*/ 8399141 w 10679450"/>
              <a:gd name="connsiteY4099" fmla="*/ 3496639 h 6191997"/>
              <a:gd name="connsiteX4100" fmla="*/ 8334907 w 10679450"/>
              <a:gd name="connsiteY4100" fmla="*/ 3533697 h 6191997"/>
              <a:gd name="connsiteX4101" fmla="*/ 8315143 w 10679450"/>
              <a:gd name="connsiteY4101" fmla="*/ 3548520 h 6191997"/>
              <a:gd name="connsiteX4102" fmla="*/ 8317614 w 10679450"/>
              <a:gd name="connsiteY4102" fmla="*/ 3570755 h 6191997"/>
              <a:gd name="connsiteX4103" fmla="*/ 8297849 w 10679450"/>
              <a:gd name="connsiteY4103" fmla="*/ 3531226 h 6191997"/>
              <a:gd name="connsiteX4104" fmla="*/ 8255850 w 10679450"/>
              <a:gd name="connsiteY4104" fmla="*/ 3536167 h 6191997"/>
              <a:gd name="connsiteX4105" fmla="*/ 8253380 w 10679450"/>
              <a:gd name="connsiteY4105" fmla="*/ 3531226 h 6191997"/>
              <a:gd name="connsiteX4106" fmla="*/ 8179263 w 10679450"/>
              <a:gd name="connsiteY4106" fmla="*/ 3625107 h 6191997"/>
              <a:gd name="connsiteX4107" fmla="*/ 8238556 w 10679450"/>
              <a:gd name="connsiteY4107" fmla="*/ 3696752 h 6191997"/>
              <a:gd name="connsiteX4108" fmla="*/ 8270673 w 10679450"/>
              <a:gd name="connsiteY4108" fmla="*/ 3731340 h 6191997"/>
              <a:gd name="connsiteX4109" fmla="*/ 8270673 w 10679450"/>
              <a:gd name="connsiteY4109" fmla="*/ 3849926 h 6191997"/>
              <a:gd name="connsiteX4110" fmla="*/ 8201498 w 10679450"/>
              <a:gd name="connsiteY4110" fmla="*/ 3901807 h 6191997"/>
              <a:gd name="connsiteX4111" fmla="*/ 8154558 w 10679450"/>
              <a:gd name="connsiteY4111" fmla="*/ 3931454 h 6191997"/>
              <a:gd name="connsiteX4112" fmla="*/ 8115029 w 10679450"/>
              <a:gd name="connsiteY4112" fmla="*/ 3872161 h 6191997"/>
              <a:gd name="connsiteX4113" fmla="*/ 8102676 w 10679450"/>
              <a:gd name="connsiteY4113" fmla="*/ 3862278 h 6191997"/>
              <a:gd name="connsiteX4114" fmla="*/ 8073030 w 10679450"/>
              <a:gd name="connsiteY4114" fmla="*/ 3817809 h 6191997"/>
              <a:gd name="connsiteX4115" fmla="*/ 8035972 w 10679450"/>
              <a:gd name="connsiteY4115" fmla="*/ 3800515 h 6191997"/>
              <a:gd name="connsiteX4116" fmla="*/ 8018678 w 10679450"/>
              <a:gd name="connsiteY4116" fmla="*/ 3778280 h 6191997"/>
              <a:gd name="connsiteX4117" fmla="*/ 7986561 w 10679450"/>
              <a:gd name="connsiteY4117" fmla="*/ 3904278 h 6191997"/>
              <a:gd name="connsiteX4118" fmla="*/ 8001384 w 10679450"/>
              <a:gd name="connsiteY4118" fmla="*/ 3909219 h 6191997"/>
              <a:gd name="connsiteX4119" fmla="*/ 8013737 w 10679450"/>
              <a:gd name="connsiteY4119" fmla="*/ 3936395 h 6191997"/>
              <a:gd name="connsiteX4120" fmla="*/ 8068089 w 10679450"/>
              <a:gd name="connsiteY4120" fmla="*/ 3998158 h 6191997"/>
              <a:gd name="connsiteX4121" fmla="*/ 8110088 w 10679450"/>
              <a:gd name="connsiteY4121" fmla="*/ 4054981 h 6191997"/>
              <a:gd name="connsiteX4122" fmla="*/ 8119971 w 10679450"/>
              <a:gd name="connsiteY4122" fmla="*/ 4104391 h 6191997"/>
              <a:gd name="connsiteX4123" fmla="*/ 8129853 w 10679450"/>
              <a:gd name="connsiteY4123" fmla="*/ 4141450 h 6191997"/>
              <a:gd name="connsiteX4124" fmla="*/ 8018678 w 10679450"/>
              <a:gd name="connsiteY4124" fmla="*/ 4035216 h 6191997"/>
              <a:gd name="connsiteX4125" fmla="*/ 7971738 w 10679450"/>
              <a:gd name="connsiteY4125" fmla="*/ 3943806 h 6191997"/>
              <a:gd name="connsiteX4126" fmla="*/ 7956915 w 10679450"/>
              <a:gd name="connsiteY4126" fmla="*/ 3926513 h 6191997"/>
              <a:gd name="connsiteX4127" fmla="*/ 7976679 w 10679450"/>
              <a:gd name="connsiteY4127" fmla="*/ 3854867 h 6191997"/>
              <a:gd name="connsiteX4128" fmla="*/ 7964326 w 10679450"/>
              <a:gd name="connsiteY4128" fmla="*/ 3882043 h 6191997"/>
              <a:gd name="connsiteX4129" fmla="*/ 7967453 w 10679450"/>
              <a:gd name="connsiteY4129" fmla="*/ 3838963 h 6191997"/>
              <a:gd name="connsiteX4130" fmla="*/ 7966798 w 10679450"/>
              <a:gd name="connsiteY4130" fmla="*/ 3838048 h 6191997"/>
              <a:gd name="connsiteX4131" fmla="*/ 7966798 w 10679450"/>
              <a:gd name="connsiteY4131" fmla="*/ 3838498 h 6191997"/>
              <a:gd name="connsiteX4132" fmla="*/ 7959385 w 10679450"/>
              <a:gd name="connsiteY4132" fmla="*/ 3842513 h 6191997"/>
              <a:gd name="connsiteX4133" fmla="*/ 7961856 w 10679450"/>
              <a:gd name="connsiteY4133" fmla="*/ 3835102 h 6191997"/>
              <a:gd name="connsiteX4134" fmla="*/ 7964288 w 10679450"/>
              <a:gd name="connsiteY4134" fmla="*/ 3838228 h 6191997"/>
              <a:gd name="connsiteX4135" fmla="*/ 7965305 w 10679450"/>
              <a:gd name="connsiteY4135" fmla="*/ 3835962 h 6191997"/>
              <a:gd name="connsiteX4136" fmla="*/ 7959385 w 10679450"/>
              <a:gd name="connsiteY4136" fmla="*/ 3827691 h 6191997"/>
              <a:gd name="connsiteX4137" fmla="*/ 7964326 w 10679450"/>
              <a:gd name="connsiteY4137" fmla="*/ 3825220 h 6191997"/>
              <a:gd name="connsiteX4138" fmla="*/ 7954444 w 10679450"/>
              <a:gd name="connsiteY4138" fmla="*/ 3773339 h 6191997"/>
              <a:gd name="connsiteX4139" fmla="*/ 7951973 w 10679450"/>
              <a:gd name="connsiteY4139" fmla="*/ 3778280 h 6191997"/>
              <a:gd name="connsiteX4140" fmla="*/ 7937150 w 10679450"/>
              <a:gd name="connsiteY4140" fmla="*/ 3694282 h 6191997"/>
              <a:gd name="connsiteX4141" fmla="*/ 7907504 w 10679450"/>
              <a:gd name="connsiteY4141" fmla="*/ 3659694 h 6191997"/>
              <a:gd name="connsiteX4142" fmla="*/ 7843270 w 10679450"/>
              <a:gd name="connsiteY4142" fmla="*/ 3699223 h 6191997"/>
              <a:gd name="connsiteX4143" fmla="*/ 7835858 w 10679450"/>
              <a:gd name="connsiteY4143" fmla="*/ 3701693 h 6191997"/>
              <a:gd name="connsiteX4144" fmla="*/ 7825976 w 10679450"/>
              <a:gd name="connsiteY4144" fmla="*/ 3605343 h 6191997"/>
              <a:gd name="connsiteX4145" fmla="*/ 7823506 w 10679450"/>
              <a:gd name="connsiteY4145" fmla="*/ 3612754 h 6191997"/>
              <a:gd name="connsiteX4146" fmla="*/ 7816094 w 10679450"/>
              <a:gd name="connsiteY4146" fmla="*/ 3597931 h 6191997"/>
              <a:gd name="connsiteX4147" fmla="*/ 7823506 w 10679450"/>
              <a:gd name="connsiteY4147" fmla="*/ 3600402 h 6191997"/>
              <a:gd name="connsiteX4148" fmla="*/ 7783977 w 10679450"/>
              <a:gd name="connsiteY4148" fmla="*/ 3563343 h 6191997"/>
              <a:gd name="connsiteX4149" fmla="*/ 7732095 w 10679450"/>
              <a:gd name="connsiteY4149" fmla="*/ 3484286 h 6191997"/>
              <a:gd name="connsiteX4150" fmla="*/ 7714801 w 10679450"/>
              <a:gd name="connsiteY4150" fmla="*/ 3521344 h 6191997"/>
              <a:gd name="connsiteX4151" fmla="*/ 7707390 w 10679450"/>
              <a:gd name="connsiteY4151" fmla="*/ 3513933 h 6191997"/>
              <a:gd name="connsiteX4152" fmla="*/ 7667861 w 10679450"/>
              <a:gd name="connsiteY4152" fmla="*/ 3521344 h 6191997"/>
              <a:gd name="connsiteX4153" fmla="*/ 7653038 w 10679450"/>
              <a:gd name="connsiteY4153" fmla="*/ 3511462 h 6191997"/>
              <a:gd name="connsiteX4154" fmla="*/ 7635744 w 10679450"/>
              <a:gd name="connsiteY4154" fmla="*/ 3526285 h 6191997"/>
              <a:gd name="connsiteX4155" fmla="*/ 7615980 w 10679450"/>
              <a:gd name="connsiteY4155" fmla="*/ 3550991 h 6191997"/>
              <a:gd name="connsiteX4156" fmla="*/ 7571510 w 10679450"/>
              <a:gd name="connsiteY4156" fmla="*/ 3595460 h 6191997"/>
              <a:gd name="connsiteX4157" fmla="*/ 7472689 w 10679450"/>
              <a:gd name="connsiteY4157" fmla="*/ 3689341 h 6191997"/>
              <a:gd name="connsiteX4158" fmla="*/ 7410925 w 10679450"/>
              <a:gd name="connsiteY4158" fmla="*/ 3751104 h 6191997"/>
              <a:gd name="connsiteX4159" fmla="*/ 7415866 w 10679450"/>
              <a:gd name="connsiteY4159" fmla="*/ 3793103 h 6191997"/>
              <a:gd name="connsiteX4160" fmla="*/ 7401043 w 10679450"/>
              <a:gd name="connsiteY4160" fmla="*/ 3879572 h 6191997"/>
              <a:gd name="connsiteX4161" fmla="*/ 7373867 w 10679450"/>
              <a:gd name="connsiteY4161" fmla="*/ 3899337 h 6191997"/>
              <a:gd name="connsiteX4162" fmla="*/ 7351632 w 10679450"/>
              <a:gd name="connsiteY4162" fmla="*/ 3921572 h 6191997"/>
              <a:gd name="connsiteX4163" fmla="*/ 7302221 w 10679450"/>
              <a:gd name="connsiteY4163" fmla="*/ 3909219 h 6191997"/>
              <a:gd name="connsiteX4164" fmla="*/ 7255281 w 10679450"/>
              <a:gd name="connsiteY4164" fmla="*/ 3807927 h 6191997"/>
              <a:gd name="connsiteX4165" fmla="*/ 7223164 w 10679450"/>
              <a:gd name="connsiteY4165" fmla="*/ 3718987 h 6191997"/>
              <a:gd name="connsiteX4166" fmla="*/ 7191047 w 10679450"/>
              <a:gd name="connsiteY4166" fmla="*/ 3506521 h 6191997"/>
              <a:gd name="connsiteX4167" fmla="*/ 7171282 w 10679450"/>
              <a:gd name="connsiteY4167" fmla="*/ 3501580 h 6191997"/>
              <a:gd name="connsiteX4168" fmla="*/ 7077402 w 10679450"/>
              <a:gd name="connsiteY4168" fmla="*/ 3501580 h 6191997"/>
              <a:gd name="connsiteX4169" fmla="*/ 7116931 w 10679450"/>
              <a:gd name="connsiteY4169" fmla="*/ 3479345 h 6191997"/>
              <a:gd name="connsiteX4170" fmla="*/ 7003286 w 10679450"/>
              <a:gd name="connsiteY4170" fmla="*/ 3407699 h 6191997"/>
              <a:gd name="connsiteX4171" fmla="*/ 6956346 w 10679450"/>
              <a:gd name="connsiteY4171" fmla="*/ 3407699 h 6191997"/>
              <a:gd name="connsiteX4172" fmla="*/ 6929170 w 10679450"/>
              <a:gd name="connsiteY4172" fmla="*/ 3405229 h 6191997"/>
              <a:gd name="connsiteX4173" fmla="*/ 6859995 w 10679450"/>
              <a:gd name="connsiteY4173" fmla="*/ 3415111 h 6191997"/>
              <a:gd name="connsiteX4174" fmla="*/ 6775996 w 10679450"/>
              <a:gd name="connsiteY4174" fmla="*/ 3400288 h 6191997"/>
              <a:gd name="connsiteX4175" fmla="*/ 6733997 w 10679450"/>
              <a:gd name="connsiteY4175" fmla="*/ 3392876 h 6191997"/>
              <a:gd name="connsiteX4176" fmla="*/ 6719174 w 10679450"/>
              <a:gd name="connsiteY4176" fmla="*/ 3360759 h 6191997"/>
              <a:gd name="connsiteX4177" fmla="*/ 6674704 w 10679450"/>
              <a:gd name="connsiteY4177" fmla="*/ 3353348 h 6191997"/>
              <a:gd name="connsiteX4178" fmla="*/ 6617881 w 10679450"/>
              <a:gd name="connsiteY4178" fmla="*/ 3358289 h 6191997"/>
              <a:gd name="connsiteX4179" fmla="*/ 6585765 w 10679450"/>
              <a:gd name="connsiteY4179" fmla="*/ 3331112 h 6191997"/>
              <a:gd name="connsiteX4180" fmla="*/ 6548707 w 10679450"/>
              <a:gd name="connsiteY4180" fmla="*/ 3311348 h 6191997"/>
              <a:gd name="connsiteX4181" fmla="*/ 6519060 w 10679450"/>
              <a:gd name="connsiteY4181" fmla="*/ 3256996 h 6191997"/>
              <a:gd name="connsiteX4182" fmla="*/ 6509178 w 10679450"/>
              <a:gd name="connsiteY4182" fmla="*/ 3239703 h 6191997"/>
              <a:gd name="connsiteX4183" fmla="*/ 6496825 w 10679450"/>
              <a:gd name="connsiteY4183" fmla="*/ 3244644 h 6191997"/>
              <a:gd name="connsiteX4184" fmla="*/ 6467178 w 10679450"/>
              <a:gd name="connsiteY4184" fmla="*/ 3242173 h 6191997"/>
              <a:gd name="connsiteX4185" fmla="*/ 6462238 w 10679450"/>
              <a:gd name="connsiteY4185" fmla="*/ 3239703 h 6191997"/>
              <a:gd name="connsiteX4186" fmla="*/ 6462238 w 10679450"/>
              <a:gd name="connsiteY4186" fmla="*/ 3249585 h 6191997"/>
              <a:gd name="connsiteX4187" fmla="*/ 6449885 w 10679450"/>
              <a:gd name="connsiteY4187" fmla="*/ 3247114 h 6191997"/>
              <a:gd name="connsiteX4188" fmla="*/ 6440003 w 10679450"/>
              <a:gd name="connsiteY4188" fmla="*/ 3269349 h 6191997"/>
              <a:gd name="connsiteX4189" fmla="*/ 6491884 w 10679450"/>
              <a:gd name="connsiteY4189" fmla="*/ 3343465 h 6191997"/>
              <a:gd name="connsiteX4190" fmla="*/ 6528942 w 10679450"/>
              <a:gd name="connsiteY4190" fmla="*/ 3422522 h 6191997"/>
              <a:gd name="connsiteX4191" fmla="*/ 6551177 w 10679450"/>
              <a:gd name="connsiteY4191" fmla="*/ 3382994 h 6191997"/>
              <a:gd name="connsiteX4192" fmla="*/ 6546236 w 10679450"/>
              <a:gd name="connsiteY4192" fmla="*/ 3437346 h 6191997"/>
              <a:gd name="connsiteX4193" fmla="*/ 6637646 w 10679450"/>
              <a:gd name="connsiteY4193" fmla="*/ 3434875 h 6191997"/>
              <a:gd name="connsiteX4194" fmla="*/ 6694468 w 10679450"/>
              <a:gd name="connsiteY4194" fmla="*/ 3373112 h 6191997"/>
              <a:gd name="connsiteX4195" fmla="*/ 6753761 w 10679450"/>
              <a:gd name="connsiteY4195" fmla="*/ 3459580 h 6191997"/>
              <a:gd name="connsiteX4196" fmla="*/ 6756232 w 10679450"/>
              <a:gd name="connsiteY4196" fmla="*/ 3563343 h 6191997"/>
              <a:gd name="connsiteX4197" fmla="*/ 6736468 w 10679450"/>
              <a:gd name="connsiteY4197" fmla="*/ 3573225 h 6191997"/>
              <a:gd name="connsiteX4198" fmla="*/ 6736468 w 10679450"/>
              <a:gd name="connsiteY4198" fmla="*/ 3597931 h 6191997"/>
              <a:gd name="connsiteX4199" fmla="*/ 6701880 w 10679450"/>
              <a:gd name="connsiteY4199" fmla="*/ 3627577 h 6191997"/>
              <a:gd name="connsiteX4200" fmla="*/ 6662352 w 10679450"/>
              <a:gd name="connsiteY4200" fmla="*/ 3659694 h 6191997"/>
              <a:gd name="connsiteX4201" fmla="*/ 6583294 w 10679450"/>
              <a:gd name="connsiteY4201" fmla="*/ 3686870 h 6191997"/>
              <a:gd name="connsiteX4202" fmla="*/ 6546236 w 10679450"/>
              <a:gd name="connsiteY4202" fmla="*/ 3721458 h 6191997"/>
              <a:gd name="connsiteX4203" fmla="*/ 6449885 w 10679450"/>
              <a:gd name="connsiteY4203" fmla="*/ 3760987 h 6191997"/>
              <a:gd name="connsiteX4204" fmla="*/ 6385651 w 10679450"/>
              <a:gd name="connsiteY4204" fmla="*/ 3778280 h 6191997"/>
              <a:gd name="connsiteX4205" fmla="*/ 6321416 w 10679450"/>
              <a:gd name="connsiteY4205" fmla="*/ 3800515 h 6191997"/>
              <a:gd name="connsiteX4206" fmla="*/ 6284358 w 10679450"/>
              <a:gd name="connsiteY4206" fmla="*/ 3684400 h 6191997"/>
              <a:gd name="connsiteX4207" fmla="*/ 6254712 w 10679450"/>
              <a:gd name="connsiteY4207" fmla="*/ 3637460 h 6191997"/>
              <a:gd name="connsiteX4208" fmla="*/ 6212713 w 10679450"/>
              <a:gd name="connsiteY4208" fmla="*/ 3568284 h 6191997"/>
              <a:gd name="connsiteX4209" fmla="*/ 6178125 w 10679450"/>
              <a:gd name="connsiteY4209" fmla="*/ 3531226 h 6191997"/>
              <a:gd name="connsiteX4210" fmla="*/ 6170714 w 10679450"/>
              <a:gd name="connsiteY4210" fmla="*/ 3486757 h 6191997"/>
              <a:gd name="connsiteX4211" fmla="*/ 6118832 w 10679450"/>
              <a:gd name="connsiteY4211" fmla="*/ 3422522 h 6191997"/>
              <a:gd name="connsiteX4212" fmla="*/ 6039775 w 10679450"/>
              <a:gd name="connsiteY4212" fmla="*/ 3308878 h 6191997"/>
              <a:gd name="connsiteX4213" fmla="*/ 6049657 w 10679450"/>
              <a:gd name="connsiteY4213" fmla="*/ 3261937 h 6191997"/>
              <a:gd name="connsiteX4214" fmla="*/ 6017540 w 10679450"/>
              <a:gd name="connsiteY4214" fmla="*/ 3311348 h 6191997"/>
              <a:gd name="connsiteX4215" fmla="*/ 5978011 w 10679450"/>
              <a:gd name="connsiteY4215" fmla="*/ 3242173 h 6191997"/>
              <a:gd name="connsiteX4216" fmla="*/ 6007658 w 10679450"/>
              <a:gd name="connsiteY4216" fmla="*/ 3318760 h 6191997"/>
              <a:gd name="connsiteX4217" fmla="*/ 6074362 w 10679450"/>
              <a:gd name="connsiteY4217" fmla="*/ 3444757 h 6191997"/>
              <a:gd name="connsiteX4218" fmla="*/ 6099068 w 10679450"/>
              <a:gd name="connsiteY4218" fmla="*/ 3496639 h 6191997"/>
              <a:gd name="connsiteX4219" fmla="*/ 6123773 w 10679450"/>
              <a:gd name="connsiteY4219" fmla="*/ 3602872 h 6191997"/>
              <a:gd name="connsiteX4220" fmla="*/ 6165773 w 10679450"/>
              <a:gd name="connsiteY4220" fmla="*/ 3644871 h 6191997"/>
              <a:gd name="connsiteX4221" fmla="*/ 6195419 w 10679450"/>
              <a:gd name="connsiteY4221" fmla="*/ 3721458 h 6191997"/>
              <a:gd name="connsiteX4222" fmla="*/ 6197889 w 10679450"/>
              <a:gd name="connsiteY4222" fmla="*/ 3711576 h 6191997"/>
              <a:gd name="connsiteX4223" fmla="*/ 6276947 w 10679450"/>
              <a:gd name="connsiteY4223" fmla="*/ 3830161 h 6191997"/>
              <a:gd name="connsiteX4224" fmla="*/ 6353534 w 10679450"/>
              <a:gd name="connsiteY4224" fmla="*/ 3862278 h 6191997"/>
              <a:gd name="connsiteX4225" fmla="*/ 6427650 w 10679450"/>
              <a:gd name="connsiteY4225" fmla="*/ 3844985 h 6191997"/>
              <a:gd name="connsiteX4226" fmla="*/ 6526472 w 10679450"/>
              <a:gd name="connsiteY4226" fmla="*/ 3867219 h 6191997"/>
              <a:gd name="connsiteX4227" fmla="*/ 6536354 w 10679450"/>
              <a:gd name="connsiteY4227" fmla="*/ 3867219 h 6191997"/>
              <a:gd name="connsiteX4228" fmla="*/ 6462238 w 10679450"/>
              <a:gd name="connsiteY4228" fmla="*/ 4010511 h 6191997"/>
              <a:gd name="connsiteX4229" fmla="*/ 6333769 w 10679450"/>
              <a:gd name="connsiteY4229" fmla="*/ 4138979 h 6191997"/>
              <a:gd name="connsiteX4230" fmla="*/ 6217654 w 10679450"/>
              <a:gd name="connsiteY4230" fmla="*/ 4252624 h 6191997"/>
              <a:gd name="connsiteX4231" fmla="*/ 6170714 w 10679450"/>
              <a:gd name="connsiteY4231" fmla="*/ 4344034 h 6191997"/>
              <a:gd name="connsiteX4232" fmla="*/ 6185537 w 10679450"/>
              <a:gd name="connsiteY4232" fmla="*/ 4395915 h 6191997"/>
              <a:gd name="connsiteX4233" fmla="*/ 6192948 w 10679450"/>
              <a:gd name="connsiteY4233" fmla="*/ 4457679 h 6191997"/>
              <a:gd name="connsiteX4234" fmla="*/ 6205301 w 10679450"/>
              <a:gd name="connsiteY4234" fmla="*/ 4504619 h 6191997"/>
              <a:gd name="connsiteX4235" fmla="*/ 6220125 w 10679450"/>
              <a:gd name="connsiteY4235" fmla="*/ 4494737 h 6191997"/>
              <a:gd name="connsiteX4236" fmla="*/ 6212713 w 10679450"/>
              <a:gd name="connsiteY4236" fmla="*/ 4536736 h 6191997"/>
              <a:gd name="connsiteX4237" fmla="*/ 6212713 w 10679450"/>
              <a:gd name="connsiteY4237" fmla="*/ 4586147 h 6191997"/>
              <a:gd name="connsiteX4238" fmla="*/ 6210242 w 10679450"/>
              <a:gd name="connsiteY4238" fmla="*/ 4635558 h 6191997"/>
              <a:gd name="connsiteX4239" fmla="*/ 6168243 w 10679450"/>
              <a:gd name="connsiteY4239" fmla="*/ 4689909 h 6191997"/>
              <a:gd name="connsiteX4240" fmla="*/ 6084245 w 10679450"/>
              <a:gd name="connsiteY4240" fmla="*/ 4749203 h 6191997"/>
              <a:gd name="connsiteX4241" fmla="*/ 6079304 w 10679450"/>
              <a:gd name="connsiteY4241" fmla="*/ 4741791 h 6191997"/>
              <a:gd name="connsiteX4242" fmla="*/ 6047187 w 10679450"/>
              <a:gd name="connsiteY4242" fmla="*/ 4810966 h 6191997"/>
              <a:gd name="connsiteX4243" fmla="*/ 6054598 w 10679450"/>
              <a:gd name="connsiteY4243" fmla="*/ 4917199 h 6191997"/>
              <a:gd name="connsiteX4244" fmla="*/ 6059539 w 10679450"/>
              <a:gd name="connsiteY4244" fmla="*/ 4907317 h 6191997"/>
              <a:gd name="connsiteX4245" fmla="*/ 6020011 w 10679450"/>
              <a:gd name="connsiteY4245" fmla="*/ 4944375 h 6191997"/>
              <a:gd name="connsiteX4246" fmla="*/ 5980482 w 10679450"/>
              <a:gd name="connsiteY4246" fmla="*/ 4966610 h 6191997"/>
              <a:gd name="connsiteX4247" fmla="*/ 5982952 w 10679450"/>
              <a:gd name="connsiteY4247" fmla="*/ 4981433 h 6191997"/>
              <a:gd name="connsiteX4248" fmla="*/ 5903895 w 10679450"/>
              <a:gd name="connsiteY4248" fmla="*/ 5127195 h 6191997"/>
              <a:gd name="connsiteX4249" fmla="*/ 5810015 w 10679450"/>
              <a:gd name="connsiteY4249" fmla="*/ 5233428 h 6191997"/>
              <a:gd name="connsiteX4250" fmla="*/ 5768016 w 10679450"/>
              <a:gd name="connsiteY4250" fmla="*/ 5258133 h 6191997"/>
              <a:gd name="connsiteX4251" fmla="*/ 5693899 w 10679450"/>
              <a:gd name="connsiteY4251" fmla="*/ 5260604 h 6191997"/>
              <a:gd name="connsiteX4252" fmla="*/ 5624724 w 10679450"/>
              <a:gd name="connsiteY4252" fmla="*/ 5270486 h 6191997"/>
              <a:gd name="connsiteX4253" fmla="*/ 5582725 w 10679450"/>
              <a:gd name="connsiteY4253" fmla="*/ 5280369 h 6191997"/>
              <a:gd name="connsiteX4254" fmla="*/ 5553079 w 10679450"/>
              <a:gd name="connsiteY4254" fmla="*/ 5270486 h 6191997"/>
              <a:gd name="connsiteX4255" fmla="*/ 5543196 w 10679450"/>
              <a:gd name="connsiteY4255" fmla="*/ 5235899 h 6191997"/>
              <a:gd name="connsiteX4256" fmla="*/ 5533314 w 10679450"/>
              <a:gd name="connsiteY4256" fmla="*/ 5221075 h 6191997"/>
              <a:gd name="connsiteX4257" fmla="*/ 5540726 w 10679450"/>
              <a:gd name="connsiteY4257" fmla="*/ 5213664 h 6191997"/>
              <a:gd name="connsiteX4258" fmla="*/ 5491315 w 10679450"/>
              <a:gd name="connsiteY4258" fmla="*/ 5077784 h 6191997"/>
              <a:gd name="connsiteX4259" fmla="*/ 5451786 w 10679450"/>
              <a:gd name="connsiteY4259" fmla="*/ 5025903 h 6191997"/>
              <a:gd name="connsiteX4260" fmla="*/ 5439434 w 10679450"/>
              <a:gd name="connsiteY4260" fmla="*/ 4961669 h 6191997"/>
              <a:gd name="connsiteX4261" fmla="*/ 5404846 w 10679450"/>
              <a:gd name="connsiteY4261" fmla="*/ 4830730 h 6191997"/>
              <a:gd name="connsiteX4262" fmla="*/ 5345553 w 10679450"/>
              <a:gd name="connsiteY4262" fmla="*/ 4719556 h 6191997"/>
              <a:gd name="connsiteX4263" fmla="*/ 5367788 w 10679450"/>
              <a:gd name="connsiteY4263" fmla="*/ 4600970 h 6191997"/>
              <a:gd name="connsiteX4264" fmla="*/ 5407316 w 10679450"/>
              <a:gd name="connsiteY4264" fmla="*/ 4512030 h 6191997"/>
              <a:gd name="connsiteX4265" fmla="*/ 5397434 w 10679450"/>
              <a:gd name="connsiteY4265" fmla="*/ 4482384 h 6191997"/>
              <a:gd name="connsiteX4266" fmla="*/ 5394964 w 10679450"/>
              <a:gd name="connsiteY4266" fmla="*/ 4435444 h 6191997"/>
              <a:gd name="connsiteX4267" fmla="*/ 5352965 w 10679450"/>
              <a:gd name="connsiteY4267" fmla="*/ 4329211 h 6191997"/>
              <a:gd name="connsiteX4268" fmla="*/ 5259084 w 10679450"/>
              <a:gd name="connsiteY4268" fmla="*/ 4205684 h 6191997"/>
              <a:gd name="connsiteX4269" fmla="*/ 5273907 w 10679450"/>
              <a:gd name="connsiteY4269" fmla="*/ 4176037 h 6191997"/>
              <a:gd name="connsiteX4270" fmla="*/ 5291201 w 10679450"/>
              <a:gd name="connsiteY4270" fmla="*/ 4180978 h 6191997"/>
              <a:gd name="connsiteX4271" fmla="*/ 5276378 w 10679450"/>
              <a:gd name="connsiteY4271" fmla="*/ 4146391 h 6191997"/>
              <a:gd name="connsiteX4272" fmla="*/ 5287804 w 10679450"/>
              <a:gd name="connsiteY4272" fmla="*/ 4104701 h 6191997"/>
              <a:gd name="connsiteX4273" fmla="*/ 5286835 w 10679450"/>
              <a:gd name="connsiteY4273" fmla="*/ 4079712 h 6191997"/>
              <a:gd name="connsiteX4274" fmla="*/ 5281087 w 10679450"/>
              <a:gd name="connsiteY4274" fmla="*/ 4087290 h 6191997"/>
              <a:gd name="connsiteX4275" fmla="*/ 5279697 w 10679450"/>
              <a:gd name="connsiteY4275" fmla="*/ 4079647 h 6191997"/>
              <a:gd name="connsiteX4276" fmla="*/ 5286759 w 10679450"/>
              <a:gd name="connsiteY4276" fmla="*/ 4077745 h 6191997"/>
              <a:gd name="connsiteX4277" fmla="*/ 5286260 w 10679450"/>
              <a:gd name="connsiteY4277" fmla="*/ 4064863 h 6191997"/>
              <a:gd name="connsiteX4278" fmla="*/ 5244261 w 10679450"/>
              <a:gd name="connsiteY4278" fmla="*/ 4040157 h 6191997"/>
              <a:gd name="connsiteX4279" fmla="*/ 5182497 w 10679450"/>
              <a:gd name="connsiteY4279" fmla="*/ 4059922 h 6191997"/>
              <a:gd name="connsiteX4280" fmla="*/ 5160262 w 10679450"/>
              <a:gd name="connsiteY4280" fmla="*/ 4025334 h 6191997"/>
              <a:gd name="connsiteX4281" fmla="*/ 5054029 w 10679450"/>
              <a:gd name="connsiteY4281" fmla="*/ 4000629 h 6191997"/>
              <a:gd name="connsiteX4282" fmla="*/ 4908267 w 10679450"/>
              <a:gd name="connsiteY4282" fmla="*/ 4032746 h 6191997"/>
              <a:gd name="connsiteX4283" fmla="*/ 4834151 w 10679450"/>
              <a:gd name="connsiteY4283" fmla="*/ 4042628 h 6191997"/>
              <a:gd name="connsiteX4284" fmla="*/ 4757565 w 10679450"/>
              <a:gd name="connsiteY4284" fmla="*/ 4050040 h 6191997"/>
              <a:gd name="connsiteX4285" fmla="*/ 4656272 w 10679450"/>
              <a:gd name="connsiteY4285" fmla="*/ 3978394 h 6191997"/>
              <a:gd name="connsiteX4286" fmla="*/ 4599450 w 10679450"/>
              <a:gd name="connsiteY4286" fmla="*/ 3919101 h 6191997"/>
              <a:gd name="connsiteX4287" fmla="*/ 4557451 w 10679450"/>
              <a:gd name="connsiteY4287" fmla="*/ 3859808 h 6191997"/>
              <a:gd name="connsiteX4288" fmla="*/ 4550039 w 10679450"/>
              <a:gd name="connsiteY4288" fmla="*/ 3864749 h 6191997"/>
              <a:gd name="connsiteX4289" fmla="*/ 4554980 w 10679450"/>
              <a:gd name="connsiteY4289" fmla="*/ 3830161 h 6191997"/>
              <a:gd name="connsiteX4290" fmla="*/ 4473452 w 10679450"/>
              <a:gd name="connsiteY4290" fmla="*/ 3743692 h 6191997"/>
              <a:gd name="connsiteX4291" fmla="*/ 4517922 w 10679450"/>
              <a:gd name="connsiteY4291" fmla="*/ 3639930 h 6191997"/>
              <a:gd name="connsiteX4292" fmla="*/ 4510510 w 10679450"/>
              <a:gd name="connsiteY4292" fmla="*/ 3607813 h 6191997"/>
              <a:gd name="connsiteX4293" fmla="*/ 4512981 w 10679450"/>
              <a:gd name="connsiteY4293" fmla="*/ 3590519 h 6191997"/>
              <a:gd name="connsiteX4294" fmla="*/ 4490746 w 10679450"/>
              <a:gd name="connsiteY4294" fmla="*/ 3550991 h 6191997"/>
              <a:gd name="connsiteX4295" fmla="*/ 4552510 w 10679450"/>
              <a:gd name="connsiteY4295" fmla="*/ 3424993 h 6191997"/>
              <a:gd name="connsiteX4296" fmla="*/ 4592038 w 10679450"/>
              <a:gd name="connsiteY4296" fmla="*/ 3365700 h 6191997"/>
              <a:gd name="connsiteX4297" fmla="*/ 4636508 w 10679450"/>
              <a:gd name="connsiteY4297" fmla="*/ 3321230 h 6191997"/>
              <a:gd name="connsiteX4298" fmla="*/ 4688389 w 10679450"/>
              <a:gd name="connsiteY4298" fmla="*/ 3286643 h 6191997"/>
              <a:gd name="connsiteX4299" fmla="*/ 4703212 w 10679450"/>
              <a:gd name="connsiteY4299" fmla="*/ 3227350 h 6191997"/>
              <a:gd name="connsiteX4300" fmla="*/ 4725447 w 10679450"/>
              <a:gd name="connsiteY4300" fmla="*/ 3175469 h 6191997"/>
              <a:gd name="connsiteX4301" fmla="*/ 4789681 w 10679450"/>
              <a:gd name="connsiteY4301" fmla="*/ 3121117 h 6191997"/>
              <a:gd name="connsiteX4302" fmla="*/ 4819328 w 10679450"/>
              <a:gd name="connsiteY4302" fmla="*/ 3069235 h 6191997"/>
              <a:gd name="connsiteX4303" fmla="*/ 4863798 w 10679450"/>
              <a:gd name="connsiteY4303" fmla="*/ 3074176 h 6191997"/>
              <a:gd name="connsiteX4304" fmla="*/ 4915679 w 10679450"/>
              <a:gd name="connsiteY4304" fmla="*/ 3074176 h 6191997"/>
              <a:gd name="connsiteX4305" fmla="*/ 4965090 w 10679450"/>
              <a:gd name="connsiteY4305" fmla="*/ 3056883 h 6191997"/>
              <a:gd name="connsiteX4306" fmla="*/ 5046618 w 10679450"/>
              <a:gd name="connsiteY4306" fmla="*/ 3022295 h 6191997"/>
              <a:gd name="connsiteX4307" fmla="*/ 5103440 w 10679450"/>
              <a:gd name="connsiteY4307" fmla="*/ 3014884 h 6191997"/>
              <a:gd name="connsiteX4308" fmla="*/ 5155321 w 10679450"/>
              <a:gd name="connsiteY4308" fmla="*/ 3017354 h 6191997"/>
              <a:gd name="connsiteX4309" fmla="*/ 5187438 w 10679450"/>
              <a:gd name="connsiteY4309" fmla="*/ 3002531 h 6191997"/>
              <a:gd name="connsiteX4310" fmla="*/ 5207203 w 10679450"/>
              <a:gd name="connsiteY4310" fmla="*/ 3007472 h 6191997"/>
              <a:gd name="connsiteX4311" fmla="*/ 5244261 w 10679450"/>
              <a:gd name="connsiteY4311" fmla="*/ 3007472 h 6191997"/>
              <a:gd name="connsiteX4312" fmla="*/ 5298613 w 10679450"/>
              <a:gd name="connsiteY4312" fmla="*/ 2997590 h 6191997"/>
              <a:gd name="connsiteX4313" fmla="*/ 5323318 w 10679450"/>
              <a:gd name="connsiteY4313" fmla="*/ 3005001 h 6191997"/>
              <a:gd name="connsiteX4314" fmla="*/ 5308495 w 10679450"/>
              <a:gd name="connsiteY4314" fmla="*/ 3032177 h 6191997"/>
              <a:gd name="connsiteX4315" fmla="*/ 5320848 w 10679450"/>
              <a:gd name="connsiteY4315" fmla="*/ 3054412 h 6191997"/>
              <a:gd name="connsiteX4316" fmla="*/ 5288731 w 10679450"/>
              <a:gd name="connsiteY4316" fmla="*/ 3111235 h 6191997"/>
              <a:gd name="connsiteX4317" fmla="*/ 5377670 w 10679450"/>
              <a:gd name="connsiteY4317" fmla="*/ 3158175 h 6191997"/>
              <a:gd name="connsiteX4318" fmla="*/ 5446845 w 10679450"/>
              <a:gd name="connsiteY4318" fmla="*/ 3180410 h 6191997"/>
              <a:gd name="connsiteX4319" fmla="*/ 5469080 w 10679450"/>
              <a:gd name="connsiteY4319" fmla="*/ 3212526 h 6191997"/>
              <a:gd name="connsiteX4320" fmla="*/ 5533314 w 10679450"/>
              <a:gd name="connsiteY4320" fmla="*/ 3232291 h 6191997"/>
              <a:gd name="connsiteX4321" fmla="*/ 5592607 w 10679450"/>
              <a:gd name="connsiteY4321" fmla="*/ 3219938 h 6191997"/>
              <a:gd name="connsiteX4322" fmla="*/ 5607430 w 10679450"/>
              <a:gd name="connsiteY4322" fmla="*/ 3170527 h 6191997"/>
              <a:gd name="connsiteX4323" fmla="*/ 5679076 w 10679450"/>
              <a:gd name="connsiteY4323" fmla="*/ 3172998 h 6191997"/>
              <a:gd name="connsiteX4324" fmla="*/ 5686488 w 10679450"/>
              <a:gd name="connsiteY4324" fmla="*/ 3182880 h 6191997"/>
              <a:gd name="connsiteX4325" fmla="*/ 5733428 w 10679450"/>
              <a:gd name="connsiteY4325" fmla="*/ 3192762 h 6191997"/>
              <a:gd name="connsiteX4326" fmla="*/ 5758134 w 10679450"/>
              <a:gd name="connsiteY4326" fmla="*/ 3205115 h 6191997"/>
              <a:gd name="connsiteX4327" fmla="*/ 5810015 w 10679450"/>
              <a:gd name="connsiteY4327" fmla="*/ 3217468 h 6191997"/>
              <a:gd name="connsiteX4328" fmla="*/ 5849543 w 10679450"/>
              <a:gd name="connsiteY4328" fmla="*/ 3227350 h 6191997"/>
              <a:gd name="connsiteX4329" fmla="*/ 5908836 w 10679450"/>
              <a:gd name="connsiteY4329" fmla="*/ 3207585 h 6191997"/>
              <a:gd name="connsiteX4330" fmla="*/ 5901425 w 10679450"/>
              <a:gd name="connsiteY4330" fmla="*/ 3214997 h 6191997"/>
              <a:gd name="connsiteX4331" fmla="*/ 6007658 w 10679450"/>
              <a:gd name="connsiteY4331" fmla="*/ 3214997 h 6191997"/>
              <a:gd name="connsiteX4332" fmla="*/ 6047187 w 10679450"/>
              <a:gd name="connsiteY4332" fmla="*/ 3126058 h 6191997"/>
              <a:gd name="connsiteX4333" fmla="*/ 6064480 w 10679450"/>
              <a:gd name="connsiteY4333" fmla="*/ 3076647 h 6191997"/>
              <a:gd name="connsiteX4334" fmla="*/ 6069421 w 10679450"/>
              <a:gd name="connsiteY4334" fmla="*/ 3027236 h 6191997"/>
              <a:gd name="connsiteX4335" fmla="*/ 6042246 w 10679450"/>
              <a:gd name="connsiteY4335" fmla="*/ 3022295 h 6191997"/>
              <a:gd name="connsiteX4336" fmla="*/ 6015070 w 10679450"/>
              <a:gd name="connsiteY4336" fmla="*/ 3027236 h 6191997"/>
              <a:gd name="connsiteX4337" fmla="*/ 6000246 w 10679450"/>
              <a:gd name="connsiteY4337" fmla="*/ 3039589 h 6191997"/>
              <a:gd name="connsiteX4338" fmla="*/ 5928601 w 10679450"/>
              <a:gd name="connsiteY4338" fmla="*/ 3014884 h 6191997"/>
              <a:gd name="connsiteX4339" fmla="*/ 5871778 w 10679450"/>
              <a:gd name="connsiteY4339" fmla="*/ 3037118 h 6191997"/>
              <a:gd name="connsiteX4340" fmla="*/ 5863775 w 10679450"/>
              <a:gd name="connsiteY4340" fmla="*/ 3031483 h 6191997"/>
              <a:gd name="connsiteX4341" fmla="*/ 5861897 w 10679450"/>
              <a:gd name="connsiteY4341" fmla="*/ 3037118 h 6191997"/>
              <a:gd name="connsiteX4342" fmla="*/ 5852014 w 10679450"/>
              <a:gd name="connsiteY4342" fmla="*/ 3042059 h 6191997"/>
              <a:gd name="connsiteX4343" fmla="*/ 5855720 w 10679450"/>
              <a:gd name="connsiteY4343" fmla="*/ 3030323 h 6191997"/>
              <a:gd name="connsiteX4344" fmla="*/ 5859894 w 10679450"/>
              <a:gd name="connsiteY4344" fmla="*/ 3027309 h 6191997"/>
              <a:gd name="connsiteX4345" fmla="*/ 5855720 w 10679450"/>
              <a:gd name="connsiteY4345" fmla="*/ 3021677 h 6191997"/>
              <a:gd name="connsiteX4346" fmla="*/ 5832250 w 10679450"/>
              <a:gd name="connsiteY4346" fmla="*/ 3024766 h 6191997"/>
              <a:gd name="connsiteX4347" fmla="*/ 5812485 w 10679450"/>
              <a:gd name="connsiteY4347" fmla="*/ 3024766 h 6191997"/>
              <a:gd name="connsiteX4348" fmla="*/ 5839661 w 10679450"/>
              <a:gd name="connsiteY4348" fmla="*/ 3009942 h 6191997"/>
              <a:gd name="connsiteX4349" fmla="*/ 5810015 w 10679450"/>
              <a:gd name="connsiteY4349" fmla="*/ 3009942 h 6191997"/>
              <a:gd name="connsiteX4350" fmla="*/ 5817426 w 10679450"/>
              <a:gd name="connsiteY4350" fmla="*/ 3005001 h 6191997"/>
              <a:gd name="connsiteX4351" fmla="*/ 5812485 w 10679450"/>
              <a:gd name="connsiteY4351" fmla="*/ 2990178 h 6191997"/>
              <a:gd name="connsiteX4352" fmla="*/ 5782839 w 10679450"/>
              <a:gd name="connsiteY4352" fmla="*/ 2950650 h 6191997"/>
              <a:gd name="connsiteX4353" fmla="*/ 5802603 w 10679450"/>
              <a:gd name="connsiteY4353" fmla="*/ 2960532 h 6191997"/>
              <a:gd name="connsiteX4354" fmla="*/ 5795192 w 10679450"/>
              <a:gd name="connsiteY4354" fmla="*/ 2918532 h 6191997"/>
              <a:gd name="connsiteX4355" fmla="*/ 5777203 w 10679450"/>
              <a:gd name="connsiteY4355" fmla="*/ 2915946 h 6191997"/>
              <a:gd name="connsiteX4356" fmla="*/ 5778935 w 10679450"/>
              <a:gd name="connsiteY4356" fmla="*/ 2903028 h 6191997"/>
              <a:gd name="connsiteX4357" fmla="*/ 5796103 w 10679450"/>
              <a:gd name="connsiteY4357" fmla="*/ 2887602 h 6191997"/>
              <a:gd name="connsiteX4358" fmla="*/ 5822367 w 10679450"/>
              <a:gd name="connsiteY4358" fmla="*/ 2886415 h 6191997"/>
              <a:gd name="connsiteX4359" fmla="*/ 5819897 w 10679450"/>
              <a:gd name="connsiteY4359" fmla="*/ 2879004 h 6191997"/>
              <a:gd name="connsiteX4360" fmla="*/ 5859425 w 10679450"/>
              <a:gd name="connsiteY4360" fmla="*/ 2883945 h 6191997"/>
              <a:gd name="connsiteX4361" fmla="*/ 5854484 w 10679450"/>
              <a:gd name="connsiteY4361" fmla="*/ 2879004 h 6191997"/>
              <a:gd name="connsiteX4362" fmla="*/ 5884131 w 10679450"/>
              <a:gd name="connsiteY4362" fmla="*/ 2874063 h 6191997"/>
              <a:gd name="connsiteX4363" fmla="*/ 5864366 w 10679450"/>
              <a:gd name="connsiteY4363" fmla="*/ 2866651 h 6191997"/>
              <a:gd name="connsiteX4364" fmla="*/ 5876719 w 10679450"/>
              <a:gd name="connsiteY4364" fmla="*/ 2856769 h 6191997"/>
              <a:gd name="connsiteX4365" fmla="*/ 5926130 w 10679450"/>
              <a:gd name="connsiteY4365" fmla="*/ 2859239 h 6191997"/>
              <a:gd name="connsiteX4366" fmla="*/ 5968129 w 10679450"/>
              <a:gd name="connsiteY4366" fmla="*/ 2834534 h 6191997"/>
              <a:gd name="connsiteX4367" fmla="*/ 6047187 w 10679450"/>
              <a:gd name="connsiteY4367" fmla="*/ 2829593 h 6191997"/>
              <a:gd name="connsiteX4368" fmla="*/ 6118832 w 10679450"/>
              <a:gd name="connsiteY4368" fmla="*/ 2861710 h 6191997"/>
              <a:gd name="connsiteX4369" fmla="*/ 6230007 w 10679450"/>
              <a:gd name="connsiteY4369" fmla="*/ 2795005 h 6191997"/>
              <a:gd name="connsiteX4370" fmla="*/ 6165773 w 10679450"/>
              <a:gd name="connsiteY4370" fmla="*/ 2743124 h 6191997"/>
              <a:gd name="connsiteX4371" fmla="*/ 6089186 w 10679450"/>
              <a:gd name="connsiteY4371" fmla="*/ 2691243 h 6191997"/>
              <a:gd name="connsiteX4372" fmla="*/ 6116362 w 10679450"/>
              <a:gd name="connsiteY4372" fmla="*/ 2673949 h 6191997"/>
              <a:gd name="connsiteX4373" fmla="*/ 6141067 w 10679450"/>
              <a:gd name="connsiteY4373" fmla="*/ 2654185 h 6191997"/>
              <a:gd name="connsiteX4374" fmla="*/ 6143538 w 10679450"/>
              <a:gd name="connsiteY4374" fmla="*/ 2627009 h 6191997"/>
              <a:gd name="connsiteX4375" fmla="*/ 6168243 w 10679450"/>
              <a:gd name="connsiteY4375" fmla="*/ 2612185 h 6191997"/>
              <a:gd name="connsiteX4376" fmla="*/ 6094127 w 10679450"/>
              <a:gd name="connsiteY4376" fmla="*/ 2629479 h 6191997"/>
              <a:gd name="connsiteX4377" fmla="*/ 6039775 w 10679450"/>
              <a:gd name="connsiteY4377" fmla="*/ 2656655 h 6191997"/>
              <a:gd name="connsiteX4378" fmla="*/ 6044716 w 10679450"/>
              <a:gd name="connsiteY4378" fmla="*/ 2641832 h 6191997"/>
              <a:gd name="connsiteX4379" fmla="*/ 6034834 w 10679450"/>
              <a:gd name="connsiteY4379" fmla="*/ 2669008 h 6191997"/>
              <a:gd name="connsiteX4380" fmla="*/ 6027422 w 10679450"/>
              <a:gd name="connsiteY4380" fmla="*/ 2656655 h 6191997"/>
              <a:gd name="connsiteX4381" fmla="*/ 6022481 w 10679450"/>
              <a:gd name="connsiteY4381" fmla="*/ 2661596 h 6191997"/>
              <a:gd name="connsiteX4382" fmla="*/ 6010129 w 10679450"/>
              <a:gd name="connsiteY4382" fmla="*/ 2646773 h 6191997"/>
              <a:gd name="connsiteX4383" fmla="*/ 5997776 w 10679450"/>
              <a:gd name="connsiteY4383" fmla="*/ 2651714 h 6191997"/>
              <a:gd name="connsiteX4384" fmla="*/ 6012599 w 10679450"/>
              <a:gd name="connsiteY4384" fmla="*/ 2664067 h 6191997"/>
              <a:gd name="connsiteX4385" fmla="*/ 6024952 w 10679450"/>
              <a:gd name="connsiteY4385" fmla="*/ 2664067 h 6191997"/>
              <a:gd name="connsiteX4386" fmla="*/ 6084245 w 10679450"/>
              <a:gd name="connsiteY4386" fmla="*/ 2683831 h 6191997"/>
              <a:gd name="connsiteX4387" fmla="*/ 6047187 w 10679450"/>
              <a:gd name="connsiteY4387" fmla="*/ 2701125 h 6191997"/>
              <a:gd name="connsiteX4388" fmla="*/ 6017540 w 10679450"/>
              <a:gd name="connsiteY4388" fmla="*/ 2720889 h 6191997"/>
              <a:gd name="connsiteX4389" fmla="*/ 5963188 w 10679450"/>
              <a:gd name="connsiteY4389" fmla="*/ 2688772 h 6191997"/>
              <a:gd name="connsiteX4390" fmla="*/ 5990364 w 10679450"/>
              <a:gd name="connsiteY4390" fmla="*/ 2659126 h 6191997"/>
              <a:gd name="connsiteX4391" fmla="*/ 5940953 w 10679450"/>
              <a:gd name="connsiteY4391" fmla="*/ 2654185 h 6191997"/>
              <a:gd name="connsiteX4392" fmla="*/ 5948365 w 10679450"/>
              <a:gd name="connsiteY4392" fmla="*/ 2646773 h 6191997"/>
              <a:gd name="connsiteX4393" fmla="*/ 5936012 w 10679450"/>
              <a:gd name="connsiteY4393" fmla="*/ 2641832 h 6191997"/>
              <a:gd name="connsiteX4394" fmla="*/ 5953306 w 10679450"/>
              <a:gd name="connsiteY4394" fmla="*/ 2641832 h 6191997"/>
              <a:gd name="connsiteX4395" fmla="*/ 5943424 w 10679450"/>
              <a:gd name="connsiteY4395" fmla="*/ 2629479 h 6191997"/>
              <a:gd name="connsiteX4396" fmla="*/ 5933542 w 10679450"/>
              <a:gd name="connsiteY4396" fmla="*/ 2636891 h 6191997"/>
              <a:gd name="connsiteX4397" fmla="*/ 5933542 w 10679450"/>
              <a:gd name="connsiteY4397" fmla="*/ 2631950 h 6191997"/>
              <a:gd name="connsiteX4398" fmla="*/ 5901425 w 10679450"/>
              <a:gd name="connsiteY4398" fmla="*/ 2656655 h 6191997"/>
              <a:gd name="connsiteX4399" fmla="*/ 5894013 w 10679450"/>
              <a:gd name="connsiteY4399" fmla="*/ 2651714 h 6191997"/>
              <a:gd name="connsiteX4400" fmla="*/ 5881661 w 10679450"/>
              <a:gd name="connsiteY4400" fmla="*/ 2681361 h 6191997"/>
              <a:gd name="connsiteX4401" fmla="*/ 5879190 w 10679450"/>
              <a:gd name="connsiteY4401" fmla="*/ 2673949 h 6191997"/>
              <a:gd name="connsiteX4402" fmla="*/ 5854484 w 10679450"/>
              <a:gd name="connsiteY4402" fmla="*/ 2730771 h 6191997"/>
              <a:gd name="connsiteX4403" fmla="*/ 5859425 w 10679450"/>
              <a:gd name="connsiteY4403" fmla="*/ 2708537 h 6191997"/>
              <a:gd name="connsiteX4404" fmla="*/ 5814956 w 10679450"/>
              <a:gd name="connsiteY4404" fmla="*/ 2809829 h 6191997"/>
              <a:gd name="connsiteX4405" fmla="*/ 5859425 w 10679450"/>
              <a:gd name="connsiteY4405" fmla="*/ 2866651 h 6191997"/>
              <a:gd name="connsiteX4406" fmla="*/ 5819897 w 10679450"/>
              <a:gd name="connsiteY4406" fmla="*/ 2871592 h 6191997"/>
              <a:gd name="connsiteX4407" fmla="*/ 5796736 w 10679450"/>
              <a:gd name="connsiteY4407" fmla="*/ 2887033 h 6191997"/>
              <a:gd name="connsiteX4408" fmla="*/ 5796103 w 10679450"/>
              <a:gd name="connsiteY4408" fmla="*/ 2887602 h 6191997"/>
              <a:gd name="connsiteX4409" fmla="*/ 5795887 w 10679450"/>
              <a:gd name="connsiteY4409" fmla="*/ 2887612 h 6191997"/>
              <a:gd name="connsiteX4410" fmla="*/ 5779133 w 10679450"/>
              <a:gd name="connsiteY4410" fmla="*/ 2901547 h 6191997"/>
              <a:gd name="connsiteX4411" fmla="*/ 5778935 w 10679450"/>
              <a:gd name="connsiteY4411" fmla="*/ 2903028 h 6191997"/>
              <a:gd name="connsiteX4412" fmla="*/ 5775427 w 10679450"/>
              <a:gd name="connsiteY4412" fmla="*/ 2906180 h 6191997"/>
              <a:gd name="connsiteX4413" fmla="*/ 5792721 w 10679450"/>
              <a:gd name="connsiteY4413" fmla="*/ 2883945 h 6191997"/>
              <a:gd name="connsiteX4414" fmla="*/ 5698840 w 10679450"/>
              <a:gd name="connsiteY4414" fmla="*/ 2886415 h 6191997"/>
              <a:gd name="connsiteX4415" fmla="*/ 5718605 w 10679450"/>
              <a:gd name="connsiteY4415" fmla="*/ 2903709 h 6191997"/>
              <a:gd name="connsiteX4416" fmla="*/ 5708723 w 10679450"/>
              <a:gd name="connsiteY4416" fmla="*/ 2913591 h 6191997"/>
              <a:gd name="connsiteX4417" fmla="*/ 5696370 w 10679450"/>
              <a:gd name="connsiteY4417" fmla="*/ 2901239 h 6191997"/>
              <a:gd name="connsiteX4418" fmla="*/ 5701311 w 10679450"/>
              <a:gd name="connsiteY4418" fmla="*/ 2911121 h 6191997"/>
              <a:gd name="connsiteX4419" fmla="*/ 5679076 w 10679450"/>
              <a:gd name="connsiteY4419" fmla="*/ 2886415 h 6191997"/>
              <a:gd name="connsiteX4420" fmla="*/ 5691429 w 10679450"/>
              <a:gd name="connsiteY4420" fmla="*/ 2943238 h 6191997"/>
              <a:gd name="connsiteX4421" fmla="*/ 5679076 w 10679450"/>
              <a:gd name="connsiteY4421" fmla="*/ 2935826 h 6191997"/>
              <a:gd name="connsiteX4422" fmla="*/ 5681547 w 10679450"/>
              <a:gd name="connsiteY4422" fmla="*/ 2948179 h 6191997"/>
              <a:gd name="connsiteX4423" fmla="*/ 5669194 w 10679450"/>
              <a:gd name="connsiteY4423" fmla="*/ 2950650 h 6191997"/>
              <a:gd name="connsiteX4424" fmla="*/ 5713664 w 10679450"/>
              <a:gd name="connsiteY4424" fmla="*/ 2997590 h 6191997"/>
              <a:gd name="connsiteX4425" fmla="*/ 5696370 w 10679450"/>
              <a:gd name="connsiteY4425" fmla="*/ 3007472 h 6191997"/>
              <a:gd name="connsiteX4426" fmla="*/ 5674135 w 10679450"/>
              <a:gd name="connsiteY4426" fmla="*/ 3002531 h 6191997"/>
              <a:gd name="connsiteX4427" fmla="*/ 5684017 w 10679450"/>
              <a:gd name="connsiteY4427" fmla="*/ 3042059 h 6191997"/>
              <a:gd name="connsiteX4428" fmla="*/ 5671665 w 10679450"/>
              <a:gd name="connsiteY4428" fmla="*/ 3029707 h 6191997"/>
              <a:gd name="connsiteX4429" fmla="*/ 5661782 w 10679450"/>
              <a:gd name="connsiteY4429" fmla="*/ 3042059 h 6191997"/>
              <a:gd name="connsiteX4430" fmla="*/ 5651900 w 10679450"/>
              <a:gd name="connsiteY4430" fmla="*/ 3019825 h 6191997"/>
              <a:gd name="connsiteX4431" fmla="*/ 5646959 w 10679450"/>
              <a:gd name="connsiteY4431" fmla="*/ 3029707 h 6191997"/>
              <a:gd name="connsiteX4432" fmla="*/ 5624724 w 10679450"/>
              <a:gd name="connsiteY4432" fmla="*/ 2987708 h 6191997"/>
              <a:gd name="connsiteX4433" fmla="*/ 5681547 w 10679450"/>
              <a:gd name="connsiteY4433" fmla="*/ 2985237 h 6191997"/>
              <a:gd name="connsiteX4434" fmla="*/ 5676606 w 10679450"/>
              <a:gd name="connsiteY4434" fmla="*/ 2982766 h 6191997"/>
              <a:gd name="connsiteX4435" fmla="*/ 5684017 w 10679450"/>
              <a:gd name="connsiteY4435" fmla="*/ 2977825 h 6191997"/>
              <a:gd name="connsiteX4436" fmla="*/ 5612371 w 10679450"/>
              <a:gd name="connsiteY4436" fmla="*/ 2950650 h 6191997"/>
              <a:gd name="connsiteX4437" fmla="*/ 5622254 w 10679450"/>
              <a:gd name="connsiteY4437" fmla="*/ 2950650 h 6191997"/>
              <a:gd name="connsiteX4438" fmla="*/ 5609901 w 10679450"/>
              <a:gd name="connsiteY4438" fmla="*/ 2948179 h 6191997"/>
              <a:gd name="connsiteX4439" fmla="*/ 5565431 w 10679450"/>
              <a:gd name="connsiteY4439" fmla="*/ 2888886 h 6191997"/>
              <a:gd name="connsiteX4440" fmla="*/ 5567902 w 10679450"/>
              <a:gd name="connsiteY4440" fmla="*/ 2832064 h 6191997"/>
              <a:gd name="connsiteX4441" fmla="*/ 5498727 w 10679450"/>
              <a:gd name="connsiteY4441" fmla="*/ 2785123 h 6191997"/>
              <a:gd name="connsiteX4442" fmla="*/ 5513550 w 10679450"/>
              <a:gd name="connsiteY4442" fmla="*/ 2787594 h 6191997"/>
              <a:gd name="connsiteX4443" fmla="*/ 5449316 w 10679450"/>
              <a:gd name="connsiteY4443" fmla="*/ 2730771 h 6191997"/>
              <a:gd name="connsiteX4444" fmla="*/ 5417199 w 10679450"/>
              <a:gd name="connsiteY4444" fmla="*/ 2688772 h 6191997"/>
              <a:gd name="connsiteX4445" fmla="*/ 5397434 w 10679450"/>
              <a:gd name="connsiteY4445" fmla="*/ 2701125 h 6191997"/>
              <a:gd name="connsiteX4446" fmla="*/ 5397434 w 10679450"/>
              <a:gd name="connsiteY4446" fmla="*/ 2671478 h 6191997"/>
              <a:gd name="connsiteX4447" fmla="*/ 5355435 w 10679450"/>
              <a:gd name="connsiteY4447" fmla="*/ 2683831 h 6191997"/>
              <a:gd name="connsiteX4448" fmla="*/ 5355435 w 10679450"/>
              <a:gd name="connsiteY4448" fmla="*/ 2728301 h 6191997"/>
              <a:gd name="connsiteX4449" fmla="*/ 5399905 w 10679450"/>
              <a:gd name="connsiteY4449" fmla="*/ 2780182 h 6191997"/>
              <a:gd name="connsiteX4450" fmla="*/ 5441904 w 10679450"/>
              <a:gd name="connsiteY4450" fmla="*/ 2832064 h 6191997"/>
              <a:gd name="connsiteX4451" fmla="*/ 5469080 w 10679450"/>
              <a:gd name="connsiteY4451" fmla="*/ 2849357 h 6191997"/>
              <a:gd name="connsiteX4452" fmla="*/ 5528373 w 10679450"/>
              <a:gd name="connsiteY4452" fmla="*/ 2906180 h 6191997"/>
              <a:gd name="connsiteX4453" fmla="*/ 5493785 w 10679450"/>
              <a:gd name="connsiteY4453" fmla="*/ 2883945 h 6191997"/>
              <a:gd name="connsiteX4454" fmla="*/ 5491315 w 10679450"/>
              <a:gd name="connsiteY4454" fmla="*/ 2921003 h 6191997"/>
              <a:gd name="connsiteX4455" fmla="*/ 5482612 w 10679450"/>
              <a:gd name="connsiteY4455" fmla="*/ 2953714 h 6191997"/>
              <a:gd name="connsiteX4456" fmla="*/ 5488845 w 10679450"/>
              <a:gd name="connsiteY4456" fmla="*/ 2953118 h 6191997"/>
              <a:gd name="connsiteX4457" fmla="*/ 5469080 w 10679450"/>
              <a:gd name="connsiteY4457" fmla="*/ 3012411 h 6191997"/>
              <a:gd name="connsiteX4458" fmla="*/ 5397435 w 10679450"/>
              <a:gd name="connsiteY4458" fmla="*/ 2972883 h 6191997"/>
              <a:gd name="connsiteX4459" fmla="*/ 5432949 w 10679450"/>
              <a:gd name="connsiteY4459" fmla="*/ 2957442 h 6191997"/>
              <a:gd name="connsiteX4460" fmla="*/ 5462413 w 10679450"/>
              <a:gd name="connsiteY4460" fmla="*/ 2955598 h 6191997"/>
              <a:gd name="connsiteX4461" fmla="*/ 5464139 w 10679450"/>
              <a:gd name="connsiteY4461" fmla="*/ 2950650 h 6191997"/>
              <a:gd name="connsiteX4462" fmla="*/ 5451786 w 10679450"/>
              <a:gd name="connsiteY4462" fmla="*/ 2898768 h 6191997"/>
              <a:gd name="connsiteX4463" fmla="*/ 5446845 w 10679450"/>
              <a:gd name="connsiteY4463" fmla="*/ 2903709 h 6191997"/>
              <a:gd name="connsiteX4464" fmla="*/ 5402375 w 10679450"/>
              <a:gd name="connsiteY4464" fmla="*/ 2861710 h 6191997"/>
              <a:gd name="connsiteX4465" fmla="*/ 5348024 w 10679450"/>
              <a:gd name="connsiteY4465" fmla="*/ 2824652 h 6191997"/>
              <a:gd name="connsiteX4466" fmla="*/ 5320848 w 10679450"/>
              <a:gd name="connsiteY4466" fmla="*/ 2809829 h 6191997"/>
              <a:gd name="connsiteX4467" fmla="*/ 5309576 w 10679450"/>
              <a:gd name="connsiteY4467" fmla="*/ 2784274 h 6191997"/>
              <a:gd name="connsiteX4468" fmla="*/ 5304408 w 10679450"/>
              <a:gd name="connsiteY4468" fmla="*/ 2774916 h 6191997"/>
              <a:gd name="connsiteX4469" fmla="*/ 5307569 w 10679450"/>
              <a:gd name="connsiteY4469" fmla="*/ 2801181 h 6191997"/>
              <a:gd name="connsiteX4470" fmla="*/ 5298613 w 10679450"/>
              <a:gd name="connsiteY4470" fmla="*/ 2834533 h 6191997"/>
              <a:gd name="connsiteX4471" fmla="*/ 5283481 w 10679450"/>
              <a:gd name="connsiteY4471" fmla="*/ 2799328 h 6191997"/>
              <a:gd name="connsiteX4472" fmla="*/ 5301914 w 10679450"/>
              <a:gd name="connsiteY4472" fmla="*/ 2770402 h 6191997"/>
              <a:gd name="connsiteX4473" fmla="*/ 5293672 w 10679450"/>
              <a:gd name="connsiteY4473" fmla="*/ 2755477 h 6191997"/>
              <a:gd name="connsiteX4474" fmla="*/ 5244261 w 10679450"/>
              <a:gd name="connsiteY4474" fmla="*/ 2730771 h 6191997"/>
              <a:gd name="connsiteX4475" fmla="*/ 5177556 w 10679450"/>
              <a:gd name="connsiteY4475" fmla="*/ 2780182 h 6191997"/>
              <a:gd name="connsiteX4476" fmla="*/ 5118263 w 10679450"/>
              <a:gd name="connsiteY4476" fmla="*/ 2767830 h 6191997"/>
              <a:gd name="connsiteX4477" fmla="*/ 5086146 w 10679450"/>
              <a:gd name="connsiteY4477" fmla="*/ 2814770 h 6191997"/>
              <a:gd name="connsiteX4478" fmla="*/ 5019442 w 10679450"/>
              <a:gd name="connsiteY4478" fmla="*/ 2866651 h 6191997"/>
              <a:gd name="connsiteX4479" fmla="*/ 4982384 w 10679450"/>
              <a:gd name="connsiteY4479" fmla="*/ 2918532 h 6191997"/>
              <a:gd name="connsiteX4480" fmla="*/ 4987325 w 10679450"/>
              <a:gd name="connsiteY4480" fmla="*/ 2948179 h 6191997"/>
              <a:gd name="connsiteX4481" fmla="*/ 4972502 w 10679450"/>
              <a:gd name="connsiteY4481" fmla="*/ 2975355 h 6191997"/>
              <a:gd name="connsiteX4482" fmla="*/ 4957678 w 10679450"/>
              <a:gd name="connsiteY4482" fmla="*/ 2997590 h 6191997"/>
              <a:gd name="connsiteX4483" fmla="*/ 4932973 w 10679450"/>
              <a:gd name="connsiteY4483" fmla="*/ 3022295 h 6191997"/>
              <a:gd name="connsiteX4484" fmla="*/ 4853915 w 10679450"/>
              <a:gd name="connsiteY4484" fmla="*/ 3034648 h 6191997"/>
              <a:gd name="connsiteX4485" fmla="*/ 4802034 w 10679450"/>
              <a:gd name="connsiteY4485" fmla="*/ 3029707 h 6191997"/>
              <a:gd name="connsiteX4486" fmla="*/ 4725447 w 10679450"/>
              <a:gd name="connsiteY4486" fmla="*/ 3014884 h 6191997"/>
              <a:gd name="connsiteX4487" fmla="*/ 4730388 w 10679450"/>
              <a:gd name="connsiteY4487" fmla="*/ 2963002 h 6191997"/>
              <a:gd name="connsiteX4488" fmla="*/ 4722977 w 10679450"/>
              <a:gd name="connsiteY4488" fmla="*/ 2903709 h 6191997"/>
              <a:gd name="connsiteX4489" fmla="*/ 4730388 w 10679450"/>
              <a:gd name="connsiteY4489" fmla="*/ 2812299 h 6191997"/>
              <a:gd name="connsiteX4490" fmla="*/ 4725447 w 10679450"/>
              <a:gd name="connsiteY4490" fmla="*/ 2799946 h 6191997"/>
              <a:gd name="connsiteX4491" fmla="*/ 4737800 w 10679450"/>
              <a:gd name="connsiteY4491" fmla="*/ 2772771 h 6191997"/>
              <a:gd name="connsiteX4492" fmla="*/ 4757565 w 10679450"/>
              <a:gd name="connsiteY4492" fmla="*/ 2755477 h 6191997"/>
              <a:gd name="connsiteX4493" fmla="*/ 4804505 w 10679450"/>
              <a:gd name="connsiteY4493" fmla="*/ 2760418 h 6191997"/>
              <a:gd name="connsiteX4494" fmla="*/ 4925561 w 10679450"/>
              <a:gd name="connsiteY4494" fmla="*/ 2767830 h 6191997"/>
              <a:gd name="connsiteX4495" fmla="*/ 4955208 w 10679450"/>
              <a:gd name="connsiteY4495" fmla="*/ 2711007 h 6191997"/>
              <a:gd name="connsiteX4496" fmla="*/ 4952737 w 10679450"/>
              <a:gd name="connsiteY4496" fmla="*/ 2715948 h 6191997"/>
              <a:gd name="connsiteX4497" fmla="*/ 4957678 w 10679450"/>
              <a:gd name="connsiteY4497" fmla="*/ 2678890 h 6191997"/>
              <a:gd name="connsiteX4498" fmla="*/ 4967561 w 10679450"/>
              <a:gd name="connsiteY4498" fmla="*/ 2691243 h 6191997"/>
              <a:gd name="connsiteX4499" fmla="*/ 4957678 w 10679450"/>
              <a:gd name="connsiteY4499" fmla="*/ 2659126 h 6191997"/>
              <a:gd name="connsiteX4500" fmla="*/ 4925561 w 10679450"/>
              <a:gd name="connsiteY4500" fmla="*/ 2617127 h 6191997"/>
              <a:gd name="connsiteX4501" fmla="*/ 4937914 w 10679450"/>
              <a:gd name="connsiteY4501" fmla="*/ 2604774 h 6191997"/>
              <a:gd name="connsiteX4502" fmla="*/ 4918150 w 10679450"/>
              <a:gd name="connsiteY4502" fmla="*/ 2592421 h 6191997"/>
              <a:gd name="connsiteX4503" fmla="*/ 4851445 w 10679450"/>
              <a:gd name="connsiteY4503" fmla="*/ 2567716 h 6191997"/>
              <a:gd name="connsiteX4504" fmla="*/ 4863798 w 10679450"/>
              <a:gd name="connsiteY4504" fmla="*/ 2560304 h 6191997"/>
              <a:gd name="connsiteX4505" fmla="*/ 4853915 w 10679450"/>
              <a:gd name="connsiteY4505" fmla="*/ 2560304 h 6191997"/>
              <a:gd name="connsiteX4506" fmla="*/ 4858856 w 10679450"/>
              <a:gd name="connsiteY4506" fmla="*/ 2550422 h 6191997"/>
              <a:gd name="connsiteX4507" fmla="*/ 4848974 w 10679450"/>
              <a:gd name="connsiteY4507" fmla="*/ 2552892 h 6191997"/>
              <a:gd name="connsiteX4508" fmla="*/ 4950266 w 10679450"/>
              <a:gd name="connsiteY4508" fmla="*/ 2538069 h 6191997"/>
              <a:gd name="connsiteX4509" fmla="*/ 4935443 w 10679450"/>
              <a:gd name="connsiteY4509" fmla="*/ 2491129 h 6191997"/>
              <a:gd name="connsiteX4510" fmla="*/ 5007089 w 10679450"/>
              <a:gd name="connsiteY4510" fmla="*/ 2503482 h 6191997"/>
              <a:gd name="connsiteX4511" fmla="*/ 4997207 w 10679450"/>
              <a:gd name="connsiteY4511" fmla="*/ 2501011 h 6191997"/>
              <a:gd name="connsiteX4512" fmla="*/ 5029324 w 10679450"/>
              <a:gd name="connsiteY4512" fmla="*/ 2476306 h 6191997"/>
              <a:gd name="connsiteX4513" fmla="*/ 5046618 w 10679450"/>
              <a:gd name="connsiteY4513" fmla="*/ 2434307 h 6191997"/>
              <a:gd name="connsiteX4514" fmla="*/ 5113322 w 10679450"/>
              <a:gd name="connsiteY4514" fmla="*/ 2414542 h 6191997"/>
              <a:gd name="connsiteX4515" fmla="*/ 5103440 w 10679450"/>
              <a:gd name="connsiteY4515" fmla="*/ 2412072 h 6191997"/>
              <a:gd name="connsiteX4516" fmla="*/ 5135557 w 10679450"/>
              <a:gd name="connsiteY4516" fmla="*/ 2397249 h 6191997"/>
              <a:gd name="connsiteX4517" fmla="*/ 5113322 w 10679450"/>
              <a:gd name="connsiteY4517" fmla="*/ 2387366 h 6191997"/>
              <a:gd name="connsiteX4518" fmla="*/ 5133087 w 10679450"/>
              <a:gd name="connsiteY4518" fmla="*/ 2340426 h 6191997"/>
              <a:gd name="connsiteX4519" fmla="*/ 5150380 w 10679450"/>
              <a:gd name="connsiteY4519" fmla="*/ 2367602 h 6191997"/>
              <a:gd name="connsiteX4520" fmla="*/ 5162733 w 10679450"/>
              <a:gd name="connsiteY4520" fmla="*/ 2313250 h 6191997"/>
              <a:gd name="connsiteX4521" fmla="*/ 5209673 w 10679450"/>
              <a:gd name="connsiteY4521" fmla="*/ 2320662 h 6191997"/>
              <a:gd name="connsiteX4522" fmla="*/ 5229438 w 10679450"/>
              <a:gd name="connsiteY4522" fmla="*/ 2308309 h 6191997"/>
              <a:gd name="connsiteX4523" fmla="*/ 5234379 w 10679450"/>
              <a:gd name="connsiteY4523" fmla="*/ 2303368 h 6191997"/>
              <a:gd name="connsiteX4524" fmla="*/ 5244261 w 10679450"/>
              <a:gd name="connsiteY4524" fmla="*/ 2315721 h 6191997"/>
              <a:gd name="connsiteX4525" fmla="*/ 5256614 w 10679450"/>
              <a:gd name="connsiteY4525" fmla="*/ 2288545 h 6191997"/>
              <a:gd name="connsiteX4526" fmla="*/ 5244261 w 10679450"/>
              <a:gd name="connsiteY4526" fmla="*/ 2263839 h 6191997"/>
              <a:gd name="connsiteX4527" fmla="*/ 5226967 w 10679450"/>
              <a:gd name="connsiteY4527" fmla="*/ 2199605 h 6191997"/>
              <a:gd name="connsiteX4528" fmla="*/ 5239320 w 10679450"/>
              <a:gd name="connsiteY4528" fmla="*/ 2118077 h 6191997"/>
              <a:gd name="connsiteX4529" fmla="*/ 5271437 w 10679450"/>
              <a:gd name="connsiteY4529" fmla="*/ 2105725 h 6191997"/>
              <a:gd name="connsiteX4530" fmla="*/ 5296142 w 10679450"/>
              <a:gd name="connsiteY4530" fmla="*/ 2081019 h 6191997"/>
              <a:gd name="connsiteX4531" fmla="*/ 5286260 w 10679450"/>
              <a:gd name="connsiteY4531" fmla="*/ 2140312 h 6191997"/>
              <a:gd name="connsiteX4532" fmla="*/ 5291201 w 10679450"/>
              <a:gd name="connsiteY4532" fmla="*/ 2137842 h 6191997"/>
              <a:gd name="connsiteX4533" fmla="*/ 5288731 w 10679450"/>
              <a:gd name="connsiteY4533" fmla="*/ 2147724 h 6191997"/>
              <a:gd name="connsiteX4534" fmla="*/ 5298613 w 10679450"/>
              <a:gd name="connsiteY4534" fmla="*/ 2165018 h 6191997"/>
              <a:gd name="connsiteX4535" fmla="*/ 5296142 w 10679450"/>
              <a:gd name="connsiteY4535" fmla="*/ 2157606 h 6191997"/>
              <a:gd name="connsiteX4536" fmla="*/ 5283789 w 10679450"/>
              <a:gd name="connsiteY4536" fmla="*/ 2174900 h 6191997"/>
              <a:gd name="connsiteX4537" fmla="*/ 5283789 w 10679450"/>
              <a:gd name="connsiteY4537" fmla="*/ 2184782 h 6191997"/>
              <a:gd name="connsiteX4538" fmla="*/ 5273907 w 10679450"/>
              <a:gd name="connsiteY4538" fmla="*/ 2184782 h 6191997"/>
              <a:gd name="connsiteX4539" fmla="*/ 5276378 w 10679450"/>
              <a:gd name="connsiteY4539" fmla="*/ 2226781 h 6191997"/>
              <a:gd name="connsiteX4540" fmla="*/ 5268966 w 10679450"/>
              <a:gd name="connsiteY4540" fmla="*/ 2231722 h 6191997"/>
              <a:gd name="connsiteX4541" fmla="*/ 5281319 w 10679450"/>
              <a:gd name="connsiteY4541" fmla="*/ 2249016 h 6191997"/>
              <a:gd name="connsiteX4542" fmla="*/ 5313436 w 10679450"/>
              <a:gd name="connsiteY4542" fmla="*/ 2253957 h 6191997"/>
              <a:gd name="connsiteX4543" fmla="*/ 5308495 w 10679450"/>
              <a:gd name="connsiteY4543" fmla="*/ 2278663 h 6191997"/>
              <a:gd name="connsiteX4544" fmla="*/ 5328259 w 10679450"/>
              <a:gd name="connsiteY4544" fmla="*/ 2276192 h 6191997"/>
              <a:gd name="connsiteX4545" fmla="*/ 5345553 w 10679450"/>
              <a:gd name="connsiteY4545" fmla="*/ 2266310 h 6191997"/>
              <a:gd name="connsiteX4546" fmla="*/ 5365317 w 10679450"/>
              <a:gd name="connsiteY4546" fmla="*/ 2249016 h 6191997"/>
              <a:gd name="connsiteX4547" fmla="*/ 5355435 w 10679450"/>
              <a:gd name="connsiteY4547" fmla="*/ 2258898 h 6191997"/>
              <a:gd name="connsiteX4548" fmla="*/ 5417199 w 10679450"/>
              <a:gd name="connsiteY4548" fmla="*/ 2288545 h 6191997"/>
              <a:gd name="connsiteX4549" fmla="*/ 5412258 w 10679450"/>
              <a:gd name="connsiteY4549" fmla="*/ 2278663 h 6191997"/>
              <a:gd name="connsiteX4550" fmla="*/ 5545667 w 10679450"/>
              <a:gd name="connsiteY4550" fmla="*/ 2239134 h 6191997"/>
              <a:gd name="connsiteX4551" fmla="*/ 5535785 w 10679450"/>
              <a:gd name="connsiteY4551" fmla="*/ 2234193 h 6191997"/>
              <a:gd name="connsiteX4552" fmla="*/ 5604227 w 10679450"/>
              <a:gd name="connsiteY4552" fmla="*/ 2209873 h 6191997"/>
              <a:gd name="connsiteX4553" fmla="*/ 5617068 w 10679450"/>
              <a:gd name="connsiteY4553" fmla="*/ 2185250 h 6191997"/>
              <a:gd name="connsiteX4554" fmla="*/ 5617112 w 10679450"/>
              <a:gd name="connsiteY4554" fmla="*/ 2185453 h 6191997"/>
              <a:gd name="connsiteX4555" fmla="*/ 5614108 w 10679450"/>
              <a:gd name="connsiteY4555" fmla="*/ 2195513 h 6191997"/>
              <a:gd name="connsiteX4556" fmla="*/ 5612371 w 10679450"/>
              <a:gd name="connsiteY4556" fmla="*/ 2226781 h 6191997"/>
              <a:gd name="connsiteX4557" fmla="*/ 5621019 w 10679450"/>
              <a:gd name="connsiteY4557" fmla="*/ 2203620 h 6191997"/>
              <a:gd name="connsiteX4558" fmla="*/ 5617112 w 10679450"/>
              <a:gd name="connsiteY4558" fmla="*/ 2185453 h 6191997"/>
              <a:gd name="connsiteX4559" fmla="*/ 5617312 w 10679450"/>
              <a:gd name="connsiteY4559" fmla="*/ 2184782 h 6191997"/>
              <a:gd name="connsiteX4560" fmla="*/ 5617068 w 10679450"/>
              <a:gd name="connsiteY4560" fmla="*/ 2185250 h 6191997"/>
              <a:gd name="connsiteX4561" fmla="*/ 5614842 w 10679450"/>
              <a:gd name="connsiteY4561" fmla="*/ 2174900 h 6191997"/>
              <a:gd name="connsiteX4562" fmla="*/ 5614842 w 10679450"/>
              <a:gd name="connsiteY4562" fmla="*/ 2187253 h 6191997"/>
              <a:gd name="connsiteX4563" fmla="*/ 5622254 w 10679450"/>
              <a:gd name="connsiteY4563" fmla="*/ 2105725 h 6191997"/>
              <a:gd name="connsiteX4564" fmla="*/ 5674135 w 10679450"/>
              <a:gd name="connsiteY4564" fmla="*/ 2105725 h 6191997"/>
              <a:gd name="connsiteX4565" fmla="*/ 5674135 w 10679450"/>
              <a:gd name="connsiteY4565" fmla="*/ 2100784 h 6191997"/>
              <a:gd name="connsiteX4566" fmla="*/ 5703781 w 10679450"/>
              <a:gd name="connsiteY4566" fmla="*/ 2120548 h 6191997"/>
              <a:gd name="connsiteX4567" fmla="*/ 5711193 w 10679450"/>
              <a:gd name="connsiteY4567" fmla="*/ 2071137 h 6191997"/>
              <a:gd name="connsiteX4568" fmla="*/ 5716134 w 10679450"/>
              <a:gd name="connsiteY4568" fmla="*/ 2041491 h 6191997"/>
              <a:gd name="connsiteX4569" fmla="*/ 5706252 w 10679450"/>
              <a:gd name="connsiteY4569" fmla="*/ 2046432 h 6191997"/>
              <a:gd name="connsiteX4570" fmla="*/ 5700153 w 10679450"/>
              <a:gd name="connsiteY4570" fmla="*/ 2042186 h 6191997"/>
              <a:gd name="connsiteX4571" fmla="*/ 5697414 w 10679450"/>
              <a:gd name="connsiteY4571" fmla="*/ 2040533 h 6191997"/>
              <a:gd name="connsiteX4572" fmla="*/ 5694826 w 10679450"/>
              <a:gd name="connsiteY4572" fmla="*/ 2042108 h 6191997"/>
              <a:gd name="connsiteX4573" fmla="*/ 5679076 w 10679450"/>
              <a:gd name="connsiteY4573" fmla="*/ 2058784 h 6191997"/>
              <a:gd name="connsiteX4574" fmla="*/ 5676605 w 10679450"/>
              <a:gd name="connsiteY4574" fmla="*/ 2026668 h 6191997"/>
              <a:gd name="connsiteX4575" fmla="*/ 5690683 w 10679450"/>
              <a:gd name="connsiteY4575" fmla="*/ 2023301 h 6191997"/>
              <a:gd name="connsiteX4576" fmla="*/ 5693899 w 10679450"/>
              <a:gd name="connsiteY4576" fmla="*/ 2019256 h 6191997"/>
              <a:gd name="connsiteX4577" fmla="*/ 5684881 w 10679450"/>
              <a:gd name="connsiteY4577" fmla="*/ 2010247 h 6191997"/>
              <a:gd name="connsiteX4578" fmla="*/ 5684692 w 10679450"/>
              <a:gd name="connsiteY4578" fmla="*/ 2007578 h 6191997"/>
              <a:gd name="connsiteX4579" fmla="*/ 5681547 w 10679450"/>
              <a:gd name="connsiteY4579" fmla="*/ 2004433 h 6191997"/>
              <a:gd name="connsiteX4580" fmla="*/ 5684318 w 10679450"/>
              <a:gd name="connsiteY4580" fmla="*/ 2002277 h 6191997"/>
              <a:gd name="connsiteX4581" fmla="*/ 5684288 w 10679450"/>
              <a:gd name="connsiteY4581" fmla="*/ 2001846 h 6191997"/>
              <a:gd name="connsiteX4582" fmla="*/ 5745781 w 10679450"/>
              <a:gd name="connsiteY4582" fmla="*/ 1972316 h 6191997"/>
              <a:gd name="connsiteX4583" fmla="*/ 5785309 w 10679450"/>
              <a:gd name="connsiteY4583" fmla="*/ 1977257 h 6191997"/>
              <a:gd name="connsiteX4584" fmla="*/ 5824838 w 10679450"/>
              <a:gd name="connsiteY4584" fmla="*/ 1959963 h 6191997"/>
              <a:gd name="connsiteX4585" fmla="*/ 5844602 w 10679450"/>
              <a:gd name="connsiteY4585" fmla="*/ 1959963 h 6191997"/>
              <a:gd name="connsiteX4586" fmla="*/ 5856955 w 10679450"/>
              <a:gd name="connsiteY4586" fmla="*/ 1947610 h 6191997"/>
              <a:gd name="connsiteX4587" fmla="*/ 5889072 w 10679450"/>
              <a:gd name="connsiteY4587" fmla="*/ 1950081 h 6191997"/>
              <a:gd name="connsiteX4588" fmla="*/ 5834720 w 10679450"/>
              <a:gd name="connsiteY4588" fmla="*/ 1913023 h 6191997"/>
              <a:gd name="connsiteX4589" fmla="*/ 5839661 w 10679450"/>
              <a:gd name="connsiteY4589" fmla="*/ 1917964 h 6191997"/>
              <a:gd name="connsiteX4590" fmla="*/ 5839661 w 10679450"/>
              <a:gd name="connsiteY4590" fmla="*/ 1900670 h 6191997"/>
              <a:gd name="connsiteX4591" fmla="*/ 5745781 w 10679450"/>
              <a:gd name="connsiteY4591" fmla="*/ 1920434 h 6191997"/>
              <a:gd name="connsiteX4592" fmla="*/ 5684017 w 10679450"/>
              <a:gd name="connsiteY4592" fmla="*/ 1942669 h 6191997"/>
              <a:gd name="connsiteX4593" fmla="*/ 5669194 w 10679450"/>
              <a:gd name="connsiteY4593" fmla="*/ 1955022 h 6191997"/>
              <a:gd name="connsiteX4594" fmla="*/ 5666723 w 10679450"/>
              <a:gd name="connsiteY4594" fmla="*/ 1925376 h 6191997"/>
              <a:gd name="connsiteX4595" fmla="*/ 5632136 w 10679450"/>
              <a:gd name="connsiteY4595" fmla="*/ 1853730 h 6191997"/>
              <a:gd name="connsiteX4596" fmla="*/ 5634607 w 10679450"/>
              <a:gd name="connsiteY4596" fmla="*/ 1757379 h 6191997"/>
              <a:gd name="connsiteX4597" fmla="*/ 5671665 w 10679450"/>
              <a:gd name="connsiteY4597" fmla="*/ 1720321 h 6191997"/>
              <a:gd name="connsiteX4598" fmla="*/ 5743310 w 10679450"/>
              <a:gd name="connsiteY4598" fmla="*/ 1636321 h 6191997"/>
              <a:gd name="connsiteX4599" fmla="*/ 5748251 w 10679450"/>
              <a:gd name="connsiteY4599" fmla="*/ 1626439 h 6191997"/>
              <a:gd name="connsiteX4600" fmla="*/ 5721075 w 10679450"/>
              <a:gd name="connsiteY4600" fmla="*/ 1567147 h 6191997"/>
              <a:gd name="connsiteX4601" fmla="*/ 5693899 w 10679450"/>
              <a:gd name="connsiteY4601" fmla="*/ 1525147 h 6191997"/>
              <a:gd name="connsiteX4602" fmla="*/ 5701311 w 10679450"/>
              <a:gd name="connsiteY4602" fmla="*/ 1567147 h 6191997"/>
              <a:gd name="connsiteX4603" fmla="*/ 5676606 w 10679450"/>
              <a:gd name="connsiteY4603" fmla="*/ 1567147 h 6191997"/>
              <a:gd name="connsiteX4604" fmla="*/ 5664253 w 10679450"/>
              <a:gd name="connsiteY4604" fmla="*/ 1557264 h 6191997"/>
              <a:gd name="connsiteX4605" fmla="*/ 5661782 w 10679450"/>
              <a:gd name="connsiteY4605" fmla="*/ 1564676 h 6191997"/>
              <a:gd name="connsiteX4606" fmla="*/ 5651900 w 10679450"/>
              <a:gd name="connsiteY4606" fmla="*/ 1557264 h 6191997"/>
              <a:gd name="connsiteX4607" fmla="*/ 5649430 w 10679450"/>
              <a:gd name="connsiteY4607" fmla="*/ 1577028 h 6191997"/>
              <a:gd name="connsiteX4608" fmla="*/ 5637077 w 10679450"/>
              <a:gd name="connsiteY4608" fmla="*/ 1567147 h 6191997"/>
              <a:gd name="connsiteX4609" fmla="*/ 5637077 w 10679450"/>
              <a:gd name="connsiteY4609" fmla="*/ 1586911 h 6191997"/>
              <a:gd name="connsiteX4610" fmla="*/ 5614842 w 10679450"/>
              <a:gd name="connsiteY4610" fmla="*/ 1626439 h 6191997"/>
              <a:gd name="connsiteX4611" fmla="*/ 5619783 w 10679450"/>
              <a:gd name="connsiteY4611" fmla="*/ 1668438 h 6191997"/>
              <a:gd name="connsiteX4612" fmla="*/ 5619783 w 10679450"/>
              <a:gd name="connsiteY4612" fmla="*/ 1661028 h 6191997"/>
              <a:gd name="connsiteX4613" fmla="*/ 5565431 w 10679450"/>
              <a:gd name="connsiteY4613" fmla="*/ 1720321 h 6191997"/>
              <a:gd name="connsiteX4614" fmla="*/ 5523432 w 10679450"/>
              <a:gd name="connsiteY4614" fmla="*/ 1757379 h 6191997"/>
              <a:gd name="connsiteX4615" fmla="*/ 5528373 w 10679450"/>
              <a:gd name="connsiteY4615" fmla="*/ 1759849 h 6191997"/>
              <a:gd name="connsiteX4616" fmla="*/ 5511079 w 10679450"/>
              <a:gd name="connsiteY4616" fmla="*/ 1762320 h 6191997"/>
              <a:gd name="connsiteX4617" fmla="*/ 5496256 w 10679450"/>
              <a:gd name="connsiteY4617" fmla="*/ 1787024 h 6191997"/>
              <a:gd name="connsiteX4618" fmla="*/ 5498727 w 10679450"/>
              <a:gd name="connsiteY4618" fmla="*/ 1841376 h 6191997"/>
              <a:gd name="connsiteX4619" fmla="*/ 5491315 w 10679450"/>
              <a:gd name="connsiteY4619" fmla="*/ 1836436 h 6191997"/>
              <a:gd name="connsiteX4620" fmla="*/ 5464139 w 10679450"/>
              <a:gd name="connsiteY4620" fmla="*/ 1932787 h 6191997"/>
              <a:gd name="connsiteX4621" fmla="*/ 5501197 w 10679450"/>
              <a:gd name="connsiteY4621" fmla="*/ 1905611 h 6191997"/>
              <a:gd name="connsiteX4622" fmla="*/ 5530844 w 10679450"/>
              <a:gd name="connsiteY4622" fmla="*/ 1925376 h 6191997"/>
              <a:gd name="connsiteX4623" fmla="*/ 5511079 w 10679450"/>
              <a:gd name="connsiteY4623" fmla="*/ 1977257 h 6191997"/>
              <a:gd name="connsiteX4624" fmla="*/ 5466610 w 10679450"/>
              <a:gd name="connsiteY4624" fmla="*/ 1972316 h 6191997"/>
              <a:gd name="connsiteX4625" fmla="*/ 5533314 w 10679450"/>
              <a:gd name="connsiteY4625" fmla="*/ 1977257 h 6191997"/>
              <a:gd name="connsiteX4626" fmla="*/ 5523432 w 10679450"/>
              <a:gd name="connsiteY4626" fmla="*/ 1982198 h 6191997"/>
              <a:gd name="connsiteX4627" fmla="*/ 5506138 w 10679450"/>
              <a:gd name="connsiteY4627" fmla="*/ 2004433 h 6191997"/>
              <a:gd name="connsiteX4628" fmla="*/ 5501197 w 10679450"/>
              <a:gd name="connsiteY4628" fmla="*/ 1997021 h 6191997"/>
              <a:gd name="connsiteX4629" fmla="*/ 5461669 w 10679450"/>
              <a:gd name="connsiteY4629" fmla="*/ 2019256 h 6191997"/>
              <a:gd name="connsiteX4630" fmla="*/ 5481433 w 10679450"/>
              <a:gd name="connsiteY4630" fmla="*/ 2029138 h 6191997"/>
              <a:gd name="connsiteX4631" fmla="*/ 5469080 w 10679450"/>
              <a:gd name="connsiteY4631" fmla="*/ 2031609 h 6191997"/>
              <a:gd name="connsiteX4632" fmla="*/ 5476492 w 10679450"/>
              <a:gd name="connsiteY4632" fmla="*/ 2061255 h 6191997"/>
              <a:gd name="connsiteX4633" fmla="*/ 5471551 w 10679450"/>
              <a:gd name="connsiteY4633" fmla="*/ 2061255 h 6191997"/>
              <a:gd name="connsiteX4634" fmla="*/ 5469080 w 10679450"/>
              <a:gd name="connsiteY4634" fmla="*/ 2105725 h 6191997"/>
              <a:gd name="connsiteX4635" fmla="*/ 5459198 w 10679450"/>
              <a:gd name="connsiteY4635" fmla="*/ 2145253 h 6191997"/>
              <a:gd name="connsiteX4636" fmla="*/ 5436963 w 10679450"/>
              <a:gd name="connsiteY4636" fmla="*/ 2160077 h 6191997"/>
              <a:gd name="connsiteX4637" fmla="*/ 5414728 w 10679450"/>
              <a:gd name="connsiteY4637" fmla="*/ 2162547 h 6191997"/>
              <a:gd name="connsiteX4638" fmla="*/ 5407625 w 10679450"/>
              <a:gd name="connsiteY4638" fmla="*/ 2173973 h 6191997"/>
              <a:gd name="connsiteX4639" fmla="*/ 5404606 w 10679450"/>
              <a:gd name="connsiteY4639" fmla="*/ 2181611 h 6191997"/>
              <a:gd name="connsiteX4640" fmla="*/ 5404846 w 10679450"/>
              <a:gd name="connsiteY4640" fmla="*/ 2182310 h 6191997"/>
              <a:gd name="connsiteX4641" fmla="*/ 5404129 w 10679450"/>
              <a:gd name="connsiteY4641" fmla="*/ 2182817 h 6191997"/>
              <a:gd name="connsiteX4642" fmla="*/ 5402375 w 10679450"/>
              <a:gd name="connsiteY4642" fmla="*/ 2187253 h 6191997"/>
              <a:gd name="connsiteX4643" fmla="*/ 5395775 w 10679450"/>
              <a:gd name="connsiteY4643" fmla="*/ 2196980 h 6191997"/>
              <a:gd name="connsiteX4644" fmla="*/ 5394783 w 10679450"/>
              <a:gd name="connsiteY4644" fmla="*/ 2197297 h 6191997"/>
              <a:gd name="connsiteX4645" fmla="*/ 5394655 w 10679450"/>
              <a:gd name="connsiteY4645" fmla="*/ 2199604 h 6191997"/>
              <a:gd name="connsiteX4646" fmla="*/ 5390022 w 10679450"/>
              <a:gd name="connsiteY4646" fmla="*/ 2216898 h 6191997"/>
              <a:gd name="connsiteX4647" fmla="*/ 5366861 w 10679450"/>
              <a:gd name="connsiteY4647" fmla="*/ 2203928 h 6191997"/>
              <a:gd name="connsiteX4648" fmla="*/ 5365984 w 10679450"/>
              <a:gd name="connsiteY4648" fmla="*/ 2202331 h 6191997"/>
              <a:gd name="connsiteX4649" fmla="*/ 5360376 w 10679450"/>
              <a:gd name="connsiteY4649" fmla="*/ 2202076 h 6191997"/>
              <a:gd name="connsiteX4650" fmla="*/ 5360242 w 10679450"/>
              <a:gd name="connsiteY4650" fmla="*/ 2191875 h 6191997"/>
              <a:gd name="connsiteX4651" fmla="*/ 5359102 w 10679450"/>
              <a:gd name="connsiteY4651" fmla="*/ 2189799 h 6191997"/>
              <a:gd name="connsiteX4652" fmla="*/ 5352964 w 10679450"/>
              <a:gd name="connsiteY4652" fmla="*/ 2179840 h 6191997"/>
              <a:gd name="connsiteX4653" fmla="*/ 5359707 w 10679450"/>
              <a:gd name="connsiteY4653" fmla="*/ 2177721 h 6191997"/>
              <a:gd name="connsiteX4654" fmla="*/ 5350494 w 10679450"/>
              <a:gd name="connsiteY4654" fmla="*/ 2155136 h 6191997"/>
              <a:gd name="connsiteX4655" fmla="*/ 5357906 w 10679450"/>
              <a:gd name="connsiteY4655" fmla="*/ 2157606 h 6191997"/>
              <a:gd name="connsiteX4656" fmla="*/ 5352965 w 10679450"/>
              <a:gd name="connsiteY4656" fmla="*/ 2147724 h 6191997"/>
              <a:gd name="connsiteX4657" fmla="*/ 5325789 w 10679450"/>
              <a:gd name="connsiteY4657" fmla="*/ 2071137 h 6191997"/>
              <a:gd name="connsiteX4658" fmla="*/ 5318377 w 10679450"/>
              <a:gd name="connsiteY4658" fmla="*/ 2053843 h 6191997"/>
              <a:gd name="connsiteX4659" fmla="*/ 5323318 w 10679450"/>
              <a:gd name="connsiteY4659" fmla="*/ 2039020 h 6191997"/>
              <a:gd name="connsiteX4660" fmla="*/ 5315907 w 10679450"/>
              <a:gd name="connsiteY4660" fmla="*/ 2043961 h 6191997"/>
              <a:gd name="connsiteX4661" fmla="*/ 5310966 w 10679450"/>
              <a:gd name="connsiteY4661" fmla="*/ 1992080 h 6191997"/>
              <a:gd name="connsiteX4662" fmla="*/ 5298613 w 10679450"/>
              <a:gd name="connsiteY4662" fmla="*/ 1984668 h 6191997"/>
              <a:gd name="connsiteX4663" fmla="*/ 5296142 w 10679450"/>
              <a:gd name="connsiteY4663" fmla="*/ 1950081 h 6191997"/>
              <a:gd name="connsiteX4664" fmla="*/ 5288731 w 10679450"/>
              <a:gd name="connsiteY4664" fmla="*/ 1972316 h 6191997"/>
              <a:gd name="connsiteX4665" fmla="*/ 5286260 w 10679450"/>
              <a:gd name="connsiteY4665" fmla="*/ 1964904 h 6191997"/>
              <a:gd name="connsiteX4666" fmla="*/ 5264025 w 10679450"/>
              <a:gd name="connsiteY4666" fmla="*/ 1999492 h 6191997"/>
              <a:gd name="connsiteX4667" fmla="*/ 5217085 w 10679450"/>
              <a:gd name="connsiteY4667" fmla="*/ 2046432 h 6191997"/>
              <a:gd name="connsiteX4668" fmla="*/ 5192379 w 10679450"/>
              <a:gd name="connsiteY4668" fmla="*/ 2058785 h 6191997"/>
              <a:gd name="connsiteX4669" fmla="*/ 5197320 w 10679450"/>
              <a:gd name="connsiteY4669" fmla="*/ 2053843 h 6191997"/>
              <a:gd name="connsiteX4670" fmla="*/ 5177556 w 10679450"/>
              <a:gd name="connsiteY4670" fmla="*/ 2058785 h 6191997"/>
              <a:gd name="connsiteX4671" fmla="*/ 5180027 w 10679450"/>
              <a:gd name="connsiteY4671" fmla="*/ 2041491 h 6191997"/>
              <a:gd name="connsiteX4672" fmla="*/ 5147910 w 10679450"/>
              <a:gd name="connsiteY4672" fmla="*/ 2006903 h 6191997"/>
              <a:gd name="connsiteX4673" fmla="*/ 5157792 w 10679450"/>
              <a:gd name="connsiteY4673" fmla="*/ 2009374 h 6191997"/>
              <a:gd name="connsiteX4674" fmla="*/ 5162733 w 10679450"/>
              <a:gd name="connsiteY4674" fmla="*/ 1987139 h 6191997"/>
              <a:gd name="connsiteX4675" fmla="*/ 5170145 w 10679450"/>
              <a:gd name="connsiteY4675" fmla="*/ 1977257 h 6191997"/>
              <a:gd name="connsiteX4676" fmla="*/ 5152851 w 10679450"/>
              <a:gd name="connsiteY4676" fmla="*/ 1979727 h 6191997"/>
              <a:gd name="connsiteX4677" fmla="*/ 5147910 w 10679450"/>
              <a:gd name="connsiteY4677" fmla="*/ 1982198 h 6191997"/>
              <a:gd name="connsiteX4678" fmla="*/ 5142969 w 10679450"/>
              <a:gd name="connsiteY4678" fmla="*/ 1974786 h 6191997"/>
              <a:gd name="connsiteX4679" fmla="*/ 5172615 w 10679450"/>
              <a:gd name="connsiteY4679" fmla="*/ 1959963 h 6191997"/>
              <a:gd name="connsiteX4680" fmla="*/ 5152851 w 10679450"/>
              <a:gd name="connsiteY4680" fmla="*/ 1957492 h 6191997"/>
              <a:gd name="connsiteX4681" fmla="*/ 5177556 w 10679450"/>
              <a:gd name="connsiteY4681" fmla="*/ 1922905 h 6191997"/>
              <a:gd name="connsiteX4682" fmla="*/ 5180027 w 10679450"/>
              <a:gd name="connsiteY4682" fmla="*/ 1930317 h 6191997"/>
              <a:gd name="connsiteX4683" fmla="*/ 5189909 w 10679450"/>
              <a:gd name="connsiteY4683" fmla="*/ 1917964 h 6191997"/>
              <a:gd name="connsiteX4684" fmla="*/ 5175086 w 10679450"/>
              <a:gd name="connsiteY4684" fmla="*/ 1913023 h 6191997"/>
              <a:gd name="connsiteX4685" fmla="*/ 5152693 w 10679450"/>
              <a:gd name="connsiteY4685" fmla="*/ 1944745 h 6191997"/>
              <a:gd name="connsiteX4686" fmla="*/ 5147910 w 10679450"/>
              <a:gd name="connsiteY4686" fmla="*/ 1932787 h 6191997"/>
              <a:gd name="connsiteX4687" fmla="*/ 5140498 w 10679450"/>
              <a:gd name="connsiteY4687" fmla="*/ 1940199 h 6191997"/>
              <a:gd name="connsiteX4688" fmla="*/ 5152851 w 10679450"/>
              <a:gd name="connsiteY4688" fmla="*/ 1908082 h 6191997"/>
              <a:gd name="connsiteX4689" fmla="*/ 5133087 w 10679450"/>
              <a:gd name="connsiteY4689" fmla="*/ 1900670 h 6191997"/>
              <a:gd name="connsiteX4690" fmla="*/ 5140498 w 10679450"/>
              <a:gd name="connsiteY4690" fmla="*/ 1905611 h 6191997"/>
              <a:gd name="connsiteX4691" fmla="*/ 5133087 w 10679450"/>
              <a:gd name="connsiteY4691" fmla="*/ 1898199 h 6191997"/>
              <a:gd name="connsiteX4692" fmla="*/ 5187438 w 10679450"/>
              <a:gd name="connsiteY4692" fmla="*/ 1895729 h 6191997"/>
              <a:gd name="connsiteX4693" fmla="*/ 5194850 w 10679450"/>
              <a:gd name="connsiteY4693" fmla="*/ 1890788 h 6191997"/>
              <a:gd name="connsiteX4694" fmla="*/ 5209673 w 10679450"/>
              <a:gd name="connsiteY4694" fmla="*/ 1873494 h 6191997"/>
              <a:gd name="connsiteX4695" fmla="*/ 5199791 w 10679450"/>
              <a:gd name="connsiteY4695" fmla="*/ 1875965 h 6191997"/>
              <a:gd name="connsiteX4696" fmla="*/ 5207203 w 10679450"/>
              <a:gd name="connsiteY4696" fmla="*/ 1858671 h 6191997"/>
              <a:gd name="connsiteX4697" fmla="*/ 5177556 w 10679450"/>
              <a:gd name="connsiteY4697" fmla="*/ 1863612 h 6191997"/>
              <a:gd name="connsiteX4698" fmla="*/ 5135557 w 10679450"/>
              <a:gd name="connsiteY4698" fmla="*/ 1875965 h 6191997"/>
              <a:gd name="connsiteX4699" fmla="*/ 5133087 w 10679450"/>
              <a:gd name="connsiteY4699" fmla="*/ 1846317 h 6191997"/>
              <a:gd name="connsiteX4700" fmla="*/ 5150380 w 10679450"/>
              <a:gd name="connsiteY4700" fmla="*/ 1835200 h 6191997"/>
              <a:gd name="connsiteX4701" fmla="*/ 5172386 w 10679450"/>
              <a:gd name="connsiteY4701" fmla="*/ 1831899 h 6191997"/>
              <a:gd name="connsiteX4702" fmla="*/ 5172341 w 10679450"/>
              <a:gd name="connsiteY4702" fmla="*/ 1831495 h 6191997"/>
              <a:gd name="connsiteX4703" fmla="*/ 5162733 w 10679450"/>
              <a:gd name="connsiteY4703" fmla="*/ 1831495 h 6191997"/>
              <a:gd name="connsiteX4704" fmla="*/ 5170145 w 10679450"/>
              <a:gd name="connsiteY4704" fmla="*/ 1824083 h 6191997"/>
              <a:gd name="connsiteX4705" fmla="*/ 5140498 w 10679450"/>
              <a:gd name="connsiteY4705" fmla="*/ 1826554 h 6191997"/>
              <a:gd name="connsiteX4706" fmla="*/ 5138028 w 10679450"/>
              <a:gd name="connsiteY4706" fmla="*/ 1814200 h 6191997"/>
              <a:gd name="connsiteX4707" fmla="*/ 5147910 w 10679450"/>
              <a:gd name="connsiteY4707" fmla="*/ 1819141 h 6191997"/>
              <a:gd name="connsiteX4708" fmla="*/ 5165204 w 10679450"/>
              <a:gd name="connsiteY4708" fmla="*/ 1819141 h 6191997"/>
              <a:gd name="connsiteX4709" fmla="*/ 5172615 w 10679450"/>
              <a:gd name="connsiteY4709" fmla="*/ 1799378 h 6191997"/>
              <a:gd name="connsiteX4710" fmla="*/ 5177556 w 10679450"/>
              <a:gd name="connsiteY4710" fmla="*/ 1809260 h 6191997"/>
              <a:gd name="connsiteX4711" fmla="*/ 5180027 w 10679450"/>
              <a:gd name="connsiteY4711" fmla="*/ 1789495 h 6191997"/>
              <a:gd name="connsiteX4712" fmla="*/ 5172615 w 10679450"/>
              <a:gd name="connsiteY4712" fmla="*/ 1791966 h 6191997"/>
              <a:gd name="connsiteX4713" fmla="*/ 5207203 w 10679450"/>
              <a:gd name="connsiteY4713" fmla="*/ 1784555 h 6191997"/>
              <a:gd name="connsiteX4714" fmla="*/ 5207203 w 10679450"/>
              <a:gd name="connsiteY4714" fmla="*/ 1759849 h 6191997"/>
              <a:gd name="connsiteX4715" fmla="*/ 5234379 w 10679450"/>
              <a:gd name="connsiteY4715" fmla="*/ 1740085 h 6191997"/>
              <a:gd name="connsiteX4716" fmla="*/ 5256614 w 10679450"/>
              <a:gd name="connsiteY4716" fmla="*/ 1720321 h 6191997"/>
              <a:gd name="connsiteX4717" fmla="*/ 5259084 w 10679450"/>
              <a:gd name="connsiteY4717" fmla="*/ 1732673 h 6191997"/>
              <a:gd name="connsiteX4718" fmla="*/ 5266496 w 10679450"/>
              <a:gd name="connsiteY4718" fmla="*/ 1730203 h 6191997"/>
              <a:gd name="connsiteX4719" fmla="*/ 5286260 w 10679450"/>
              <a:gd name="connsiteY4719" fmla="*/ 1730203 h 6191997"/>
              <a:gd name="connsiteX4720" fmla="*/ 5325789 w 10679450"/>
              <a:gd name="connsiteY4720" fmla="*/ 1698086 h 6191997"/>
              <a:gd name="connsiteX4721" fmla="*/ 5311931 w 10679450"/>
              <a:gd name="connsiteY4721" fmla="*/ 1706501 h 6191997"/>
              <a:gd name="connsiteX4722" fmla="*/ 5297660 w 10679450"/>
              <a:gd name="connsiteY4722" fmla="*/ 1714686 h 6191997"/>
              <a:gd name="connsiteX4723" fmla="*/ 5298612 w 10679450"/>
              <a:gd name="connsiteY4723" fmla="*/ 1715379 h 6191997"/>
              <a:gd name="connsiteX4724" fmla="*/ 5276377 w 10679450"/>
              <a:gd name="connsiteY4724" fmla="*/ 1715379 h 6191997"/>
              <a:gd name="connsiteX4725" fmla="*/ 5284508 w 10679450"/>
              <a:gd name="connsiteY4725" fmla="*/ 1710376 h 6191997"/>
              <a:gd name="connsiteX4726" fmla="*/ 5283789 w 10679450"/>
              <a:gd name="connsiteY4726" fmla="*/ 1703027 h 6191997"/>
              <a:gd name="connsiteX4727" fmla="*/ 5310966 w 10679450"/>
              <a:gd name="connsiteY4727" fmla="*/ 1648675 h 6191997"/>
              <a:gd name="connsiteX4728" fmla="*/ 5335671 w 10679450"/>
              <a:gd name="connsiteY4728" fmla="*/ 1633852 h 6191997"/>
              <a:gd name="connsiteX4729" fmla="*/ 5323318 w 10679450"/>
              <a:gd name="connsiteY4729" fmla="*/ 1636321 h 6191997"/>
              <a:gd name="connsiteX4730" fmla="*/ 5355435 w 10679450"/>
              <a:gd name="connsiteY4730" fmla="*/ 1596793 h 6191997"/>
              <a:gd name="connsiteX4731" fmla="*/ 5345553 w 10679450"/>
              <a:gd name="connsiteY4731" fmla="*/ 1599263 h 6191997"/>
              <a:gd name="connsiteX4732" fmla="*/ 5352965 w 10679450"/>
              <a:gd name="connsiteY4732" fmla="*/ 1579499 h 6191997"/>
              <a:gd name="connsiteX4733" fmla="*/ 5362847 w 10679450"/>
              <a:gd name="connsiteY4733" fmla="*/ 1591852 h 6191997"/>
              <a:gd name="connsiteX4734" fmla="*/ 5365317 w 10679450"/>
              <a:gd name="connsiteY4734" fmla="*/ 1552324 h 6191997"/>
              <a:gd name="connsiteX4735" fmla="*/ 5375200 w 10679450"/>
              <a:gd name="connsiteY4735" fmla="*/ 1557264 h 6191997"/>
              <a:gd name="connsiteX4736" fmla="*/ 5372729 w 10679450"/>
              <a:gd name="connsiteY4736" fmla="*/ 1544911 h 6191997"/>
              <a:gd name="connsiteX4737" fmla="*/ 5357906 w 10679450"/>
              <a:gd name="connsiteY4737" fmla="*/ 1552324 h 6191997"/>
              <a:gd name="connsiteX4738" fmla="*/ 5385082 w 10679450"/>
              <a:gd name="connsiteY4738" fmla="*/ 1522676 h 6191997"/>
              <a:gd name="connsiteX4739" fmla="*/ 5375200 w 10679450"/>
              <a:gd name="connsiteY4739" fmla="*/ 1510324 h 6191997"/>
              <a:gd name="connsiteX4740" fmla="*/ 5385082 w 10679450"/>
              <a:gd name="connsiteY4740" fmla="*/ 1507853 h 6191997"/>
              <a:gd name="connsiteX4741" fmla="*/ 5407316 w 10679450"/>
              <a:gd name="connsiteY4741" fmla="*/ 1470795 h 6191997"/>
              <a:gd name="connsiteX4742" fmla="*/ 5414728 w 10679450"/>
              <a:gd name="connsiteY4742" fmla="*/ 1446090 h 6191997"/>
              <a:gd name="connsiteX4743" fmla="*/ 5451786 w 10679450"/>
              <a:gd name="connsiteY4743" fmla="*/ 1428796 h 6191997"/>
              <a:gd name="connsiteX4744" fmla="*/ 5436963 w 10679450"/>
              <a:gd name="connsiteY4744" fmla="*/ 1431268 h 6191997"/>
              <a:gd name="connsiteX4745" fmla="*/ 5451786 w 10679450"/>
              <a:gd name="connsiteY4745" fmla="*/ 1396679 h 6191997"/>
              <a:gd name="connsiteX4746" fmla="*/ 5446845 w 10679450"/>
              <a:gd name="connsiteY4746" fmla="*/ 1391738 h 6191997"/>
              <a:gd name="connsiteX4747" fmla="*/ 5459198 w 10679450"/>
              <a:gd name="connsiteY4747" fmla="*/ 1381856 h 6191997"/>
              <a:gd name="connsiteX4748" fmla="*/ 5461669 w 10679450"/>
              <a:gd name="connsiteY4748" fmla="*/ 1401620 h 6191997"/>
              <a:gd name="connsiteX4749" fmla="*/ 5466031 w 10679450"/>
              <a:gd name="connsiteY4749" fmla="*/ 1389307 h 6191997"/>
              <a:gd name="connsiteX4750" fmla="*/ 5468204 w 10679450"/>
              <a:gd name="connsiteY4750" fmla="*/ 1375320 h 6191997"/>
              <a:gd name="connsiteX4751" fmla="*/ 5464138 w 10679450"/>
              <a:gd name="connsiteY4751" fmla="*/ 1379386 h 6191997"/>
              <a:gd name="connsiteX4752" fmla="*/ 5449315 w 10679450"/>
              <a:gd name="connsiteY4752" fmla="*/ 1381855 h 6191997"/>
              <a:gd name="connsiteX4753" fmla="*/ 5469079 w 10679450"/>
              <a:gd name="connsiteY4753" fmla="*/ 1359621 h 6191997"/>
              <a:gd name="connsiteX4754" fmla="*/ 5475391 w 10679450"/>
              <a:gd name="connsiteY4754" fmla="*/ 1349854 h 6191997"/>
              <a:gd name="connsiteX4755" fmla="*/ 5474021 w 10679450"/>
              <a:gd name="connsiteY4755" fmla="*/ 1349739 h 6191997"/>
              <a:gd name="connsiteX4756" fmla="*/ 5477302 w 10679450"/>
              <a:gd name="connsiteY4756" fmla="*/ 1346897 h 6191997"/>
              <a:gd name="connsiteX4757" fmla="*/ 5482050 w 10679450"/>
              <a:gd name="connsiteY4757" fmla="*/ 1339547 h 6191997"/>
              <a:gd name="connsiteX4758" fmla="*/ 5491315 w 10679450"/>
              <a:gd name="connsiteY4758" fmla="*/ 1317621 h 6191997"/>
              <a:gd name="connsiteX4759" fmla="*/ 5498109 w 10679450"/>
              <a:gd name="connsiteY4759" fmla="*/ 1328739 h 6191997"/>
              <a:gd name="connsiteX4760" fmla="*/ 5496367 w 10679450"/>
              <a:gd name="connsiteY4760" fmla="*/ 1336204 h 6191997"/>
              <a:gd name="connsiteX4761" fmla="*/ 5502194 w 10679450"/>
              <a:gd name="connsiteY4761" fmla="*/ 1335175 h 6191997"/>
              <a:gd name="connsiteX4762" fmla="*/ 5502680 w 10679450"/>
              <a:gd name="connsiteY4762" fmla="*/ 1333927 h 6191997"/>
              <a:gd name="connsiteX4763" fmla="*/ 5498727 w 10679450"/>
              <a:gd name="connsiteY4763" fmla="*/ 1329974 h 6191997"/>
              <a:gd name="connsiteX4764" fmla="*/ 5503730 w 10679450"/>
              <a:gd name="connsiteY4764" fmla="*/ 1331225 h 6191997"/>
              <a:gd name="connsiteX4765" fmla="*/ 5506138 w 10679450"/>
              <a:gd name="connsiteY4765" fmla="*/ 1325033 h 6191997"/>
              <a:gd name="connsiteX4766" fmla="*/ 5506987 w 10679450"/>
              <a:gd name="connsiteY4766" fmla="*/ 1325956 h 6191997"/>
              <a:gd name="connsiteX4767" fmla="*/ 5506138 w 10679450"/>
              <a:gd name="connsiteY4767" fmla="*/ 1322564 h 6191997"/>
              <a:gd name="connsiteX4768" fmla="*/ 5513550 w 10679450"/>
              <a:gd name="connsiteY4768" fmla="*/ 1322564 h 6191997"/>
              <a:gd name="connsiteX4769" fmla="*/ 5523432 w 10679450"/>
              <a:gd name="connsiteY4769" fmla="*/ 1270681 h 6191997"/>
              <a:gd name="connsiteX4770" fmla="*/ 5525902 w 10679450"/>
              <a:gd name="connsiteY4770" fmla="*/ 1283034 h 6191997"/>
              <a:gd name="connsiteX4771" fmla="*/ 5529725 w 10679450"/>
              <a:gd name="connsiteY4771" fmla="*/ 1282339 h 6191997"/>
              <a:gd name="connsiteX4772" fmla="*/ 5530094 w 10679450"/>
              <a:gd name="connsiteY4772" fmla="*/ 1284198 h 6191997"/>
              <a:gd name="connsiteX4773" fmla="*/ 5530225 w 10679450"/>
              <a:gd name="connsiteY4773" fmla="*/ 1283343 h 6191997"/>
              <a:gd name="connsiteX4774" fmla="*/ 5535784 w 10679450"/>
              <a:gd name="connsiteY4774" fmla="*/ 1273152 h 6191997"/>
              <a:gd name="connsiteX4775" fmla="*/ 5537298 w 10679450"/>
              <a:gd name="connsiteY4775" fmla="*/ 1272712 h 6191997"/>
              <a:gd name="connsiteX4776" fmla="*/ 5533314 w 10679450"/>
              <a:gd name="connsiteY4776" fmla="*/ 1265740 h 6191997"/>
              <a:gd name="connsiteX4777" fmla="*/ 5541800 w 10679450"/>
              <a:gd name="connsiteY4777" fmla="*/ 1271398 h 6191997"/>
              <a:gd name="connsiteX4778" fmla="*/ 5543196 w 10679450"/>
              <a:gd name="connsiteY4778" fmla="*/ 1270991 h 6191997"/>
              <a:gd name="connsiteX4779" fmla="*/ 5543195 w 10679450"/>
              <a:gd name="connsiteY4779" fmla="*/ 1263270 h 6191997"/>
              <a:gd name="connsiteX4780" fmla="*/ 5545666 w 10679450"/>
              <a:gd name="connsiteY4780" fmla="*/ 1268212 h 6191997"/>
              <a:gd name="connsiteX4781" fmla="*/ 5550607 w 10679450"/>
              <a:gd name="connsiteY4781" fmla="*/ 1263270 h 6191997"/>
              <a:gd name="connsiteX4782" fmla="*/ 5557517 w 10679450"/>
              <a:gd name="connsiteY4782" fmla="*/ 1282032 h 6191997"/>
              <a:gd name="connsiteX4783" fmla="*/ 5556583 w 10679450"/>
              <a:gd name="connsiteY4783" fmla="*/ 1283927 h 6191997"/>
              <a:gd name="connsiteX4784" fmla="*/ 5562961 w 10679450"/>
              <a:gd name="connsiteY4784" fmla="*/ 1290447 h 6191997"/>
              <a:gd name="connsiteX4785" fmla="*/ 5567902 w 10679450"/>
              <a:gd name="connsiteY4785" fmla="*/ 1243505 h 6191997"/>
              <a:gd name="connsiteX4786" fmla="*/ 5567902 w 10679450"/>
              <a:gd name="connsiteY4786" fmla="*/ 1250918 h 6191997"/>
              <a:gd name="connsiteX4787" fmla="*/ 5572963 w 10679450"/>
              <a:gd name="connsiteY4787" fmla="*/ 1250228 h 6191997"/>
              <a:gd name="connsiteX4788" fmla="*/ 5573152 w 10679450"/>
              <a:gd name="connsiteY4788" fmla="*/ 1249373 h 6191997"/>
              <a:gd name="connsiteX4789" fmla="*/ 5577723 w 10679450"/>
              <a:gd name="connsiteY4789" fmla="*/ 1243635 h 6191997"/>
              <a:gd name="connsiteX4790" fmla="*/ 5577785 w 10679450"/>
              <a:gd name="connsiteY4790" fmla="*/ 1243505 h 6191997"/>
              <a:gd name="connsiteX4791" fmla="*/ 5577801 w 10679450"/>
              <a:gd name="connsiteY4791" fmla="*/ 1243538 h 6191997"/>
              <a:gd name="connsiteX4792" fmla="*/ 5587666 w 10679450"/>
              <a:gd name="connsiteY4792" fmla="*/ 1231153 h 6191997"/>
              <a:gd name="connsiteX4793" fmla="*/ 5580254 w 10679450"/>
              <a:gd name="connsiteY4793" fmla="*/ 1283034 h 6191997"/>
              <a:gd name="connsiteX4794" fmla="*/ 5607430 w 10679450"/>
              <a:gd name="connsiteY4794" fmla="*/ 1231153 h 6191997"/>
              <a:gd name="connsiteX4795" fmla="*/ 5604960 w 10679450"/>
              <a:gd name="connsiteY4795" fmla="*/ 1241035 h 6191997"/>
              <a:gd name="connsiteX4796" fmla="*/ 5614842 w 10679450"/>
              <a:gd name="connsiteY4796" fmla="*/ 1223741 h 6191997"/>
              <a:gd name="connsiteX4797" fmla="*/ 5637077 w 10679450"/>
              <a:gd name="connsiteY4797" fmla="*/ 1250917 h 6191997"/>
              <a:gd name="connsiteX4798" fmla="*/ 5622254 w 10679450"/>
              <a:gd name="connsiteY4798" fmla="*/ 1199036 h 6191997"/>
              <a:gd name="connsiteX4799" fmla="*/ 5629665 w 10679450"/>
              <a:gd name="connsiteY4799" fmla="*/ 1211389 h 6191997"/>
              <a:gd name="connsiteX4800" fmla="*/ 5637077 w 10679450"/>
              <a:gd name="connsiteY4800" fmla="*/ 1199036 h 6191997"/>
              <a:gd name="connsiteX4801" fmla="*/ 5641596 w 10679450"/>
              <a:gd name="connsiteY4801" fmla="*/ 1207010 h 6191997"/>
              <a:gd name="connsiteX4802" fmla="*/ 5642018 w 10679450"/>
              <a:gd name="connsiteY4802" fmla="*/ 1206448 h 6191997"/>
              <a:gd name="connsiteX4803" fmla="*/ 5642744 w 10679450"/>
              <a:gd name="connsiteY4803" fmla="*/ 1208627 h 6191997"/>
              <a:gd name="connsiteX4804" fmla="*/ 5649430 w 10679450"/>
              <a:gd name="connsiteY4804" fmla="*/ 1213860 h 6191997"/>
              <a:gd name="connsiteX4805" fmla="*/ 5646959 w 10679450"/>
              <a:gd name="connsiteY4805" fmla="*/ 1206447 h 6191997"/>
              <a:gd name="connsiteX4806" fmla="*/ 5664253 w 10679450"/>
              <a:gd name="connsiteY4806" fmla="*/ 1208918 h 6191997"/>
              <a:gd name="connsiteX4807" fmla="*/ 5669194 w 10679450"/>
              <a:gd name="connsiteY4807" fmla="*/ 1218800 h 6191997"/>
              <a:gd name="connsiteX4808" fmla="*/ 5669194 w 10679450"/>
              <a:gd name="connsiteY4808" fmla="*/ 1228682 h 6191997"/>
              <a:gd name="connsiteX4809" fmla="*/ 5703781 w 10679450"/>
              <a:gd name="connsiteY4809" fmla="*/ 1184213 h 6191997"/>
              <a:gd name="connsiteX4810" fmla="*/ 5705932 w 10679450"/>
              <a:gd name="connsiteY4810" fmla="*/ 1179583 h 6191997"/>
              <a:gd name="connsiteX4811" fmla="*/ 5686487 w 10679450"/>
              <a:gd name="connsiteY4811" fmla="*/ 1181743 h 6191997"/>
              <a:gd name="connsiteX4812" fmla="*/ 5684017 w 10679450"/>
              <a:gd name="connsiteY4812" fmla="*/ 1189155 h 6191997"/>
              <a:gd name="connsiteX4813" fmla="*/ 5679075 w 10679450"/>
              <a:gd name="connsiteY4813" fmla="*/ 1176802 h 6191997"/>
              <a:gd name="connsiteX4814" fmla="*/ 5691428 w 10679450"/>
              <a:gd name="connsiteY4814" fmla="*/ 1169389 h 6191997"/>
              <a:gd name="connsiteX4815" fmla="*/ 5696369 w 10679450"/>
              <a:gd name="connsiteY4815" fmla="*/ 1171861 h 6191997"/>
              <a:gd name="connsiteX4816" fmla="*/ 5701310 w 10679450"/>
              <a:gd name="connsiteY4816" fmla="*/ 1164448 h 6191997"/>
              <a:gd name="connsiteX4817" fmla="*/ 5709070 w 10679450"/>
              <a:gd name="connsiteY4817" fmla="*/ 1173057 h 6191997"/>
              <a:gd name="connsiteX4818" fmla="*/ 5708037 w 10679450"/>
              <a:gd name="connsiteY4818" fmla="*/ 1175212 h 6191997"/>
              <a:gd name="connsiteX4819" fmla="*/ 5713664 w 10679450"/>
              <a:gd name="connsiteY4819" fmla="*/ 1166920 h 6191997"/>
              <a:gd name="connsiteX4820" fmla="*/ 5706252 w 10679450"/>
              <a:gd name="connsiteY4820" fmla="*/ 1152096 h 6191997"/>
              <a:gd name="connsiteX4821" fmla="*/ 5713664 w 10679450"/>
              <a:gd name="connsiteY4821" fmla="*/ 1154566 h 6191997"/>
              <a:gd name="connsiteX4822" fmla="*/ 5713664 w 10679450"/>
              <a:gd name="connsiteY4822" fmla="*/ 1142214 h 6191997"/>
              <a:gd name="connsiteX4823" fmla="*/ 5723546 w 10679450"/>
              <a:gd name="connsiteY4823" fmla="*/ 1139743 h 6191997"/>
              <a:gd name="connsiteX4824" fmla="*/ 5730957 w 10679450"/>
              <a:gd name="connsiteY4824" fmla="*/ 1157037 h 6191997"/>
              <a:gd name="connsiteX4825" fmla="*/ 5748251 w 10679450"/>
              <a:gd name="connsiteY4825" fmla="*/ 1152096 h 6191997"/>
              <a:gd name="connsiteX4826" fmla="*/ 5721075 w 10679450"/>
              <a:gd name="connsiteY4826" fmla="*/ 1223741 h 6191997"/>
              <a:gd name="connsiteX4827" fmla="*/ 5738369 w 10679450"/>
              <a:gd name="connsiteY4827" fmla="*/ 1201506 h 6191997"/>
              <a:gd name="connsiteX4828" fmla="*/ 5733428 w 10679450"/>
              <a:gd name="connsiteY4828" fmla="*/ 1206447 h 6191997"/>
              <a:gd name="connsiteX4829" fmla="*/ 5770486 w 10679450"/>
              <a:gd name="connsiteY4829" fmla="*/ 1144684 h 6191997"/>
              <a:gd name="connsiteX4830" fmla="*/ 5770486 w 10679450"/>
              <a:gd name="connsiteY4830" fmla="*/ 1194095 h 6191997"/>
              <a:gd name="connsiteX4831" fmla="*/ 5789942 w 10679450"/>
              <a:gd name="connsiteY4831" fmla="*/ 1167536 h 6191997"/>
              <a:gd name="connsiteX4832" fmla="*/ 5797353 w 10679450"/>
              <a:gd name="connsiteY4832" fmla="*/ 1140141 h 6191997"/>
              <a:gd name="connsiteX4833" fmla="*/ 5782840 w 10679450"/>
              <a:gd name="connsiteY4833" fmla="*/ 1142214 h 6191997"/>
              <a:gd name="connsiteX4834" fmla="*/ 5787781 w 10679450"/>
              <a:gd name="connsiteY4834" fmla="*/ 1134803 h 6191997"/>
              <a:gd name="connsiteX4835" fmla="*/ 5780369 w 10679450"/>
              <a:gd name="connsiteY4835" fmla="*/ 1134803 h 6191997"/>
              <a:gd name="connsiteX4836" fmla="*/ 5787780 w 10679450"/>
              <a:gd name="connsiteY4836" fmla="*/ 1129553 h 6191997"/>
              <a:gd name="connsiteX4837" fmla="*/ 5795193 w 10679450"/>
              <a:gd name="connsiteY4837" fmla="*/ 1129862 h 6191997"/>
              <a:gd name="connsiteX4838" fmla="*/ 5798399 w 10679450"/>
              <a:gd name="connsiteY4838" fmla="*/ 1136273 h 6191997"/>
              <a:gd name="connsiteX4839" fmla="*/ 5800133 w 10679450"/>
              <a:gd name="connsiteY4839" fmla="*/ 1129862 h 6191997"/>
              <a:gd name="connsiteX4840" fmla="*/ 5805074 w 10679450"/>
              <a:gd name="connsiteY4840" fmla="*/ 1171860 h 6191997"/>
              <a:gd name="connsiteX4841" fmla="*/ 5819897 w 10679450"/>
              <a:gd name="connsiteY4841" fmla="*/ 1166920 h 6191997"/>
              <a:gd name="connsiteX4842" fmla="*/ 5812485 w 10679450"/>
              <a:gd name="connsiteY4842" fmla="*/ 1184213 h 6191997"/>
              <a:gd name="connsiteX4843" fmla="*/ 5832250 w 10679450"/>
              <a:gd name="connsiteY4843" fmla="*/ 1157037 h 6191997"/>
              <a:gd name="connsiteX4844" fmla="*/ 5852014 w 10679450"/>
              <a:gd name="connsiteY4844" fmla="*/ 1164448 h 6191997"/>
              <a:gd name="connsiteX4845" fmla="*/ 5864366 w 10679450"/>
              <a:gd name="connsiteY4845" fmla="*/ 1169389 h 6191997"/>
              <a:gd name="connsiteX4846" fmla="*/ 5871778 w 10679450"/>
              <a:gd name="connsiteY4846" fmla="*/ 1161978 h 6191997"/>
              <a:gd name="connsiteX4847" fmla="*/ 5884131 w 10679450"/>
              <a:gd name="connsiteY4847" fmla="*/ 1171860 h 6191997"/>
              <a:gd name="connsiteX4848" fmla="*/ 5879190 w 10679450"/>
              <a:gd name="connsiteY4848" fmla="*/ 1174330 h 6191997"/>
              <a:gd name="connsiteX4849" fmla="*/ 5901425 w 10679450"/>
              <a:gd name="connsiteY4849" fmla="*/ 1196565 h 6191997"/>
              <a:gd name="connsiteX4850" fmla="*/ 5834720 w 10679450"/>
              <a:gd name="connsiteY4850" fmla="*/ 1208918 h 6191997"/>
              <a:gd name="connsiteX4851" fmla="*/ 5856955 w 10679450"/>
              <a:gd name="connsiteY4851" fmla="*/ 1233624 h 6191997"/>
              <a:gd name="connsiteX4852" fmla="*/ 5859425 w 10679450"/>
              <a:gd name="connsiteY4852" fmla="*/ 1253389 h 6191997"/>
              <a:gd name="connsiteX4853" fmla="*/ 5874249 w 10679450"/>
              <a:gd name="connsiteY4853" fmla="*/ 1253389 h 6191997"/>
              <a:gd name="connsiteX4854" fmla="*/ 5874249 w 10679450"/>
              <a:gd name="connsiteY4854" fmla="*/ 1245976 h 6191997"/>
              <a:gd name="connsiteX4855" fmla="*/ 5884131 w 10679450"/>
              <a:gd name="connsiteY4855" fmla="*/ 1253389 h 6191997"/>
              <a:gd name="connsiteX4856" fmla="*/ 5886602 w 10679450"/>
              <a:gd name="connsiteY4856" fmla="*/ 1241035 h 6191997"/>
              <a:gd name="connsiteX4857" fmla="*/ 5931071 w 10679450"/>
              <a:gd name="connsiteY4857" fmla="*/ 1241035 h 6191997"/>
              <a:gd name="connsiteX4858" fmla="*/ 5928601 w 10679450"/>
              <a:gd name="connsiteY4858" fmla="*/ 1228682 h 6191997"/>
              <a:gd name="connsiteX4859" fmla="*/ 5963188 w 10679450"/>
              <a:gd name="connsiteY4859" fmla="*/ 1250917 h 6191997"/>
              <a:gd name="connsiteX4860" fmla="*/ 5936012 w 10679450"/>
              <a:gd name="connsiteY4860" fmla="*/ 1245976 h 6191997"/>
              <a:gd name="connsiteX4861" fmla="*/ 5933598 w 10679450"/>
              <a:gd name="connsiteY4861" fmla="*/ 1260463 h 6191997"/>
              <a:gd name="connsiteX4862" fmla="*/ 5943424 w 10679450"/>
              <a:gd name="connsiteY4862" fmla="*/ 1263269 h 6191997"/>
              <a:gd name="connsiteX4863" fmla="*/ 5939846 w 10679450"/>
              <a:gd name="connsiteY4863" fmla="*/ 1264078 h 6191997"/>
              <a:gd name="connsiteX4864" fmla="*/ 5941263 w 10679450"/>
              <a:gd name="connsiteY4864" fmla="*/ 1264814 h 6191997"/>
              <a:gd name="connsiteX4865" fmla="*/ 5943424 w 10679450"/>
              <a:gd name="connsiteY4865" fmla="*/ 1270681 h 6191997"/>
              <a:gd name="connsiteX4866" fmla="*/ 5963188 w 10679450"/>
              <a:gd name="connsiteY4866" fmla="*/ 1270681 h 6191997"/>
              <a:gd name="connsiteX4867" fmla="*/ 5960718 w 10679450"/>
              <a:gd name="connsiteY4867" fmla="*/ 1280564 h 6191997"/>
              <a:gd name="connsiteX4868" fmla="*/ 5970600 w 10679450"/>
              <a:gd name="connsiteY4868" fmla="*/ 1273152 h 6191997"/>
              <a:gd name="connsiteX4869" fmla="*/ 5975541 w 10679450"/>
              <a:gd name="connsiteY4869" fmla="*/ 1287976 h 6191997"/>
              <a:gd name="connsiteX4870" fmla="*/ 6029893 w 10679450"/>
              <a:gd name="connsiteY4870" fmla="*/ 1287976 h 6191997"/>
              <a:gd name="connsiteX4871" fmla="*/ 6138597 w 10679450"/>
              <a:gd name="connsiteY4871" fmla="*/ 1369503 h 6191997"/>
              <a:gd name="connsiteX4872" fmla="*/ 6133656 w 10679450"/>
              <a:gd name="connsiteY4872" fmla="*/ 1359621 h 6191997"/>
              <a:gd name="connsiteX4873" fmla="*/ 6143538 w 10679450"/>
              <a:gd name="connsiteY4873" fmla="*/ 1376916 h 6191997"/>
              <a:gd name="connsiteX4874" fmla="*/ 6165773 w 10679450"/>
              <a:gd name="connsiteY4874" fmla="*/ 1384326 h 6191997"/>
              <a:gd name="connsiteX4875" fmla="*/ 6163302 w 10679450"/>
              <a:gd name="connsiteY4875" fmla="*/ 1376916 h 6191997"/>
              <a:gd name="connsiteX4876" fmla="*/ 6168243 w 10679450"/>
              <a:gd name="connsiteY4876" fmla="*/ 1520207 h 6191997"/>
              <a:gd name="connsiteX4877" fmla="*/ 6005188 w 10679450"/>
              <a:gd name="connsiteY4877" fmla="*/ 1497972 h 6191997"/>
              <a:gd name="connsiteX4878" fmla="*/ 5980482 w 10679450"/>
              <a:gd name="connsiteY4878" fmla="*/ 1478208 h 6191997"/>
              <a:gd name="connsiteX4879" fmla="*/ 5928601 w 10679450"/>
              <a:gd name="connsiteY4879" fmla="*/ 1460913 h 6191997"/>
              <a:gd name="connsiteX4880" fmla="*/ 5970600 w 10679450"/>
              <a:gd name="connsiteY4880" fmla="*/ 1507853 h 6191997"/>
              <a:gd name="connsiteX4881" fmla="*/ 6005188 w 10679450"/>
              <a:gd name="connsiteY4881" fmla="*/ 1537501 h 6191997"/>
              <a:gd name="connsiteX4882" fmla="*/ 6000246 w 10679450"/>
              <a:gd name="connsiteY4882" fmla="*/ 1591852 h 6191997"/>
              <a:gd name="connsiteX4883" fmla="*/ 6007658 w 10679450"/>
              <a:gd name="connsiteY4883" fmla="*/ 1651144 h 6191997"/>
              <a:gd name="connsiteX4884" fmla="*/ 6094127 w 10679450"/>
              <a:gd name="connsiteY4884" fmla="*/ 1698086 h 6191997"/>
              <a:gd name="connsiteX4885" fmla="*/ 6113891 w 10679450"/>
              <a:gd name="connsiteY4885" fmla="*/ 1690673 h 6191997"/>
              <a:gd name="connsiteX4886" fmla="*/ 6104009 w 10679450"/>
              <a:gd name="connsiteY4886" fmla="*/ 1651144 h 6191997"/>
              <a:gd name="connsiteX4887" fmla="*/ 6074362 w 10679450"/>
              <a:gd name="connsiteY4887" fmla="*/ 1601734 h 6191997"/>
              <a:gd name="connsiteX4888" fmla="*/ 6116362 w 10679450"/>
              <a:gd name="connsiteY4888" fmla="*/ 1626439 h 6191997"/>
              <a:gd name="connsiteX4889" fmla="*/ 6108950 w 10679450"/>
              <a:gd name="connsiteY4889" fmla="*/ 1641263 h 6191997"/>
              <a:gd name="connsiteX4890" fmla="*/ 6190478 w 10679450"/>
              <a:gd name="connsiteY4890" fmla="*/ 1651144 h 6191997"/>
              <a:gd name="connsiteX4891" fmla="*/ 6178125 w 10679450"/>
              <a:gd name="connsiteY4891" fmla="*/ 1554793 h 6191997"/>
              <a:gd name="connsiteX4892" fmla="*/ 6232477 w 10679450"/>
              <a:gd name="connsiteY4892" fmla="*/ 1500443 h 6191997"/>
              <a:gd name="connsiteX4893" fmla="*/ 6267065 w 10679450"/>
              <a:gd name="connsiteY4893" fmla="*/ 1535029 h 6191997"/>
              <a:gd name="connsiteX4894" fmla="*/ 6289300 w 10679450"/>
              <a:gd name="connsiteY4894" fmla="*/ 1547382 h 6191997"/>
              <a:gd name="connsiteX4895" fmla="*/ 6299182 w 10679450"/>
              <a:gd name="connsiteY4895" fmla="*/ 1485618 h 6191997"/>
              <a:gd name="connsiteX4896" fmla="*/ 6289300 w 10679450"/>
              <a:gd name="connsiteY4896" fmla="*/ 1451031 h 6191997"/>
              <a:gd name="connsiteX4897" fmla="*/ 6289300 w 10679450"/>
              <a:gd name="connsiteY4897" fmla="*/ 1396679 h 6191997"/>
              <a:gd name="connsiteX4898" fmla="*/ 6264594 w 10679450"/>
              <a:gd name="connsiteY4898" fmla="*/ 1332445 h 6191997"/>
              <a:gd name="connsiteX4899" fmla="*/ 6331298 w 10679450"/>
              <a:gd name="connsiteY4899" fmla="*/ 1347268 h 6191997"/>
              <a:gd name="connsiteX4900" fmla="*/ 6358475 w 10679450"/>
              <a:gd name="connsiteY4900" fmla="*/ 1371975 h 6191997"/>
              <a:gd name="connsiteX4901" fmla="*/ 6365887 w 10679450"/>
              <a:gd name="connsiteY4901" fmla="*/ 1401620 h 6191997"/>
              <a:gd name="connsiteX4902" fmla="*/ 6316475 w 10679450"/>
              <a:gd name="connsiteY4902" fmla="*/ 1433737 h 6191997"/>
              <a:gd name="connsiteX4903" fmla="*/ 6360945 w 10679450"/>
              <a:gd name="connsiteY4903" fmla="*/ 1475736 h 6191997"/>
              <a:gd name="connsiteX4904" fmla="*/ 6365887 w 10679450"/>
              <a:gd name="connsiteY4904" fmla="*/ 1490559 h 6191997"/>
              <a:gd name="connsiteX4905" fmla="*/ 6385651 w 10679450"/>
              <a:gd name="connsiteY4905" fmla="*/ 1475736 h 6191997"/>
              <a:gd name="connsiteX4906" fmla="*/ 6398003 w 10679450"/>
              <a:gd name="connsiteY4906" fmla="*/ 1448561 h 6191997"/>
              <a:gd name="connsiteX4907" fmla="*/ 6415297 w 10679450"/>
              <a:gd name="connsiteY4907" fmla="*/ 1418914 h 6191997"/>
              <a:gd name="connsiteX4908" fmla="*/ 6432591 w 10679450"/>
              <a:gd name="connsiteY4908" fmla="*/ 1401620 h 6191997"/>
              <a:gd name="connsiteX4909" fmla="*/ 6538825 w 10679450"/>
              <a:gd name="connsiteY4909" fmla="*/ 1359621 h 6191997"/>
              <a:gd name="connsiteX4910" fmla="*/ 6541294 w 10679450"/>
              <a:gd name="connsiteY4910" fmla="*/ 1339856 h 6191997"/>
              <a:gd name="connsiteX4911" fmla="*/ 6558589 w 10679450"/>
              <a:gd name="connsiteY4911" fmla="*/ 1325034 h 6191997"/>
              <a:gd name="connsiteX4912" fmla="*/ 6566000 w 10679450"/>
              <a:gd name="connsiteY4912" fmla="*/ 1322564 h 6191997"/>
              <a:gd name="connsiteX4913" fmla="*/ 6607999 w 10679450"/>
              <a:gd name="connsiteY4913" fmla="*/ 1305269 h 6191997"/>
              <a:gd name="connsiteX4914" fmla="*/ 6583294 w 10679450"/>
              <a:gd name="connsiteY4914" fmla="*/ 1320092 h 6191997"/>
              <a:gd name="connsiteX4915" fmla="*/ 6590705 w 10679450"/>
              <a:gd name="connsiteY4915" fmla="*/ 1347268 h 6191997"/>
              <a:gd name="connsiteX4916" fmla="*/ 6617881 w 10679450"/>
              <a:gd name="connsiteY4916" fmla="*/ 1374444 h 6191997"/>
              <a:gd name="connsiteX4917" fmla="*/ 6682116 w 10679450"/>
              <a:gd name="connsiteY4917" fmla="*/ 1339856 h 6191997"/>
              <a:gd name="connsiteX4918" fmla="*/ 6743879 w 10679450"/>
              <a:gd name="connsiteY4918" fmla="*/ 1305269 h 6191997"/>
              <a:gd name="connsiteX4919" fmla="*/ 6748821 w 10679450"/>
              <a:gd name="connsiteY4919" fmla="*/ 1334916 h 6191997"/>
              <a:gd name="connsiteX4920" fmla="*/ 6758703 w 10679450"/>
              <a:gd name="connsiteY4920" fmla="*/ 1362091 h 6191997"/>
              <a:gd name="connsiteX4921" fmla="*/ 6768585 w 10679450"/>
              <a:gd name="connsiteY4921" fmla="*/ 1339856 h 6191997"/>
              <a:gd name="connsiteX4922" fmla="*/ 6800701 w 10679450"/>
              <a:gd name="connsiteY4922" fmla="*/ 1295387 h 6191997"/>
              <a:gd name="connsiteX4923" fmla="*/ 6798231 w 10679450"/>
              <a:gd name="connsiteY4923" fmla="*/ 1297857 h 6191997"/>
              <a:gd name="connsiteX4924" fmla="*/ 6789092 w 10679450"/>
              <a:gd name="connsiteY4924" fmla="*/ 1262078 h 6191997"/>
              <a:gd name="connsiteX4925" fmla="*/ 6793146 w 10679450"/>
              <a:gd name="connsiteY4925" fmla="*/ 1248218 h 6191997"/>
              <a:gd name="connsiteX4926" fmla="*/ 6780937 w 10679450"/>
              <a:gd name="connsiteY4926" fmla="*/ 1228682 h 6191997"/>
              <a:gd name="connsiteX4927" fmla="*/ 6773525 w 10679450"/>
              <a:gd name="connsiteY4927" fmla="*/ 1206447 h 6191997"/>
              <a:gd name="connsiteX4928" fmla="*/ 6783407 w 10679450"/>
              <a:gd name="connsiteY4928" fmla="*/ 1208918 h 6191997"/>
              <a:gd name="connsiteX4929" fmla="*/ 6781863 w 10679450"/>
              <a:gd name="connsiteY4929" fmla="*/ 1193477 h 6191997"/>
              <a:gd name="connsiteX4930" fmla="*/ 6800701 w 10679450"/>
              <a:gd name="connsiteY4930" fmla="*/ 1203977 h 6191997"/>
              <a:gd name="connsiteX4931" fmla="*/ 6831970 w 10679450"/>
              <a:gd name="connsiteY4931" fmla="*/ 1240456 h 6191997"/>
              <a:gd name="connsiteX4932" fmla="*/ 6831802 w 10679450"/>
              <a:gd name="connsiteY4932" fmla="*/ 1241795 h 6191997"/>
              <a:gd name="connsiteX4933" fmla="*/ 6835907 w 10679450"/>
              <a:gd name="connsiteY4933" fmla="*/ 1242579 h 6191997"/>
              <a:gd name="connsiteX4934" fmla="*/ 6943993 w 10679450"/>
              <a:gd name="connsiteY4934" fmla="*/ 1292917 h 6191997"/>
              <a:gd name="connsiteX4935" fmla="*/ 6985992 w 10679450"/>
              <a:gd name="connsiteY4935" fmla="*/ 1325034 h 6191997"/>
              <a:gd name="connsiteX4936" fmla="*/ 7020580 w 10679450"/>
              <a:gd name="connsiteY4936" fmla="*/ 1367032 h 6191997"/>
              <a:gd name="connsiteX4937" fmla="*/ 7015639 w 10679450"/>
              <a:gd name="connsiteY4937" fmla="*/ 1260799 h 6191997"/>
              <a:gd name="connsiteX4938" fmla="*/ 6981051 w 10679450"/>
              <a:gd name="connsiteY4938" fmla="*/ 1258329 h 6191997"/>
              <a:gd name="connsiteX4939" fmla="*/ 6978580 w 10679450"/>
              <a:gd name="connsiteY4939" fmla="*/ 1213860 h 6191997"/>
              <a:gd name="connsiteX4940" fmla="*/ 6971169 w 10679450"/>
              <a:gd name="connsiteY4940" fmla="*/ 1152096 h 6191997"/>
              <a:gd name="connsiteX4941" fmla="*/ 6983522 w 10679450"/>
              <a:gd name="connsiteY4941" fmla="*/ 1115037 h 6191997"/>
              <a:gd name="connsiteX4942" fmla="*/ 6976110 w 10679450"/>
              <a:gd name="connsiteY4942" fmla="*/ 1122450 h 6191997"/>
              <a:gd name="connsiteX4943" fmla="*/ 7025521 w 10679450"/>
              <a:gd name="connsiteY4943" fmla="*/ 1043392 h 6191997"/>
              <a:gd name="connsiteX4944" fmla="*/ 7067520 w 10679450"/>
              <a:gd name="connsiteY4944" fmla="*/ 937159 h 6191997"/>
              <a:gd name="connsiteX4945" fmla="*/ 7149048 w 10679450"/>
              <a:gd name="connsiteY4945" fmla="*/ 959393 h 6191997"/>
              <a:gd name="connsiteX4946" fmla="*/ 7136695 w 10679450"/>
              <a:gd name="connsiteY4946" fmla="*/ 1055744 h 6191997"/>
              <a:gd name="connsiteX4947" fmla="*/ 7124342 w 10679450"/>
              <a:gd name="connsiteY4947" fmla="*/ 1077979 h 6191997"/>
              <a:gd name="connsiteX4948" fmla="*/ 7146577 w 10679450"/>
              <a:gd name="connsiteY4948" fmla="*/ 1119979 h 6191997"/>
              <a:gd name="connsiteX4949" fmla="*/ 7144107 w 10679450"/>
              <a:gd name="connsiteY4949" fmla="*/ 1194095 h 6191997"/>
              <a:gd name="connsiteX4950" fmla="*/ 7149048 w 10679450"/>
              <a:gd name="connsiteY4950" fmla="*/ 1243505 h 6191997"/>
              <a:gd name="connsiteX4951" fmla="*/ 7146577 w 10679450"/>
              <a:gd name="connsiteY4951" fmla="*/ 1275622 h 6191997"/>
              <a:gd name="connsiteX4952" fmla="*/ 7168812 w 10679450"/>
              <a:gd name="connsiteY4952" fmla="*/ 1329974 h 6191997"/>
              <a:gd name="connsiteX4953" fmla="*/ 7111990 w 10679450"/>
              <a:gd name="connsiteY4953" fmla="*/ 1446090 h 6191997"/>
              <a:gd name="connsiteX4954" fmla="*/ 7129284 w 10679450"/>
              <a:gd name="connsiteY4954" fmla="*/ 1460913 h 6191997"/>
              <a:gd name="connsiteX4955" fmla="*/ 7099637 w 10679450"/>
              <a:gd name="connsiteY4955" fmla="*/ 1468325 h 6191997"/>
              <a:gd name="connsiteX4956" fmla="*/ 7065049 w 10679450"/>
              <a:gd name="connsiteY4956" fmla="*/ 1483149 h 6191997"/>
              <a:gd name="connsiteX4957" fmla="*/ 7072461 w 10679450"/>
              <a:gd name="connsiteY4957" fmla="*/ 1505383 h 6191997"/>
              <a:gd name="connsiteX4958" fmla="*/ 7126813 w 10679450"/>
              <a:gd name="connsiteY4958" fmla="*/ 1515265 h 6191997"/>
              <a:gd name="connsiteX4959" fmla="*/ 7137622 w 10679450"/>
              <a:gd name="connsiteY4959" fmla="*/ 1506310 h 6191997"/>
              <a:gd name="connsiteX4960" fmla="*/ 7137515 w 10679450"/>
              <a:gd name="connsiteY4960" fmla="*/ 1505965 h 6191997"/>
              <a:gd name="connsiteX4961" fmla="*/ 7132564 w 10679450"/>
              <a:gd name="connsiteY4961" fmla="*/ 1505924 h 6191997"/>
              <a:gd name="connsiteX4962" fmla="*/ 7124341 w 10679450"/>
              <a:gd name="connsiteY4962" fmla="*/ 1497972 h 6191997"/>
              <a:gd name="connsiteX4963" fmla="*/ 7141930 w 10679450"/>
              <a:gd name="connsiteY4963" fmla="*/ 1487853 h 6191997"/>
              <a:gd name="connsiteX4964" fmla="*/ 7156219 w 10679450"/>
              <a:gd name="connsiteY4964" fmla="*/ 1483848 h 6191997"/>
              <a:gd name="connsiteX4965" fmla="*/ 7157695 w 10679450"/>
              <a:gd name="connsiteY4965" fmla="*/ 1482839 h 6191997"/>
              <a:gd name="connsiteX4966" fmla="*/ 7176224 w 10679450"/>
              <a:gd name="connsiteY4966" fmla="*/ 1468325 h 6191997"/>
              <a:gd name="connsiteX4967" fmla="*/ 7200929 w 10679450"/>
              <a:gd name="connsiteY4967" fmla="*/ 1418914 h 6191997"/>
              <a:gd name="connsiteX4968" fmla="*/ 7208340 w 10679450"/>
              <a:gd name="connsiteY4968" fmla="*/ 1369503 h 6191997"/>
              <a:gd name="connsiteX4969" fmla="*/ 7215753 w 10679450"/>
              <a:gd name="connsiteY4969" fmla="*/ 1315151 h 6191997"/>
              <a:gd name="connsiteX4970" fmla="*/ 7270104 w 10679450"/>
              <a:gd name="connsiteY4970" fmla="*/ 1305269 h 6191997"/>
              <a:gd name="connsiteX4971" fmla="*/ 7277516 w 10679450"/>
              <a:gd name="connsiteY4971" fmla="*/ 1325034 h 6191997"/>
              <a:gd name="connsiteX4972" fmla="*/ 7334338 w 10679450"/>
              <a:gd name="connsiteY4972" fmla="*/ 1413973 h 6191997"/>
              <a:gd name="connsiteX4973" fmla="*/ 7294809 w 10679450"/>
              <a:gd name="connsiteY4973" fmla="*/ 1371975 h 6191997"/>
              <a:gd name="connsiteX4974" fmla="*/ 7299751 w 10679450"/>
              <a:gd name="connsiteY4974" fmla="*/ 1320092 h 6191997"/>
              <a:gd name="connsiteX4975" fmla="*/ 7230576 w 10679450"/>
              <a:gd name="connsiteY4975" fmla="*/ 1280564 h 6191997"/>
              <a:gd name="connsiteX4976" fmla="*/ 7181165 w 10679450"/>
              <a:gd name="connsiteY4976" fmla="*/ 1278093 h 6191997"/>
              <a:gd name="connsiteX4977" fmla="*/ 7176224 w 10679450"/>
              <a:gd name="connsiteY4977" fmla="*/ 1228682 h 6191997"/>
              <a:gd name="connsiteX4978" fmla="*/ 7186106 w 10679450"/>
              <a:gd name="connsiteY4978" fmla="*/ 1189155 h 6191997"/>
              <a:gd name="connsiteX4979" fmla="*/ 7166342 w 10679450"/>
              <a:gd name="connsiteY4979" fmla="*/ 1087862 h 6191997"/>
              <a:gd name="connsiteX4980" fmla="*/ 7186106 w 10679450"/>
              <a:gd name="connsiteY4980" fmla="*/ 1028569 h 6191997"/>
              <a:gd name="connsiteX4981" fmla="*/ 7218223 w 10679450"/>
              <a:gd name="connsiteY4981" fmla="*/ 996452 h 6191997"/>
              <a:gd name="connsiteX4982" fmla="*/ 7220693 w 10679450"/>
              <a:gd name="connsiteY4982" fmla="*/ 942100 h 6191997"/>
              <a:gd name="connsiteX4983" fmla="*/ 7235517 w 10679450"/>
              <a:gd name="connsiteY4983" fmla="*/ 1006335 h 6191997"/>
              <a:gd name="connsiteX4984" fmla="*/ 7225635 w 10679450"/>
              <a:gd name="connsiteY4984" fmla="*/ 1045862 h 6191997"/>
              <a:gd name="connsiteX4985" fmla="*/ 7225635 w 10679450"/>
              <a:gd name="connsiteY4985" fmla="*/ 1077979 h 6191997"/>
              <a:gd name="connsiteX4986" fmla="*/ 7297280 w 10679450"/>
              <a:gd name="connsiteY4986" fmla="*/ 1107626 h 6191997"/>
              <a:gd name="connsiteX4987" fmla="*/ 7321985 w 10679450"/>
              <a:gd name="connsiteY4987" fmla="*/ 1124921 h 6191997"/>
              <a:gd name="connsiteX4988" fmla="*/ 7314574 w 10679450"/>
              <a:gd name="connsiteY4988" fmla="*/ 1095273 h 6191997"/>
              <a:gd name="connsiteX4989" fmla="*/ 7307162 w 10679450"/>
              <a:gd name="connsiteY4989" fmla="*/ 1085391 h 6191997"/>
              <a:gd name="connsiteX4990" fmla="*/ 7260222 w 10679450"/>
              <a:gd name="connsiteY4990" fmla="*/ 1068097 h 6191997"/>
              <a:gd name="connsiteX4991" fmla="*/ 7275045 w 10679450"/>
              <a:gd name="connsiteY4991" fmla="*/ 1055744 h 6191997"/>
              <a:gd name="connsiteX4992" fmla="*/ 7289869 w 10679450"/>
              <a:gd name="connsiteY4992" fmla="*/ 1021157 h 6191997"/>
              <a:gd name="connsiteX4993" fmla="*/ 7330941 w 10679450"/>
              <a:gd name="connsiteY4993" fmla="*/ 993363 h 6191997"/>
              <a:gd name="connsiteX4994" fmla="*/ 7336469 w 10679450"/>
              <a:gd name="connsiteY4994" fmla="*/ 994398 h 6191997"/>
              <a:gd name="connsiteX4995" fmla="*/ 7336809 w 10679450"/>
              <a:gd name="connsiteY4995" fmla="*/ 993981 h 6191997"/>
              <a:gd name="connsiteX4996" fmla="*/ 7351246 w 10679450"/>
              <a:gd name="connsiteY4996" fmla="*/ 988847 h 6191997"/>
              <a:gd name="connsiteX4997" fmla="*/ 7358553 w 10679450"/>
              <a:gd name="connsiteY4997" fmla="*/ 995800 h 6191997"/>
              <a:gd name="connsiteX4998" fmla="*/ 7358750 w 10679450"/>
              <a:gd name="connsiteY4998" fmla="*/ 999392 h 6191997"/>
              <a:gd name="connsiteX4999" fmla="*/ 7381278 w 10679450"/>
              <a:gd name="connsiteY4999" fmla="*/ 1013745 h 6191997"/>
              <a:gd name="connsiteX5000" fmla="*/ 7408454 w 10679450"/>
              <a:gd name="connsiteY5000" fmla="*/ 1048333 h 6191997"/>
              <a:gd name="connsiteX5001" fmla="*/ 7455395 w 10679450"/>
              <a:gd name="connsiteY5001" fmla="*/ 1050803 h 6191997"/>
              <a:gd name="connsiteX5002" fmla="*/ 7438101 w 10679450"/>
              <a:gd name="connsiteY5002" fmla="*/ 1117508 h 6191997"/>
              <a:gd name="connsiteX5003" fmla="*/ 7465277 w 10679450"/>
              <a:gd name="connsiteY5003" fmla="*/ 1206447 h 6191997"/>
              <a:gd name="connsiteX5004" fmla="*/ 7462807 w 10679450"/>
              <a:gd name="connsiteY5004" fmla="*/ 1186683 h 6191997"/>
              <a:gd name="connsiteX5005" fmla="*/ 7467747 w 10679450"/>
              <a:gd name="connsiteY5005" fmla="*/ 1115037 h 6191997"/>
              <a:gd name="connsiteX5006" fmla="*/ 7472689 w 10679450"/>
              <a:gd name="connsiteY5006" fmla="*/ 1043392 h 6191997"/>
              <a:gd name="connsiteX5007" fmla="*/ 7435630 w 10679450"/>
              <a:gd name="connsiteY5007" fmla="*/ 1021157 h 6191997"/>
              <a:gd name="connsiteX5008" fmla="*/ 7405058 w 10679450"/>
              <a:gd name="connsiteY5008" fmla="*/ 983636 h 6191997"/>
              <a:gd name="connsiteX5009" fmla="*/ 7398733 w 10679450"/>
              <a:gd name="connsiteY5009" fmla="*/ 974321 h 6191997"/>
              <a:gd name="connsiteX5010" fmla="*/ 7398573 w 10679450"/>
              <a:gd name="connsiteY5010" fmla="*/ 976688 h 6191997"/>
              <a:gd name="connsiteX5011" fmla="*/ 7384676 w 10679450"/>
              <a:gd name="connsiteY5011" fmla="*/ 944377 h 6191997"/>
              <a:gd name="connsiteX5012" fmla="*/ 7393632 w 10679450"/>
              <a:gd name="connsiteY5012" fmla="*/ 942100 h 6191997"/>
              <a:gd name="connsiteX5013" fmla="*/ 7393632 w 10679450"/>
              <a:gd name="connsiteY5013" fmla="*/ 934379 h 6191997"/>
              <a:gd name="connsiteX5014" fmla="*/ 7378808 w 10679450"/>
              <a:gd name="connsiteY5014" fmla="*/ 907512 h 6191997"/>
              <a:gd name="connsiteX5015" fmla="*/ 7381278 w 10679450"/>
              <a:gd name="connsiteY5015" fmla="*/ 887748 h 6191997"/>
              <a:gd name="connsiteX5016" fmla="*/ 7393631 w 10679450"/>
              <a:gd name="connsiteY5016" fmla="*/ 877867 h 6191997"/>
              <a:gd name="connsiteX5017" fmla="*/ 7386220 w 10679450"/>
              <a:gd name="connsiteY5017" fmla="*/ 870454 h 6191997"/>
              <a:gd name="connsiteX5018" fmla="*/ 7566569 w 10679450"/>
              <a:gd name="connsiteY5018" fmla="*/ 818573 h 6191997"/>
              <a:gd name="connsiteX5019" fmla="*/ 7576452 w 10679450"/>
              <a:gd name="connsiteY5019" fmla="*/ 816102 h 6191997"/>
              <a:gd name="connsiteX5020" fmla="*/ 7566569 w 10679450"/>
              <a:gd name="connsiteY5020" fmla="*/ 771632 h 6191997"/>
              <a:gd name="connsiteX5021" fmla="*/ 7546805 w 10679450"/>
              <a:gd name="connsiteY5021" fmla="*/ 732104 h 6191997"/>
              <a:gd name="connsiteX5022" fmla="*/ 7569040 w 10679450"/>
              <a:gd name="connsiteY5022" fmla="*/ 754339 h 6191997"/>
              <a:gd name="connsiteX5023" fmla="*/ 7598686 w 10679450"/>
              <a:gd name="connsiteY5023" fmla="*/ 709869 h 6191997"/>
              <a:gd name="connsiteX5024" fmla="*/ 7573981 w 10679450"/>
              <a:gd name="connsiteY5024" fmla="*/ 702457 h 6191997"/>
              <a:gd name="connsiteX5025" fmla="*/ 7608568 w 10679450"/>
              <a:gd name="connsiteY5025" fmla="*/ 695046 h 6191997"/>
              <a:gd name="connsiteX5026" fmla="*/ 7638215 w 10679450"/>
              <a:gd name="connsiteY5026" fmla="*/ 667870 h 6191997"/>
              <a:gd name="connsiteX5027" fmla="*/ 7633274 w 10679450"/>
              <a:gd name="connsiteY5027" fmla="*/ 665399 h 6191997"/>
              <a:gd name="connsiteX5028" fmla="*/ 7643156 w 10679450"/>
              <a:gd name="connsiteY5028" fmla="*/ 657988 h 6191997"/>
              <a:gd name="connsiteX5029" fmla="*/ 7670332 w 10679450"/>
              <a:gd name="connsiteY5029" fmla="*/ 655517 h 6191997"/>
              <a:gd name="connsiteX5030" fmla="*/ 7662921 w 10679450"/>
              <a:gd name="connsiteY5030" fmla="*/ 650576 h 6191997"/>
              <a:gd name="connsiteX5031" fmla="*/ 7771624 w 10679450"/>
              <a:gd name="connsiteY5031" fmla="*/ 601166 h 6191997"/>
              <a:gd name="connsiteX5032" fmla="*/ 7766683 w 10679450"/>
              <a:gd name="connsiteY5032" fmla="*/ 606106 h 6191997"/>
              <a:gd name="connsiteX5033" fmla="*/ 7761742 w 10679450"/>
              <a:gd name="connsiteY5033" fmla="*/ 598695 h 6191997"/>
              <a:gd name="connsiteX5034" fmla="*/ 7751859 w 10679450"/>
              <a:gd name="connsiteY5034" fmla="*/ 603636 h 6191997"/>
              <a:gd name="connsiteX5035" fmla="*/ 7749389 w 10679450"/>
              <a:gd name="connsiteY5035" fmla="*/ 591284 h 6191997"/>
              <a:gd name="connsiteX5036" fmla="*/ 7764212 w 10679450"/>
              <a:gd name="connsiteY5036" fmla="*/ 586342 h 6191997"/>
              <a:gd name="connsiteX5037" fmla="*/ 7779035 w 10679450"/>
              <a:gd name="connsiteY5037" fmla="*/ 588812 h 6191997"/>
              <a:gd name="connsiteX5038" fmla="*/ 7774095 w 10679450"/>
              <a:gd name="connsiteY5038" fmla="*/ 583871 h 6191997"/>
              <a:gd name="connsiteX5039" fmla="*/ 7835858 w 10679450"/>
              <a:gd name="connsiteY5039" fmla="*/ 608577 h 6191997"/>
              <a:gd name="connsiteX5040" fmla="*/ 7858093 w 10679450"/>
              <a:gd name="connsiteY5040" fmla="*/ 591284 h 6191997"/>
              <a:gd name="connsiteX5041" fmla="*/ 7858093 w 10679450"/>
              <a:gd name="connsiteY5041" fmla="*/ 606106 h 6191997"/>
              <a:gd name="connsiteX5042" fmla="*/ 7880328 w 10679450"/>
              <a:gd name="connsiteY5042" fmla="*/ 591284 h 6191997"/>
              <a:gd name="connsiteX5043" fmla="*/ 7880328 w 10679450"/>
              <a:gd name="connsiteY5043" fmla="*/ 601166 h 6191997"/>
              <a:gd name="connsiteX5044" fmla="*/ 7900092 w 10679450"/>
              <a:gd name="connsiteY5044" fmla="*/ 593754 h 6191997"/>
              <a:gd name="connsiteX5045" fmla="*/ 7898081 w 10679450"/>
              <a:gd name="connsiteY5045" fmla="*/ 587888 h 6191997"/>
              <a:gd name="connsiteX5046" fmla="*/ 7883107 w 10679450"/>
              <a:gd name="connsiteY5046" fmla="*/ 584798 h 6191997"/>
              <a:gd name="connsiteX5047" fmla="*/ 7876976 w 10679450"/>
              <a:gd name="connsiteY5047" fmla="*/ 576810 h 6191997"/>
              <a:gd name="connsiteX5048" fmla="*/ 7882798 w 10679450"/>
              <a:gd name="connsiteY5048" fmla="*/ 569048 h 6191997"/>
              <a:gd name="connsiteX5049" fmla="*/ 7899783 w 10679450"/>
              <a:gd name="connsiteY5049" fmla="*/ 572136 h 6191997"/>
              <a:gd name="connsiteX5050" fmla="*/ 7902562 w 10679450"/>
              <a:gd name="connsiteY5050" fmla="*/ 577249 h 6191997"/>
              <a:gd name="connsiteX5051" fmla="*/ 7902562 w 10679450"/>
              <a:gd name="connsiteY5051" fmla="*/ 582087 h 6191997"/>
              <a:gd name="connsiteX5052" fmla="*/ 7905007 w 10679450"/>
              <a:gd name="connsiteY5052" fmla="*/ 581748 h 6191997"/>
              <a:gd name="connsiteX5053" fmla="*/ 7902562 w 10679450"/>
              <a:gd name="connsiteY5053" fmla="*/ 577249 h 6191997"/>
              <a:gd name="connsiteX5054" fmla="*/ 7902562 w 10679450"/>
              <a:gd name="connsiteY5054" fmla="*/ 571518 h 6191997"/>
              <a:gd name="connsiteX5055" fmla="*/ 7905930 w 10679450"/>
              <a:gd name="connsiteY5055" fmla="*/ 581620 h 6191997"/>
              <a:gd name="connsiteX5056" fmla="*/ 7907504 w 10679450"/>
              <a:gd name="connsiteY5056" fmla="*/ 581401 h 6191997"/>
              <a:gd name="connsiteX5057" fmla="*/ 7929739 w 10679450"/>
              <a:gd name="connsiteY5057" fmla="*/ 564107 h 6191997"/>
              <a:gd name="connsiteX5058" fmla="*/ 7939621 w 10679450"/>
              <a:gd name="connsiteY5058" fmla="*/ 561637 h 6191997"/>
              <a:gd name="connsiteX5059" fmla="*/ 7959385 w 10679450"/>
              <a:gd name="connsiteY5059" fmla="*/ 586342 h 6191997"/>
              <a:gd name="connsiteX5060" fmla="*/ 7934680 w 10679450"/>
              <a:gd name="connsiteY5060" fmla="*/ 529519 h 6191997"/>
              <a:gd name="connsiteX5061" fmla="*/ 8001384 w 10679450"/>
              <a:gd name="connsiteY5061" fmla="*/ 504814 h 6191997"/>
              <a:gd name="connsiteX5062" fmla="*/ 8008796 w 10679450"/>
              <a:gd name="connsiteY5062" fmla="*/ 509755 h 6191997"/>
              <a:gd name="connsiteX5063" fmla="*/ 8087935 w 10679450"/>
              <a:gd name="connsiteY5063" fmla="*/ 368906 h 6191997"/>
              <a:gd name="connsiteX5064" fmla="*/ 4493216 w 10679450"/>
              <a:gd name="connsiteY5064" fmla="*/ 354112 h 6191997"/>
              <a:gd name="connsiteX5065" fmla="*/ 4483334 w 10679450"/>
              <a:gd name="connsiteY5065" fmla="*/ 391170 h 6191997"/>
              <a:gd name="connsiteX5066" fmla="*/ 4493216 w 10679450"/>
              <a:gd name="connsiteY5066" fmla="*/ 354112 h 6191997"/>
              <a:gd name="connsiteX5067" fmla="*/ 1973276 w 10679450"/>
              <a:gd name="connsiteY5067" fmla="*/ 346699 h 6191997"/>
              <a:gd name="connsiteX5068" fmla="*/ 2005393 w 10679450"/>
              <a:gd name="connsiteY5068" fmla="*/ 368935 h 6191997"/>
              <a:gd name="connsiteX5069" fmla="*/ 1968335 w 10679450"/>
              <a:gd name="connsiteY5069" fmla="*/ 371406 h 6191997"/>
              <a:gd name="connsiteX5070" fmla="*/ 1973276 w 10679450"/>
              <a:gd name="connsiteY5070" fmla="*/ 346699 h 6191997"/>
              <a:gd name="connsiteX5071" fmla="*/ 1597751 w 10679450"/>
              <a:gd name="connsiteY5071" fmla="*/ 334346 h 6191997"/>
              <a:gd name="connsiteX5072" fmla="*/ 1615044 w 10679450"/>
              <a:gd name="connsiteY5072" fmla="*/ 378817 h 6191997"/>
              <a:gd name="connsiteX5073" fmla="*/ 1582927 w 10679450"/>
              <a:gd name="connsiteY5073" fmla="*/ 349170 h 6191997"/>
              <a:gd name="connsiteX5074" fmla="*/ 1597751 w 10679450"/>
              <a:gd name="connsiteY5074" fmla="*/ 334346 h 6191997"/>
              <a:gd name="connsiteX5075" fmla="*/ 1718422 w 10679450"/>
              <a:gd name="connsiteY5075" fmla="*/ 324619 h 6191997"/>
              <a:gd name="connsiteX5076" fmla="*/ 1731160 w 10679450"/>
              <a:gd name="connsiteY5076" fmla="*/ 326935 h 6191997"/>
              <a:gd name="connsiteX5077" fmla="*/ 1699044 w 10679450"/>
              <a:gd name="connsiteY5077" fmla="*/ 361524 h 6191997"/>
              <a:gd name="connsiteX5078" fmla="*/ 1703985 w 10679450"/>
              <a:gd name="connsiteY5078" fmla="*/ 363993 h 6191997"/>
              <a:gd name="connsiteX5079" fmla="*/ 1686690 w 10679450"/>
              <a:gd name="connsiteY5079" fmla="*/ 366464 h 6191997"/>
              <a:gd name="connsiteX5080" fmla="*/ 1689161 w 10679450"/>
              <a:gd name="connsiteY5080" fmla="*/ 373876 h 6191997"/>
              <a:gd name="connsiteX5081" fmla="*/ 1694102 w 10679450"/>
              <a:gd name="connsiteY5081" fmla="*/ 368934 h 6191997"/>
              <a:gd name="connsiteX5082" fmla="*/ 1691631 w 10679450"/>
              <a:gd name="connsiteY5082" fmla="*/ 378817 h 6191997"/>
              <a:gd name="connsiteX5083" fmla="*/ 1701514 w 10679450"/>
              <a:gd name="connsiteY5083" fmla="*/ 371405 h 6191997"/>
              <a:gd name="connsiteX5084" fmla="*/ 1701514 w 10679450"/>
              <a:gd name="connsiteY5084" fmla="*/ 378817 h 6191997"/>
              <a:gd name="connsiteX5085" fmla="*/ 1706455 w 10679450"/>
              <a:gd name="connsiteY5085" fmla="*/ 366464 h 6191997"/>
              <a:gd name="connsiteX5086" fmla="*/ 1723749 w 10679450"/>
              <a:gd name="connsiteY5086" fmla="*/ 368934 h 6191997"/>
              <a:gd name="connsiteX5087" fmla="*/ 1686690 w 10679450"/>
              <a:gd name="connsiteY5087" fmla="*/ 418346 h 6191997"/>
              <a:gd name="connsiteX5088" fmla="*/ 1634809 w 10679450"/>
              <a:gd name="connsiteY5088" fmla="*/ 408464 h 6191997"/>
              <a:gd name="connsiteX5089" fmla="*/ 1671867 w 10679450"/>
              <a:gd name="connsiteY5089" fmla="*/ 334347 h 6191997"/>
              <a:gd name="connsiteX5090" fmla="*/ 1718422 w 10679450"/>
              <a:gd name="connsiteY5090" fmla="*/ 324619 h 6191997"/>
              <a:gd name="connsiteX5091" fmla="*/ 8221262 w 10679450"/>
              <a:gd name="connsiteY5091" fmla="*/ 314582 h 6191997"/>
              <a:gd name="connsiteX5092" fmla="*/ 8238556 w 10679450"/>
              <a:gd name="connsiteY5092" fmla="*/ 336818 h 6191997"/>
              <a:gd name="connsiteX5093" fmla="*/ 8206439 w 10679450"/>
              <a:gd name="connsiteY5093" fmla="*/ 324465 h 6191997"/>
              <a:gd name="connsiteX5094" fmla="*/ 8221262 w 10679450"/>
              <a:gd name="connsiteY5094" fmla="*/ 314582 h 6191997"/>
              <a:gd name="connsiteX5095" fmla="*/ 5708723 w 10679450"/>
              <a:gd name="connsiteY5095" fmla="*/ 299759 h 6191997"/>
              <a:gd name="connsiteX5096" fmla="*/ 5721075 w 10679450"/>
              <a:gd name="connsiteY5096" fmla="*/ 314583 h 6191997"/>
              <a:gd name="connsiteX5097" fmla="*/ 5713664 w 10679450"/>
              <a:gd name="connsiteY5097" fmla="*/ 334347 h 6191997"/>
              <a:gd name="connsiteX5098" fmla="*/ 5748251 w 10679450"/>
              <a:gd name="connsiteY5098" fmla="*/ 356582 h 6191997"/>
              <a:gd name="connsiteX5099" fmla="*/ 5760604 w 10679450"/>
              <a:gd name="connsiteY5099" fmla="*/ 376346 h 6191997"/>
              <a:gd name="connsiteX5100" fmla="*/ 5770486 w 10679450"/>
              <a:gd name="connsiteY5100" fmla="*/ 383758 h 6191997"/>
              <a:gd name="connsiteX5101" fmla="*/ 5718605 w 10679450"/>
              <a:gd name="connsiteY5101" fmla="*/ 428228 h 6191997"/>
              <a:gd name="connsiteX5102" fmla="*/ 5698840 w 10679450"/>
              <a:gd name="connsiteY5102" fmla="*/ 445522 h 6191997"/>
              <a:gd name="connsiteX5103" fmla="*/ 5708723 w 10679450"/>
              <a:gd name="connsiteY5103" fmla="*/ 405994 h 6191997"/>
              <a:gd name="connsiteX5104" fmla="*/ 5701311 w 10679450"/>
              <a:gd name="connsiteY5104" fmla="*/ 413405 h 6191997"/>
              <a:gd name="connsiteX5105" fmla="*/ 5659312 w 10679450"/>
              <a:gd name="connsiteY5105" fmla="*/ 386228 h 6191997"/>
              <a:gd name="connsiteX5106" fmla="*/ 5666723 w 10679450"/>
              <a:gd name="connsiteY5106" fmla="*/ 356582 h 6191997"/>
              <a:gd name="connsiteX5107" fmla="*/ 5649429 w 10679450"/>
              <a:gd name="connsiteY5107" fmla="*/ 334347 h 6191997"/>
              <a:gd name="connsiteX5108" fmla="*/ 5708723 w 10679450"/>
              <a:gd name="connsiteY5108" fmla="*/ 299759 h 6191997"/>
              <a:gd name="connsiteX5109" fmla="*/ 5664252 w 10679450"/>
              <a:gd name="connsiteY5109" fmla="*/ 247877 h 6191997"/>
              <a:gd name="connsiteX5110" fmla="*/ 5659311 w 10679450"/>
              <a:gd name="connsiteY5110" fmla="*/ 255289 h 6191997"/>
              <a:gd name="connsiteX5111" fmla="*/ 5686487 w 10679450"/>
              <a:gd name="connsiteY5111" fmla="*/ 279994 h 6191997"/>
              <a:gd name="connsiteX5112" fmla="*/ 5654370 w 10679450"/>
              <a:gd name="connsiteY5112" fmla="*/ 312111 h 6191997"/>
              <a:gd name="connsiteX5113" fmla="*/ 5627194 w 10679450"/>
              <a:gd name="connsiteY5113" fmla="*/ 270112 h 6191997"/>
              <a:gd name="connsiteX5114" fmla="*/ 5664252 w 10679450"/>
              <a:gd name="connsiteY5114" fmla="*/ 247877 h 6191997"/>
              <a:gd name="connsiteX5115" fmla="*/ 1716877 w 10679450"/>
              <a:gd name="connsiteY5115" fmla="*/ 233132 h 6191997"/>
              <a:gd name="connsiteX5116" fmla="*/ 1731160 w 10679450"/>
              <a:gd name="connsiteY5116" fmla="*/ 245407 h 6191997"/>
              <a:gd name="connsiteX5117" fmla="*/ 1741042 w 10679450"/>
              <a:gd name="connsiteY5117" fmla="*/ 294818 h 6191997"/>
              <a:gd name="connsiteX5118" fmla="*/ 1686690 w 10679450"/>
              <a:gd name="connsiteY5118" fmla="*/ 277524 h 6191997"/>
              <a:gd name="connsiteX5119" fmla="*/ 1659514 w 10679450"/>
              <a:gd name="connsiteY5119" fmla="*/ 282466 h 6191997"/>
              <a:gd name="connsiteX5120" fmla="*/ 1644691 w 10679450"/>
              <a:gd name="connsiteY5120" fmla="*/ 299759 h 6191997"/>
              <a:gd name="connsiteX5121" fmla="*/ 1661985 w 10679450"/>
              <a:gd name="connsiteY5121" fmla="*/ 260231 h 6191997"/>
              <a:gd name="connsiteX5122" fmla="*/ 1716877 w 10679450"/>
              <a:gd name="connsiteY5122" fmla="*/ 233132 h 6191997"/>
              <a:gd name="connsiteX5123" fmla="*/ 5814956 w 10679450"/>
              <a:gd name="connsiteY5123" fmla="*/ 218231 h 6191997"/>
              <a:gd name="connsiteX5124" fmla="*/ 5819897 w 10679450"/>
              <a:gd name="connsiteY5124" fmla="*/ 230585 h 6191997"/>
              <a:gd name="connsiteX5125" fmla="*/ 5814956 w 10679450"/>
              <a:gd name="connsiteY5125" fmla="*/ 218231 h 6191997"/>
              <a:gd name="connsiteX5126" fmla="*/ 5338141 w 10679450"/>
              <a:gd name="connsiteY5126" fmla="*/ 208349 h 6191997"/>
              <a:gd name="connsiteX5127" fmla="*/ 5362847 w 10679450"/>
              <a:gd name="connsiteY5127" fmla="*/ 257760 h 6191997"/>
              <a:gd name="connsiteX5128" fmla="*/ 5385082 w 10679450"/>
              <a:gd name="connsiteY5128" fmla="*/ 299760 h 6191997"/>
              <a:gd name="connsiteX5129" fmla="*/ 5387552 w 10679450"/>
              <a:gd name="connsiteY5129" fmla="*/ 309642 h 6191997"/>
              <a:gd name="connsiteX5130" fmla="*/ 5338141 w 10679450"/>
              <a:gd name="connsiteY5130" fmla="*/ 208349 h 6191997"/>
              <a:gd name="connsiteX5131" fmla="*/ 2114089 w 10679450"/>
              <a:gd name="connsiteY5131" fmla="*/ 203408 h 6191997"/>
              <a:gd name="connsiteX5132" fmla="*/ 2153619 w 10679450"/>
              <a:gd name="connsiteY5132" fmla="*/ 257760 h 6191997"/>
              <a:gd name="connsiteX5133" fmla="*/ 2190676 w 10679450"/>
              <a:gd name="connsiteY5133" fmla="*/ 289877 h 6191997"/>
              <a:gd name="connsiteX5134" fmla="*/ 2188206 w 10679450"/>
              <a:gd name="connsiteY5134" fmla="*/ 319525 h 6191997"/>
              <a:gd name="connsiteX5135" fmla="*/ 2188206 w 10679450"/>
              <a:gd name="connsiteY5135" fmla="*/ 346700 h 6191997"/>
              <a:gd name="connsiteX5136" fmla="*/ 2146206 w 10679450"/>
              <a:gd name="connsiteY5136" fmla="*/ 346700 h 6191997"/>
              <a:gd name="connsiteX5137" fmla="*/ 2138795 w 10679450"/>
              <a:gd name="connsiteY5137" fmla="*/ 356583 h 6191997"/>
              <a:gd name="connsiteX5138" fmla="*/ 2133854 w 10679450"/>
              <a:gd name="connsiteY5138" fmla="*/ 368935 h 6191997"/>
              <a:gd name="connsiteX5139" fmla="*/ 2126442 w 10679450"/>
              <a:gd name="connsiteY5139" fmla="*/ 349171 h 6191997"/>
              <a:gd name="connsiteX5140" fmla="*/ 2136324 w 10679450"/>
              <a:gd name="connsiteY5140" fmla="*/ 317054 h 6191997"/>
              <a:gd name="connsiteX5141" fmla="*/ 2114089 w 10679450"/>
              <a:gd name="connsiteY5141" fmla="*/ 302230 h 6191997"/>
              <a:gd name="connsiteX5142" fmla="*/ 2104207 w 10679450"/>
              <a:gd name="connsiteY5142" fmla="*/ 292348 h 6191997"/>
              <a:gd name="connsiteX5143" fmla="*/ 2096796 w 10679450"/>
              <a:gd name="connsiteY5143" fmla="*/ 272583 h 6191997"/>
              <a:gd name="connsiteX5144" fmla="*/ 2089384 w 10679450"/>
              <a:gd name="connsiteY5144" fmla="*/ 260231 h 6191997"/>
              <a:gd name="connsiteX5145" fmla="*/ 2094325 w 10679450"/>
              <a:gd name="connsiteY5145" fmla="*/ 245407 h 6191997"/>
              <a:gd name="connsiteX5146" fmla="*/ 2114089 w 10679450"/>
              <a:gd name="connsiteY5146" fmla="*/ 203408 h 6191997"/>
              <a:gd name="connsiteX5147" fmla="*/ 5876720 w 10679450"/>
              <a:gd name="connsiteY5147" fmla="*/ 200011 h 6191997"/>
              <a:gd name="connsiteX5148" fmla="*/ 5901425 w 10679450"/>
              <a:gd name="connsiteY5148" fmla="*/ 208350 h 6191997"/>
              <a:gd name="connsiteX5149" fmla="*/ 5884131 w 10679450"/>
              <a:gd name="connsiteY5149" fmla="*/ 205878 h 6191997"/>
              <a:gd name="connsiteX5150" fmla="*/ 5854484 w 10679450"/>
              <a:gd name="connsiteY5150" fmla="*/ 218232 h 6191997"/>
              <a:gd name="connsiteX5151" fmla="*/ 5854484 w 10679450"/>
              <a:gd name="connsiteY5151" fmla="*/ 210820 h 6191997"/>
              <a:gd name="connsiteX5152" fmla="*/ 5859425 w 10679450"/>
              <a:gd name="connsiteY5152" fmla="*/ 215762 h 6191997"/>
              <a:gd name="connsiteX5153" fmla="*/ 5876720 w 10679450"/>
              <a:gd name="connsiteY5153" fmla="*/ 200011 h 6191997"/>
              <a:gd name="connsiteX5154" fmla="*/ 4493216 w 10679450"/>
              <a:gd name="connsiteY5154" fmla="*/ 158939 h 6191997"/>
              <a:gd name="connsiteX5155" fmla="*/ 4485805 w 10679450"/>
              <a:gd name="connsiteY5155" fmla="*/ 191056 h 6191997"/>
              <a:gd name="connsiteX5156" fmla="*/ 4493216 w 10679450"/>
              <a:gd name="connsiteY5156" fmla="*/ 158939 h 6191997"/>
              <a:gd name="connsiteX5157" fmla="*/ 1916099 w 10679450"/>
              <a:gd name="connsiteY5157" fmla="*/ 132574 h 6191997"/>
              <a:gd name="connsiteX5158" fmla="*/ 1921387 w 10679450"/>
              <a:gd name="connsiteY5158" fmla="*/ 144116 h 6191997"/>
              <a:gd name="connsiteX5159" fmla="*/ 1943622 w 10679450"/>
              <a:gd name="connsiteY5159" fmla="*/ 191056 h 6191997"/>
              <a:gd name="connsiteX5160" fmla="*/ 1980680 w 10679450"/>
              <a:gd name="connsiteY5160" fmla="*/ 178703 h 6191997"/>
              <a:gd name="connsiteX5161" fmla="*/ 1985621 w 10679450"/>
              <a:gd name="connsiteY5161" fmla="*/ 171291 h 6191997"/>
              <a:gd name="connsiteX5162" fmla="*/ 1993033 w 10679450"/>
              <a:gd name="connsiteY5162" fmla="*/ 208350 h 6191997"/>
              <a:gd name="connsiteX5163" fmla="*/ 2037503 w 10679450"/>
              <a:gd name="connsiteY5163" fmla="*/ 237996 h 6191997"/>
              <a:gd name="connsiteX5164" fmla="*/ 2044914 w 10679450"/>
              <a:gd name="connsiteY5164" fmla="*/ 297289 h 6191997"/>
              <a:gd name="connsiteX5165" fmla="*/ 2035032 w 10679450"/>
              <a:gd name="connsiteY5165" fmla="*/ 361523 h 6191997"/>
              <a:gd name="connsiteX5166" fmla="*/ 2002915 w 10679450"/>
              <a:gd name="connsiteY5166" fmla="*/ 299760 h 6191997"/>
              <a:gd name="connsiteX5167" fmla="*/ 1951034 w 10679450"/>
              <a:gd name="connsiteY5167" fmla="*/ 277525 h 6191997"/>
              <a:gd name="connsiteX5168" fmla="*/ 1894211 w 10679450"/>
              <a:gd name="connsiteY5168" fmla="*/ 282466 h 6191997"/>
              <a:gd name="connsiteX5169" fmla="*/ 1933740 w 10679450"/>
              <a:gd name="connsiteY5169" fmla="*/ 245408 h 6191997"/>
              <a:gd name="connsiteX5170" fmla="*/ 1916446 w 10679450"/>
              <a:gd name="connsiteY5170" fmla="*/ 242937 h 6191997"/>
              <a:gd name="connsiteX5171" fmla="*/ 1931269 w 10679450"/>
              <a:gd name="connsiteY5171" fmla="*/ 220702 h 6191997"/>
              <a:gd name="connsiteX5172" fmla="*/ 1921387 w 10679450"/>
              <a:gd name="connsiteY5172" fmla="*/ 225643 h 6191997"/>
              <a:gd name="connsiteX5173" fmla="*/ 1918917 w 10679450"/>
              <a:gd name="connsiteY5173" fmla="*/ 218232 h 6191997"/>
              <a:gd name="connsiteX5174" fmla="*/ 1916446 w 10679450"/>
              <a:gd name="connsiteY5174" fmla="*/ 225643 h 6191997"/>
              <a:gd name="connsiteX5175" fmla="*/ 1913976 w 10679450"/>
              <a:gd name="connsiteY5175" fmla="*/ 193526 h 6191997"/>
              <a:gd name="connsiteX5176" fmla="*/ 1886800 w 10679450"/>
              <a:gd name="connsiteY5176" fmla="*/ 218232 h 6191997"/>
              <a:gd name="connsiteX5177" fmla="*/ 1894211 w 10679450"/>
              <a:gd name="connsiteY5177" fmla="*/ 183644 h 6191997"/>
              <a:gd name="connsiteX5178" fmla="*/ 1871977 w 10679450"/>
              <a:gd name="connsiteY5178" fmla="*/ 139174 h 6191997"/>
              <a:gd name="connsiteX5179" fmla="*/ 1916099 w 10679450"/>
              <a:gd name="connsiteY5179" fmla="*/ 132574 h 6191997"/>
              <a:gd name="connsiteX5180" fmla="*/ 8082294 w 10679450"/>
              <a:gd name="connsiteY5180" fmla="*/ 126821 h 6191997"/>
              <a:gd name="connsiteX5181" fmla="*/ 8095264 w 10679450"/>
              <a:gd name="connsiteY5181" fmla="*/ 141644 h 6191997"/>
              <a:gd name="connsiteX5182" fmla="*/ 8100205 w 10679450"/>
              <a:gd name="connsiteY5182" fmla="*/ 134233 h 6191997"/>
              <a:gd name="connsiteX5183" fmla="*/ 8097734 w 10679450"/>
              <a:gd name="connsiteY5183" fmla="*/ 188585 h 6191997"/>
              <a:gd name="connsiteX5184" fmla="*/ 8110087 w 10679450"/>
              <a:gd name="connsiteY5184" fmla="*/ 158938 h 6191997"/>
              <a:gd name="connsiteX5185" fmla="*/ 8119970 w 10679450"/>
              <a:gd name="connsiteY5185" fmla="*/ 176232 h 6191997"/>
              <a:gd name="connsiteX5186" fmla="*/ 8124910 w 10679450"/>
              <a:gd name="connsiteY5186" fmla="*/ 161409 h 6191997"/>
              <a:gd name="connsiteX5187" fmla="*/ 8137263 w 10679450"/>
              <a:gd name="connsiteY5187" fmla="*/ 193526 h 6191997"/>
              <a:gd name="connsiteX5188" fmla="*/ 8142205 w 10679450"/>
              <a:gd name="connsiteY5188" fmla="*/ 181173 h 6191997"/>
              <a:gd name="connsiteX5189" fmla="*/ 8174321 w 10679450"/>
              <a:gd name="connsiteY5189" fmla="*/ 272584 h 6191997"/>
              <a:gd name="connsiteX5190" fmla="*/ 8107617 w 10679450"/>
              <a:gd name="connsiteY5190" fmla="*/ 312112 h 6191997"/>
              <a:gd name="connsiteX5191" fmla="*/ 8063147 w 10679450"/>
              <a:gd name="connsiteY5191" fmla="*/ 314583 h 6191997"/>
              <a:gd name="connsiteX5192" fmla="*/ 8033501 w 10679450"/>
              <a:gd name="connsiteY5192" fmla="*/ 331877 h 6191997"/>
              <a:gd name="connsiteX5193" fmla="*/ 7993972 w 10679450"/>
              <a:gd name="connsiteY5193" fmla="*/ 349171 h 6191997"/>
              <a:gd name="connsiteX5194" fmla="*/ 7996443 w 10679450"/>
              <a:gd name="connsiteY5194" fmla="*/ 334347 h 6191997"/>
              <a:gd name="connsiteX5195" fmla="*/ 7991501 w 10679450"/>
              <a:gd name="connsiteY5195" fmla="*/ 336818 h 6191997"/>
              <a:gd name="connsiteX5196" fmla="*/ 8011265 w 10679450"/>
              <a:gd name="connsiteY5196" fmla="*/ 277525 h 6191997"/>
              <a:gd name="connsiteX5197" fmla="*/ 8028559 w 10679450"/>
              <a:gd name="connsiteY5197" fmla="*/ 223172 h 6191997"/>
              <a:gd name="connsiteX5198" fmla="*/ 8043383 w 10679450"/>
              <a:gd name="connsiteY5198" fmla="*/ 233054 h 6191997"/>
              <a:gd name="connsiteX5199" fmla="*/ 8045854 w 10679450"/>
              <a:gd name="connsiteY5199" fmla="*/ 188585 h 6191997"/>
              <a:gd name="connsiteX5200" fmla="*/ 8050794 w 10679450"/>
              <a:gd name="connsiteY5200" fmla="*/ 173761 h 6191997"/>
              <a:gd name="connsiteX5201" fmla="*/ 8060676 w 10679450"/>
              <a:gd name="connsiteY5201" fmla="*/ 136703 h 6191997"/>
              <a:gd name="connsiteX5202" fmla="*/ 8073029 w 10679450"/>
              <a:gd name="connsiteY5202" fmla="*/ 156468 h 6191997"/>
              <a:gd name="connsiteX5203" fmla="*/ 8082294 w 10679450"/>
              <a:gd name="connsiteY5203" fmla="*/ 126821 h 6191997"/>
              <a:gd name="connsiteX5204" fmla="*/ 2491465 w 10679450"/>
              <a:gd name="connsiteY5204" fmla="*/ 35720 h 6191997"/>
              <a:gd name="connsiteX5205" fmla="*/ 2539023 w 10679450"/>
              <a:gd name="connsiteY5205" fmla="*/ 42823 h 6191997"/>
              <a:gd name="connsiteX5206" fmla="*/ 2571141 w 10679450"/>
              <a:gd name="connsiteY5206" fmla="*/ 114469 h 6191997"/>
              <a:gd name="connsiteX5207" fmla="*/ 2603258 w 10679450"/>
              <a:gd name="connsiteY5207" fmla="*/ 121880 h 6191997"/>
              <a:gd name="connsiteX5208" fmla="*/ 2627963 w 10679450"/>
              <a:gd name="connsiteY5208" fmla="*/ 97175 h 6191997"/>
              <a:gd name="connsiteX5209" fmla="*/ 2581023 w 10679450"/>
              <a:gd name="connsiteY5209" fmla="*/ 55176 h 6191997"/>
              <a:gd name="connsiteX5210" fmla="*/ 2556316 w 10679450"/>
              <a:gd name="connsiteY5210" fmla="*/ 40352 h 6191997"/>
              <a:gd name="connsiteX5211" fmla="*/ 2902193 w 10679450"/>
              <a:gd name="connsiteY5211" fmla="*/ 40352 h 6191997"/>
              <a:gd name="connsiteX5212" fmla="*/ 2875017 w 10679450"/>
              <a:gd name="connsiteY5212" fmla="*/ 72469 h 6191997"/>
              <a:gd name="connsiteX5213" fmla="*/ 2889841 w 10679450"/>
              <a:gd name="connsiteY5213" fmla="*/ 72469 h 6191997"/>
              <a:gd name="connsiteX5214" fmla="*/ 2786078 w 10679450"/>
              <a:gd name="connsiteY5214" fmla="*/ 84822 h 6191997"/>
              <a:gd name="connsiteX5215" fmla="*/ 2808312 w 10679450"/>
              <a:gd name="connsiteY5215" fmla="*/ 121880 h 6191997"/>
              <a:gd name="connsiteX5216" fmla="*/ 2776195 w 10679450"/>
              <a:gd name="connsiteY5216" fmla="*/ 134233 h 6191997"/>
              <a:gd name="connsiteX5217" fmla="*/ 2711961 w 10679450"/>
              <a:gd name="connsiteY5217" fmla="*/ 129292 h 6191997"/>
              <a:gd name="connsiteX5218" fmla="*/ 2749020 w 10679450"/>
              <a:gd name="connsiteY5218" fmla="*/ 153997 h 6191997"/>
              <a:gd name="connsiteX5219" fmla="*/ 2707020 w 10679450"/>
              <a:gd name="connsiteY5219" fmla="*/ 141645 h 6191997"/>
              <a:gd name="connsiteX5220" fmla="*/ 2711961 w 10679450"/>
              <a:gd name="connsiteY5220" fmla="*/ 158938 h 6191997"/>
              <a:gd name="connsiteX5221" fmla="*/ 2689727 w 10679450"/>
              <a:gd name="connsiteY5221" fmla="*/ 158938 h 6191997"/>
              <a:gd name="connsiteX5222" fmla="*/ 2707020 w 10679450"/>
              <a:gd name="connsiteY5222" fmla="*/ 166350 h 6191997"/>
              <a:gd name="connsiteX5223" fmla="*/ 2702079 w 10679450"/>
              <a:gd name="connsiteY5223" fmla="*/ 173762 h 6191997"/>
              <a:gd name="connsiteX5224" fmla="*/ 2788548 w 10679450"/>
              <a:gd name="connsiteY5224" fmla="*/ 168820 h 6191997"/>
              <a:gd name="connsiteX5225" fmla="*/ 2791019 w 10679450"/>
              <a:gd name="connsiteY5225" fmla="*/ 205879 h 6191997"/>
              <a:gd name="connsiteX5226" fmla="*/ 2753961 w 10679450"/>
              <a:gd name="connsiteY5226" fmla="*/ 183644 h 6191997"/>
              <a:gd name="connsiteX5227" fmla="*/ 2694668 w 10679450"/>
              <a:gd name="connsiteY5227" fmla="*/ 183644 h 6191997"/>
              <a:gd name="connsiteX5228" fmla="*/ 2746549 w 10679450"/>
              <a:gd name="connsiteY5228" fmla="*/ 198467 h 6191997"/>
              <a:gd name="connsiteX5229" fmla="*/ 2694668 w 10679450"/>
              <a:gd name="connsiteY5229" fmla="*/ 200937 h 6191997"/>
              <a:gd name="connsiteX5230" fmla="*/ 2702079 w 10679450"/>
              <a:gd name="connsiteY5230" fmla="*/ 205879 h 6191997"/>
              <a:gd name="connsiteX5231" fmla="*/ 2697138 w 10679450"/>
              <a:gd name="connsiteY5231" fmla="*/ 220702 h 6191997"/>
              <a:gd name="connsiteX5232" fmla="*/ 2744078 w 10679450"/>
              <a:gd name="connsiteY5232" fmla="*/ 225643 h 6191997"/>
              <a:gd name="connsiteX5233" fmla="*/ 2791019 w 10679450"/>
              <a:gd name="connsiteY5233" fmla="*/ 270113 h 6191997"/>
              <a:gd name="connsiteX5234" fmla="*/ 2739137 w 10679450"/>
              <a:gd name="connsiteY5234" fmla="*/ 287406 h 6191997"/>
              <a:gd name="connsiteX5235" fmla="*/ 2778666 w 10679450"/>
              <a:gd name="connsiteY5235" fmla="*/ 314582 h 6191997"/>
              <a:gd name="connsiteX5236" fmla="*/ 2721843 w 10679450"/>
              <a:gd name="connsiteY5236" fmla="*/ 334347 h 6191997"/>
              <a:gd name="connsiteX5237" fmla="*/ 2763843 w 10679450"/>
              <a:gd name="connsiteY5237" fmla="*/ 344229 h 6191997"/>
              <a:gd name="connsiteX5238" fmla="*/ 2751490 w 10679450"/>
              <a:gd name="connsiteY5238" fmla="*/ 368934 h 6191997"/>
              <a:gd name="connsiteX5239" fmla="*/ 2684785 w 10679450"/>
              <a:gd name="connsiteY5239" fmla="*/ 366464 h 6191997"/>
              <a:gd name="connsiteX5240" fmla="*/ 2669962 w 10679450"/>
              <a:gd name="connsiteY5240" fmla="*/ 460344 h 6191997"/>
              <a:gd name="connsiteX5241" fmla="*/ 2665021 w 10679450"/>
              <a:gd name="connsiteY5241" fmla="*/ 452933 h 6191997"/>
              <a:gd name="connsiteX5242" fmla="*/ 2585964 w 10679450"/>
              <a:gd name="connsiteY5242" fmla="*/ 433168 h 6191997"/>
              <a:gd name="connsiteX5243" fmla="*/ 2573611 w 10679450"/>
              <a:gd name="connsiteY5243" fmla="*/ 462815 h 6191997"/>
              <a:gd name="connsiteX5244" fmla="*/ 2581023 w 10679450"/>
              <a:gd name="connsiteY5244" fmla="*/ 485050 h 6191997"/>
              <a:gd name="connsiteX5245" fmla="*/ 2625493 w 10679450"/>
              <a:gd name="connsiteY5245" fmla="*/ 485050 h 6191997"/>
              <a:gd name="connsiteX5246" fmla="*/ 2652668 w 10679450"/>
              <a:gd name="connsiteY5246" fmla="*/ 499873 h 6191997"/>
              <a:gd name="connsiteX5247" fmla="*/ 2692197 w 10679450"/>
              <a:gd name="connsiteY5247" fmla="*/ 502343 h 6191997"/>
              <a:gd name="connsiteX5248" fmla="*/ 2667492 w 10679450"/>
              <a:gd name="connsiteY5248" fmla="*/ 566577 h 6191997"/>
              <a:gd name="connsiteX5249" fmla="*/ 2665021 w 10679450"/>
              <a:gd name="connsiteY5249" fmla="*/ 549284 h 6191997"/>
              <a:gd name="connsiteX5250" fmla="*/ 2603258 w 10679450"/>
              <a:gd name="connsiteY5250" fmla="*/ 601165 h 6191997"/>
              <a:gd name="connsiteX5251" fmla="*/ 2595846 w 10679450"/>
              <a:gd name="connsiteY5251" fmla="*/ 559166 h 6191997"/>
              <a:gd name="connsiteX5252" fmla="*/ 2573611 w 10679450"/>
              <a:gd name="connsiteY5252" fmla="*/ 554225 h 6191997"/>
              <a:gd name="connsiteX5253" fmla="*/ 2558788 w 10679450"/>
              <a:gd name="connsiteY5253" fmla="*/ 534460 h 6191997"/>
              <a:gd name="connsiteX5254" fmla="*/ 2551376 w 10679450"/>
              <a:gd name="connsiteY5254" fmla="*/ 573989 h 6191997"/>
              <a:gd name="connsiteX5255" fmla="*/ 2535626 w 10679450"/>
              <a:gd name="connsiteY5255" fmla="*/ 551136 h 6191997"/>
              <a:gd name="connsiteX5256" fmla="*/ 2535006 w 10679450"/>
              <a:gd name="connsiteY5256" fmla="*/ 548787 h 6191997"/>
              <a:gd name="connsiteX5257" fmla="*/ 2535009 w 10679450"/>
              <a:gd name="connsiteY5257" fmla="*/ 548781 h 6191997"/>
              <a:gd name="connsiteX5258" fmla="*/ 2529140 w 10679450"/>
              <a:gd name="connsiteY5258" fmla="*/ 524578 h 6191997"/>
              <a:gd name="connsiteX5259" fmla="*/ 2531573 w 10679450"/>
              <a:gd name="connsiteY5259" fmla="*/ 535773 h 6191997"/>
              <a:gd name="connsiteX5260" fmla="*/ 2535006 w 10679450"/>
              <a:gd name="connsiteY5260" fmla="*/ 548787 h 6191997"/>
              <a:gd name="connsiteX5261" fmla="*/ 2529759 w 10679450"/>
              <a:gd name="connsiteY5261" fmla="*/ 562562 h 6191997"/>
              <a:gd name="connsiteX5262" fmla="*/ 2504435 w 10679450"/>
              <a:gd name="connsiteY5262" fmla="*/ 539401 h 6191997"/>
              <a:gd name="connsiteX5263" fmla="*/ 2479731 w 10679450"/>
              <a:gd name="connsiteY5263" fmla="*/ 549284 h 6191997"/>
              <a:gd name="connsiteX5264" fmla="*/ 2497024 w 10679450"/>
              <a:gd name="connsiteY5264" fmla="*/ 583871 h 6191997"/>
              <a:gd name="connsiteX5265" fmla="*/ 2442131 w 10679450"/>
              <a:gd name="connsiteY5265" fmla="*/ 565458 h 6191997"/>
              <a:gd name="connsiteX5266" fmla="*/ 2441666 w 10679450"/>
              <a:gd name="connsiteY5266" fmla="*/ 564029 h 6191997"/>
              <a:gd name="connsiteX5267" fmla="*/ 2430320 w 10679450"/>
              <a:gd name="connsiteY5267" fmla="*/ 559166 h 6191997"/>
              <a:gd name="connsiteX5268" fmla="*/ 2430320 w 10679450"/>
              <a:gd name="connsiteY5268" fmla="*/ 559162 h 6191997"/>
              <a:gd name="connsiteX5269" fmla="*/ 2425378 w 10679450"/>
              <a:gd name="connsiteY5269" fmla="*/ 573989 h 6191997"/>
              <a:gd name="connsiteX5270" fmla="*/ 2403143 w 10679450"/>
              <a:gd name="connsiteY5270" fmla="*/ 549284 h 6191997"/>
              <a:gd name="connsiteX5271" fmla="*/ 2390791 w 10679450"/>
              <a:gd name="connsiteY5271" fmla="*/ 569048 h 6191997"/>
              <a:gd name="connsiteX5272" fmla="*/ 2375967 w 10679450"/>
              <a:gd name="connsiteY5272" fmla="*/ 517167 h 6191997"/>
              <a:gd name="connsiteX5273" fmla="*/ 2373496 w 10679450"/>
              <a:gd name="connsiteY5273" fmla="*/ 564107 h 6191997"/>
              <a:gd name="connsiteX5274" fmla="*/ 2371026 w 10679450"/>
              <a:gd name="connsiteY5274" fmla="*/ 546813 h 6191997"/>
              <a:gd name="connsiteX5275" fmla="*/ 2351261 w 10679450"/>
              <a:gd name="connsiteY5275" fmla="*/ 536931 h 6191997"/>
              <a:gd name="connsiteX5276" fmla="*/ 2375967 w 10679450"/>
              <a:gd name="connsiteY5276" fmla="*/ 489991 h 6191997"/>
              <a:gd name="connsiteX5277" fmla="*/ 2415496 w 10679450"/>
              <a:gd name="connsiteY5277" fmla="*/ 475167 h 6191997"/>
              <a:gd name="connsiteX5278" fmla="*/ 2430319 w 10679450"/>
              <a:gd name="connsiteY5278" fmla="*/ 470226 h 6191997"/>
              <a:gd name="connsiteX5279" fmla="*/ 2432789 w 10679450"/>
              <a:gd name="connsiteY5279" fmla="*/ 462815 h 6191997"/>
              <a:gd name="connsiteX5280" fmla="*/ 2420437 w 10679450"/>
              <a:gd name="connsiteY5280" fmla="*/ 460344 h 6191997"/>
              <a:gd name="connsiteX5281" fmla="*/ 2425378 w 10679450"/>
              <a:gd name="connsiteY5281" fmla="*/ 447991 h 6191997"/>
              <a:gd name="connsiteX5282" fmla="*/ 2417966 w 10679450"/>
              <a:gd name="connsiteY5282" fmla="*/ 445521 h 6191997"/>
              <a:gd name="connsiteX5283" fmla="*/ 2427848 w 10679450"/>
              <a:gd name="connsiteY5283" fmla="*/ 435639 h 6191997"/>
              <a:gd name="connsiteX5284" fmla="*/ 2388319 w 10679450"/>
              <a:gd name="connsiteY5284" fmla="*/ 373875 h 6191997"/>
              <a:gd name="connsiteX5285" fmla="*/ 2464906 w 10679450"/>
              <a:gd name="connsiteY5285" fmla="*/ 423286 h 6191997"/>
              <a:gd name="connsiteX5286" fmla="*/ 2504435 w 10679450"/>
              <a:gd name="connsiteY5286" fmla="*/ 440580 h 6191997"/>
              <a:gd name="connsiteX5287" fmla="*/ 2501966 w 10679450"/>
              <a:gd name="connsiteY5287" fmla="*/ 428227 h 6191997"/>
              <a:gd name="connsiteX5288" fmla="*/ 2534081 w 10679450"/>
              <a:gd name="connsiteY5288" fmla="*/ 430698 h 6191997"/>
              <a:gd name="connsiteX5289" fmla="*/ 2532499 w 10679450"/>
              <a:gd name="connsiteY5289" fmla="*/ 413636 h 6191997"/>
              <a:gd name="connsiteX5290" fmla="*/ 2537436 w 10679450"/>
              <a:gd name="connsiteY5290" fmla="*/ 399420 h 6191997"/>
              <a:gd name="connsiteX5291" fmla="*/ 2545354 w 10679450"/>
              <a:gd name="connsiteY5291" fmla="*/ 384799 h 6191997"/>
              <a:gd name="connsiteX5292" fmla="*/ 2547407 w 10679450"/>
              <a:gd name="connsiteY5292" fmla="*/ 375316 h 6191997"/>
              <a:gd name="connsiteX5293" fmla="*/ 2555275 w 10679450"/>
              <a:gd name="connsiteY5293" fmla="*/ 359129 h 6191997"/>
              <a:gd name="connsiteX5294" fmla="*/ 2566199 w 10679450"/>
              <a:gd name="connsiteY5294" fmla="*/ 339288 h 6191997"/>
              <a:gd name="connsiteX5295" fmla="*/ 2549523 w 10679450"/>
              <a:gd name="connsiteY5295" fmla="*/ 365537 h 6191997"/>
              <a:gd name="connsiteX5296" fmla="*/ 2547407 w 10679450"/>
              <a:gd name="connsiteY5296" fmla="*/ 375316 h 6191997"/>
              <a:gd name="connsiteX5297" fmla="*/ 2541803 w 10679450"/>
              <a:gd name="connsiteY5297" fmla="*/ 386845 h 6191997"/>
              <a:gd name="connsiteX5298" fmla="*/ 2537436 w 10679450"/>
              <a:gd name="connsiteY5298" fmla="*/ 399420 h 6191997"/>
              <a:gd name="connsiteX5299" fmla="*/ 2536552 w 10679450"/>
              <a:gd name="connsiteY5299" fmla="*/ 401051 h 6191997"/>
              <a:gd name="connsiteX5300" fmla="*/ 2497024 w 10679450"/>
              <a:gd name="connsiteY5300" fmla="*/ 378816 h 6191997"/>
              <a:gd name="connsiteX5301" fmla="*/ 2489613 w 10679450"/>
              <a:gd name="connsiteY5301" fmla="*/ 398581 h 6191997"/>
              <a:gd name="connsiteX5302" fmla="*/ 2484672 w 10679450"/>
              <a:gd name="connsiteY5302" fmla="*/ 368934 h 6191997"/>
              <a:gd name="connsiteX5303" fmla="*/ 2474789 w 10679450"/>
              <a:gd name="connsiteY5303" fmla="*/ 371405 h 6191997"/>
              <a:gd name="connsiteX5304" fmla="*/ 2487141 w 10679450"/>
              <a:gd name="connsiteY5304" fmla="*/ 363993 h 6191997"/>
              <a:gd name="connsiteX5305" fmla="*/ 2494553 w 10679450"/>
              <a:gd name="connsiteY5305" fmla="*/ 356581 h 6191997"/>
              <a:gd name="connsiteX5306" fmla="*/ 2489613 w 10679450"/>
              <a:gd name="connsiteY5306" fmla="*/ 341758 h 6191997"/>
              <a:gd name="connsiteX5307" fmla="*/ 2514317 w 10679450"/>
              <a:gd name="connsiteY5307" fmla="*/ 321994 h 6191997"/>
              <a:gd name="connsiteX5308" fmla="*/ 2489613 w 10679450"/>
              <a:gd name="connsiteY5308" fmla="*/ 319523 h 6191997"/>
              <a:gd name="connsiteX5309" fmla="*/ 2497024 w 10679450"/>
              <a:gd name="connsiteY5309" fmla="*/ 292347 h 6191997"/>
              <a:gd name="connsiteX5310" fmla="*/ 2494553 w 10679450"/>
              <a:gd name="connsiteY5310" fmla="*/ 257760 h 6191997"/>
              <a:gd name="connsiteX5311" fmla="*/ 2467377 w 10679450"/>
              <a:gd name="connsiteY5311" fmla="*/ 329406 h 6191997"/>
              <a:gd name="connsiteX5312" fmla="*/ 2457496 w 10679450"/>
              <a:gd name="connsiteY5312" fmla="*/ 292347 h 6191997"/>
              <a:gd name="connsiteX5313" fmla="*/ 2430319 w 10679450"/>
              <a:gd name="connsiteY5313" fmla="*/ 326935 h 6191997"/>
              <a:gd name="connsiteX5314" fmla="*/ 2420437 w 10679450"/>
              <a:gd name="connsiteY5314" fmla="*/ 317053 h 6191997"/>
              <a:gd name="connsiteX5315" fmla="*/ 2408084 w 10679450"/>
              <a:gd name="connsiteY5315" fmla="*/ 317053 h 6191997"/>
              <a:gd name="connsiteX5316" fmla="*/ 2425378 w 10679450"/>
              <a:gd name="connsiteY5316" fmla="*/ 262701 h 6191997"/>
              <a:gd name="connsiteX5317" fmla="*/ 2442672 w 10679450"/>
              <a:gd name="connsiteY5317" fmla="*/ 225643 h 6191997"/>
              <a:gd name="connsiteX5318" fmla="*/ 2477259 w 10679450"/>
              <a:gd name="connsiteY5318" fmla="*/ 208349 h 6191997"/>
              <a:gd name="connsiteX5319" fmla="*/ 2561258 w 10679450"/>
              <a:gd name="connsiteY5319" fmla="*/ 265171 h 6191997"/>
              <a:gd name="connsiteX5320" fmla="*/ 2556316 w 10679450"/>
              <a:gd name="connsiteY5320" fmla="*/ 245407 h 6191997"/>
              <a:gd name="connsiteX5321" fmla="*/ 2566199 w 10679450"/>
              <a:gd name="connsiteY5321" fmla="*/ 240466 h 6191997"/>
              <a:gd name="connsiteX5322" fmla="*/ 2536552 w 10679450"/>
              <a:gd name="connsiteY5322" fmla="*/ 228113 h 6191997"/>
              <a:gd name="connsiteX5323" fmla="*/ 2563729 w 10679450"/>
              <a:gd name="connsiteY5323" fmla="*/ 223172 h 6191997"/>
              <a:gd name="connsiteX5324" fmla="*/ 2585964 w 10679450"/>
              <a:gd name="connsiteY5324" fmla="*/ 195996 h 6191997"/>
              <a:gd name="connsiteX5325" fmla="*/ 2494553 w 10679450"/>
              <a:gd name="connsiteY5325" fmla="*/ 171291 h 6191997"/>
              <a:gd name="connsiteX5326" fmla="*/ 2531611 w 10679450"/>
              <a:gd name="connsiteY5326" fmla="*/ 186114 h 6191997"/>
              <a:gd name="connsiteX5327" fmla="*/ 2511848 w 10679450"/>
              <a:gd name="connsiteY5327" fmla="*/ 156468 h 6191997"/>
              <a:gd name="connsiteX5328" fmla="*/ 2499494 w 10679450"/>
              <a:gd name="connsiteY5328" fmla="*/ 163879 h 6191997"/>
              <a:gd name="connsiteX5329" fmla="*/ 2479731 w 10679450"/>
              <a:gd name="connsiteY5329" fmla="*/ 104586 h 6191997"/>
              <a:gd name="connsiteX5330" fmla="*/ 2450083 w 10679450"/>
              <a:gd name="connsiteY5330" fmla="*/ 69999 h 6191997"/>
              <a:gd name="connsiteX5331" fmla="*/ 2437422 w 10679450"/>
              <a:gd name="connsiteY5331" fmla="*/ 37264 h 6191997"/>
              <a:gd name="connsiteX5332" fmla="*/ 2441027 w 10679450"/>
              <a:gd name="connsiteY5332" fmla="*/ 37585 h 6191997"/>
              <a:gd name="connsiteX5333" fmla="*/ 2440202 w 10679450"/>
              <a:gd name="connsiteY5333" fmla="*/ 37882 h 6191997"/>
              <a:gd name="connsiteX5334" fmla="*/ 2443025 w 10679450"/>
              <a:gd name="connsiteY5334" fmla="*/ 37763 h 6191997"/>
              <a:gd name="connsiteX5335" fmla="*/ 2453905 w 10679450"/>
              <a:gd name="connsiteY5335" fmla="*/ 38731 h 6191997"/>
              <a:gd name="connsiteX5336" fmla="*/ 2467377 w 10679450"/>
              <a:gd name="connsiteY5336" fmla="*/ 37882 h 6191997"/>
              <a:gd name="connsiteX5337" fmla="*/ 2465156 w 10679450"/>
              <a:gd name="connsiteY5337" fmla="*/ 36830 h 6191997"/>
              <a:gd name="connsiteX5338" fmla="*/ 2455642 w 10679450"/>
              <a:gd name="connsiteY5338" fmla="*/ 32323 h 6191997"/>
              <a:gd name="connsiteX5339" fmla="*/ 2465156 w 10679450"/>
              <a:gd name="connsiteY5339" fmla="*/ 36830 h 6191997"/>
              <a:gd name="connsiteX5340" fmla="*/ 2443025 w 10679450"/>
              <a:gd name="connsiteY5340" fmla="*/ 37763 h 6191997"/>
              <a:gd name="connsiteX5341" fmla="*/ 2441027 w 10679450"/>
              <a:gd name="connsiteY5341" fmla="*/ 37585 h 6191997"/>
              <a:gd name="connsiteX5342" fmla="*/ 6447414 w 10679450"/>
              <a:gd name="connsiteY5342" fmla="*/ 25529 h 6191997"/>
              <a:gd name="connsiteX5343" fmla="*/ 6454826 w 10679450"/>
              <a:gd name="connsiteY5343" fmla="*/ 28000 h 6191997"/>
              <a:gd name="connsiteX5344" fmla="*/ 6447414 w 10679450"/>
              <a:gd name="connsiteY5344" fmla="*/ 32941 h 6191997"/>
              <a:gd name="connsiteX5345" fmla="*/ 6447414 w 10679450"/>
              <a:gd name="connsiteY5345" fmla="*/ 25529 h 6191997"/>
              <a:gd name="connsiteX5346" fmla="*/ 3045501 w 10679450"/>
              <a:gd name="connsiteY5346" fmla="*/ 25529 h 6191997"/>
              <a:gd name="connsiteX5347" fmla="*/ 3060325 w 10679450"/>
              <a:gd name="connsiteY5347" fmla="*/ 25529 h 6191997"/>
              <a:gd name="connsiteX5348" fmla="*/ 3050442 w 10679450"/>
              <a:gd name="connsiteY5348" fmla="*/ 32942 h 6191997"/>
              <a:gd name="connsiteX5349" fmla="*/ 3045501 w 10679450"/>
              <a:gd name="connsiteY5349" fmla="*/ 25529 h 6191997"/>
              <a:gd name="connsiteX5350" fmla="*/ 7786447 w 10679450"/>
              <a:gd name="connsiteY5350" fmla="*/ 24911 h 6191997"/>
              <a:gd name="connsiteX5351" fmla="*/ 7818564 w 10679450"/>
              <a:gd name="connsiteY5351" fmla="*/ 52705 h 6191997"/>
              <a:gd name="connsiteX5352" fmla="*/ 7751859 w 10679450"/>
              <a:gd name="connsiteY5352" fmla="*/ 72469 h 6191997"/>
              <a:gd name="connsiteX5353" fmla="*/ 7779035 w 10679450"/>
              <a:gd name="connsiteY5353" fmla="*/ 74940 h 6191997"/>
              <a:gd name="connsiteX5354" fmla="*/ 7751859 w 10679450"/>
              <a:gd name="connsiteY5354" fmla="*/ 55175 h 6191997"/>
              <a:gd name="connsiteX5355" fmla="*/ 7746918 w 10679450"/>
              <a:gd name="connsiteY5355" fmla="*/ 37882 h 6191997"/>
              <a:gd name="connsiteX5356" fmla="*/ 7786447 w 10679450"/>
              <a:gd name="connsiteY5356" fmla="*/ 24911 h 6191997"/>
              <a:gd name="connsiteX5357" fmla="*/ 5506602 w 10679450"/>
              <a:gd name="connsiteY5357" fmla="*/ 24449 h 6191997"/>
              <a:gd name="connsiteX5358" fmla="*/ 5535786 w 10679450"/>
              <a:gd name="connsiteY5358" fmla="*/ 45294 h 6191997"/>
              <a:gd name="connsiteX5359" fmla="*/ 5565432 w 10679450"/>
              <a:gd name="connsiteY5359" fmla="*/ 62588 h 6191997"/>
              <a:gd name="connsiteX5360" fmla="*/ 5555550 w 10679450"/>
              <a:gd name="connsiteY5360" fmla="*/ 102116 h 6191997"/>
              <a:gd name="connsiteX5361" fmla="*/ 5558020 w 10679450"/>
              <a:gd name="connsiteY5361" fmla="*/ 131763 h 6191997"/>
              <a:gd name="connsiteX5362" fmla="*/ 5577785 w 10679450"/>
              <a:gd name="connsiteY5362" fmla="*/ 87293 h 6191997"/>
              <a:gd name="connsiteX5363" fmla="*/ 5592608 w 10679450"/>
              <a:gd name="connsiteY5363" fmla="*/ 144115 h 6191997"/>
              <a:gd name="connsiteX5364" fmla="*/ 5639548 w 10679450"/>
              <a:gd name="connsiteY5364" fmla="*/ 193526 h 6191997"/>
              <a:gd name="connsiteX5365" fmla="*/ 5666724 w 10679450"/>
              <a:gd name="connsiteY5365" fmla="*/ 237996 h 6191997"/>
              <a:gd name="connsiteX5366" fmla="*/ 5617313 w 10679450"/>
              <a:gd name="connsiteY5366" fmla="*/ 252820 h 6191997"/>
              <a:gd name="connsiteX5367" fmla="*/ 5602490 w 10679450"/>
              <a:gd name="connsiteY5367" fmla="*/ 287407 h 6191997"/>
              <a:gd name="connsiteX5368" fmla="*/ 5600019 w 10679450"/>
              <a:gd name="connsiteY5368" fmla="*/ 309642 h 6191997"/>
              <a:gd name="connsiteX5369" fmla="*/ 5600019 w 10679450"/>
              <a:gd name="connsiteY5369" fmla="*/ 334347 h 6191997"/>
              <a:gd name="connsiteX5370" fmla="*/ 5592608 w 10679450"/>
              <a:gd name="connsiteY5370" fmla="*/ 331876 h 6191997"/>
              <a:gd name="connsiteX5371" fmla="*/ 5582726 w 10679450"/>
              <a:gd name="connsiteY5371" fmla="*/ 401053 h 6191997"/>
              <a:gd name="connsiteX5372" fmla="*/ 5567902 w 10679450"/>
              <a:gd name="connsiteY5372" fmla="*/ 423287 h 6191997"/>
              <a:gd name="connsiteX5373" fmla="*/ 5548138 w 10679450"/>
              <a:gd name="connsiteY5373" fmla="*/ 487521 h 6191997"/>
              <a:gd name="connsiteX5374" fmla="*/ 5528374 w 10679450"/>
              <a:gd name="connsiteY5374" fmla="*/ 522109 h 6191997"/>
              <a:gd name="connsiteX5375" fmla="*/ 5520962 w 10679450"/>
              <a:gd name="connsiteY5375" fmla="*/ 529521 h 6191997"/>
              <a:gd name="connsiteX5376" fmla="*/ 5516021 w 10679450"/>
              <a:gd name="connsiteY5376" fmla="*/ 485051 h 6191997"/>
              <a:gd name="connsiteX5377" fmla="*/ 5503669 w 10679450"/>
              <a:gd name="connsiteY5377" fmla="*/ 472698 h 6191997"/>
              <a:gd name="connsiteX5378" fmla="*/ 5481433 w 10679450"/>
              <a:gd name="connsiteY5378" fmla="*/ 457875 h 6191997"/>
              <a:gd name="connsiteX5379" fmla="*/ 5451787 w 10679450"/>
              <a:gd name="connsiteY5379" fmla="*/ 415876 h 6191997"/>
              <a:gd name="connsiteX5380" fmla="*/ 5466610 w 10679450"/>
              <a:gd name="connsiteY5380" fmla="*/ 408464 h 6191997"/>
              <a:gd name="connsiteX5381" fmla="*/ 5508610 w 10679450"/>
              <a:gd name="connsiteY5381" fmla="*/ 405994 h 6191997"/>
              <a:gd name="connsiteX5382" fmla="*/ 5474022 w 10679450"/>
              <a:gd name="connsiteY5382" fmla="*/ 381288 h 6191997"/>
              <a:gd name="connsiteX5383" fmla="*/ 5518492 w 10679450"/>
              <a:gd name="connsiteY5383" fmla="*/ 361524 h 6191997"/>
              <a:gd name="connsiteX5384" fmla="*/ 5533315 w 10679450"/>
              <a:gd name="connsiteY5384" fmla="*/ 346700 h 6191997"/>
              <a:gd name="connsiteX5385" fmla="*/ 5466610 w 10679450"/>
              <a:gd name="connsiteY5385" fmla="*/ 366465 h 6191997"/>
              <a:gd name="connsiteX5386" fmla="*/ 5441905 w 10679450"/>
              <a:gd name="connsiteY5386" fmla="*/ 359053 h 6191997"/>
              <a:gd name="connsiteX5387" fmla="*/ 5454258 w 10679450"/>
              <a:gd name="connsiteY5387" fmla="*/ 339289 h 6191997"/>
              <a:gd name="connsiteX5388" fmla="*/ 5496257 w 10679450"/>
              <a:gd name="connsiteY5388" fmla="*/ 304701 h 6191997"/>
              <a:gd name="connsiteX5389" fmla="*/ 5545668 w 10679450"/>
              <a:gd name="connsiteY5389" fmla="*/ 270113 h 6191997"/>
              <a:gd name="connsiteX5390" fmla="*/ 5523433 w 10679450"/>
              <a:gd name="connsiteY5390" fmla="*/ 267642 h 6191997"/>
              <a:gd name="connsiteX5391" fmla="*/ 5520962 w 10679450"/>
              <a:gd name="connsiteY5391" fmla="*/ 272585 h 6191997"/>
              <a:gd name="connsiteX5392" fmla="*/ 5523433 w 10679450"/>
              <a:gd name="connsiteY5392" fmla="*/ 228114 h 6191997"/>
              <a:gd name="connsiteX5393" fmla="*/ 5496257 w 10679450"/>
              <a:gd name="connsiteY5393" fmla="*/ 270113 h 6191997"/>
              <a:gd name="connsiteX5394" fmla="*/ 5488845 w 10679450"/>
              <a:gd name="connsiteY5394" fmla="*/ 210820 h 6191997"/>
              <a:gd name="connsiteX5395" fmla="*/ 5474022 w 10679450"/>
              <a:gd name="connsiteY5395" fmla="*/ 245408 h 6191997"/>
              <a:gd name="connsiteX5396" fmla="*/ 5471551 w 10679450"/>
              <a:gd name="connsiteY5396" fmla="*/ 228114 h 6191997"/>
              <a:gd name="connsiteX5397" fmla="*/ 5464140 w 10679450"/>
              <a:gd name="connsiteY5397" fmla="*/ 282466 h 6191997"/>
              <a:gd name="connsiteX5398" fmla="*/ 5429552 w 10679450"/>
              <a:gd name="connsiteY5398" fmla="*/ 302230 h 6191997"/>
              <a:gd name="connsiteX5399" fmla="*/ 5414729 w 10679450"/>
              <a:gd name="connsiteY5399" fmla="*/ 282466 h 6191997"/>
              <a:gd name="connsiteX5400" fmla="*/ 5399905 w 10679450"/>
              <a:gd name="connsiteY5400" fmla="*/ 265172 h 6191997"/>
              <a:gd name="connsiteX5401" fmla="*/ 5422141 w 10679450"/>
              <a:gd name="connsiteY5401" fmla="*/ 252820 h 6191997"/>
              <a:gd name="connsiteX5402" fmla="*/ 5385082 w 10679450"/>
              <a:gd name="connsiteY5402" fmla="*/ 210820 h 6191997"/>
              <a:gd name="connsiteX5403" fmla="*/ 5365317 w 10679450"/>
              <a:gd name="connsiteY5403" fmla="*/ 191056 h 6191997"/>
              <a:gd name="connsiteX5404" fmla="*/ 5394964 w 10679450"/>
              <a:gd name="connsiteY5404" fmla="*/ 200938 h 6191997"/>
              <a:gd name="connsiteX5405" fmla="*/ 5392493 w 10679450"/>
              <a:gd name="connsiteY5405" fmla="*/ 188585 h 6191997"/>
              <a:gd name="connsiteX5406" fmla="*/ 5382611 w 10679450"/>
              <a:gd name="connsiteY5406" fmla="*/ 141645 h 6191997"/>
              <a:gd name="connsiteX5407" fmla="*/ 5375199 w 10679450"/>
              <a:gd name="connsiteY5407" fmla="*/ 149057 h 6191997"/>
              <a:gd name="connsiteX5408" fmla="*/ 5362847 w 10679450"/>
              <a:gd name="connsiteY5408" fmla="*/ 141645 h 6191997"/>
              <a:gd name="connsiteX5409" fmla="*/ 5360376 w 10679450"/>
              <a:gd name="connsiteY5409" fmla="*/ 168821 h 6191997"/>
              <a:gd name="connsiteX5410" fmla="*/ 5352964 w 10679450"/>
              <a:gd name="connsiteY5410" fmla="*/ 139174 h 6191997"/>
              <a:gd name="connsiteX5411" fmla="*/ 5352964 w 10679450"/>
              <a:gd name="connsiteY5411" fmla="*/ 149057 h 6191997"/>
              <a:gd name="connsiteX5412" fmla="*/ 5350494 w 10679450"/>
              <a:gd name="connsiteY5412" fmla="*/ 134233 h 6191997"/>
              <a:gd name="connsiteX5413" fmla="*/ 5348023 w 10679450"/>
              <a:gd name="connsiteY5413" fmla="*/ 139174 h 6191997"/>
              <a:gd name="connsiteX5414" fmla="*/ 5343082 w 10679450"/>
              <a:gd name="connsiteY5414" fmla="*/ 102116 h 6191997"/>
              <a:gd name="connsiteX5415" fmla="*/ 5350494 w 10679450"/>
              <a:gd name="connsiteY5415" fmla="*/ 104587 h 6191997"/>
              <a:gd name="connsiteX5416" fmla="*/ 5345553 w 10679450"/>
              <a:gd name="connsiteY5416" fmla="*/ 74940 h 6191997"/>
              <a:gd name="connsiteX5417" fmla="*/ 5360376 w 10679450"/>
              <a:gd name="connsiteY5417" fmla="*/ 87293 h 6191997"/>
              <a:gd name="connsiteX5418" fmla="*/ 5357905 w 10679450"/>
              <a:gd name="connsiteY5418" fmla="*/ 62588 h 6191997"/>
              <a:gd name="connsiteX5419" fmla="*/ 5362847 w 10679450"/>
              <a:gd name="connsiteY5419" fmla="*/ 67529 h 6191997"/>
              <a:gd name="connsiteX5420" fmla="*/ 5370258 w 10679450"/>
              <a:gd name="connsiteY5420" fmla="*/ 52705 h 6191997"/>
              <a:gd name="connsiteX5421" fmla="*/ 5382611 w 10679450"/>
              <a:gd name="connsiteY5421" fmla="*/ 77411 h 6191997"/>
              <a:gd name="connsiteX5422" fmla="*/ 5387552 w 10679450"/>
              <a:gd name="connsiteY5422" fmla="*/ 77411 h 6191997"/>
              <a:gd name="connsiteX5423" fmla="*/ 5385082 w 10679450"/>
              <a:gd name="connsiteY5423" fmla="*/ 52705 h 6191997"/>
              <a:gd name="connsiteX5424" fmla="*/ 5390023 w 10679450"/>
              <a:gd name="connsiteY5424" fmla="*/ 50235 h 6191997"/>
              <a:gd name="connsiteX5425" fmla="*/ 5436964 w 10679450"/>
              <a:gd name="connsiteY5425" fmla="*/ 67529 h 6191997"/>
              <a:gd name="connsiteX5426" fmla="*/ 5392493 w 10679450"/>
              <a:gd name="connsiteY5426" fmla="*/ 99646 h 6191997"/>
              <a:gd name="connsiteX5427" fmla="*/ 5424611 w 10679450"/>
              <a:gd name="connsiteY5427" fmla="*/ 97175 h 6191997"/>
              <a:gd name="connsiteX5428" fmla="*/ 5419670 w 10679450"/>
              <a:gd name="connsiteY5428" fmla="*/ 126822 h 6191997"/>
              <a:gd name="connsiteX5429" fmla="*/ 5424611 w 10679450"/>
              <a:gd name="connsiteY5429" fmla="*/ 114469 h 6191997"/>
              <a:gd name="connsiteX5430" fmla="*/ 5446846 w 10679450"/>
              <a:gd name="connsiteY5430" fmla="*/ 156468 h 6191997"/>
              <a:gd name="connsiteX5431" fmla="*/ 5454258 w 10679450"/>
              <a:gd name="connsiteY5431" fmla="*/ 62588 h 6191997"/>
              <a:gd name="connsiteX5432" fmla="*/ 5483904 w 10679450"/>
              <a:gd name="connsiteY5432" fmla="*/ 168821 h 6191997"/>
              <a:gd name="connsiteX5433" fmla="*/ 5491316 w 10679450"/>
              <a:gd name="connsiteY5433" fmla="*/ 163880 h 6191997"/>
              <a:gd name="connsiteX5434" fmla="*/ 5516021 w 10679450"/>
              <a:gd name="connsiteY5434" fmla="*/ 205879 h 6191997"/>
              <a:gd name="connsiteX5435" fmla="*/ 5501198 w 10679450"/>
              <a:gd name="connsiteY5435" fmla="*/ 37882 h 6191997"/>
              <a:gd name="connsiteX5436" fmla="*/ 5506602 w 10679450"/>
              <a:gd name="connsiteY5436" fmla="*/ 24449 h 6191997"/>
              <a:gd name="connsiteX5437" fmla="*/ 2176470 w 10679450"/>
              <a:gd name="connsiteY5437" fmla="*/ 23985 h 6191997"/>
              <a:gd name="connsiteX5438" fmla="*/ 2210440 w 10679450"/>
              <a:gd name="connsiteY5438" fmla="*/ 37881 h 6191997"/>
              <a:gd name="connsiteX5439" fmla="*/ 2207970 w 10679450"/>
              <a:gd name="connsiteY5439" fmla="*/ 30470 h 6191997"/>
              <a:gd name="connsiteX5440" fmla="*/ 2346320 w 10679450"/>
              <a:gd name="connsiteY5440" fmla="*/ 30470 h 6191997"/>
              <a:gd name="connsiteX5441" fmla="*/ 2413026 w 10679450"/>
              <a:gd name="connsiteY5441" fmla="*/ 47764 h 6191997"/>
              <a:gd name="connsiteX5442" fmla="*/ 2420437 w 10679450"/>
              <a:gd name="connsiteY5442" fmla="*/ 45293 h 6191997"/>
              <a:gd name="connsiteX5443" fmla="*/ 2403144 w 10679450"/>
              <a:gd name="connsiteY5443" fmla="*/ 99645 h 6191997"/>
              <a:gd name="connsiteX5444" fmla="*/ 2442672 w 10679450"/>
              <a:gd name="connsiteY5444" fmla="*/ 126821 h 6191997"/>
              <a:gd name="connsiteX5445" fmla="*/ 2457495 w 10679450"/>
              <a:gd name="connsiteY5445" fmla="*/ 97174 h 6191997"/>
              <a:gd name="connsiteX5446" fmla="*/ 2479730 w 10679450"/>
              <a:gd name="connsiteY5446" fmla="*/ 156467 h 6191997"/>
              <a:gd name="connsiteX5447" fmla="*/ 2425378 w 10679450"/>
              <a:gd name="connsiteY5447" fmla="*/ 208349 h 6191997"/>
              <a:gd name="connsiteX5448" fmla="*/ 2417967 w 10679450"/>
              <a:gd name="connsiteY5448" fmla="*/ 188584 h 6191997"/>
              <a:gd name="connsiteX5449" fmla="*/ 2400673 w 10679450"/>
              <a:gd name="connsiteY5449" fmla="*/ 252818 h 6191997"/>
              <a:gd name="connsiteX5450" fmla="*/ 2390791 w 10679450"/>
              <a:gd name="connsiteY5450" fmla="*/ 183643 h 6191997"/>
              <a:gd name="connsiteX5451" fmla="*/ 2390791 w 10679450"/>
              <a:gd name="connsiteY5451" fmla="*/ 282465 h 6191997"/>
              <a:gd name="connsiteX5452" fmla="*/ 2371027 w 10679450"/>
              <a:gd name="connsiteY5452" fmla="*/ 257760 h 6191997"/>
              <a:gd name="connsiteX5453" fmla="*/ 2373497 w 10679450"/>
              <a:gd name="connsiteY5453" fmla="*/ 329405 h 6191997"/>
              <a:gd name="connsiteX5454" fmla="*/ 2333968 w 10679450"/>
              <a:gd name="connsiteY5454" fmla="*/ 262701 h 6191997"/>
              <a:gd name="connsiteX5455" fmla="*/ 2353733 w 10679450"/>
              <a:gd name="connsiteY5455" fmla="*/ 331876 h 6191997"/>
              <a:gd name="connsiteX5456" fmla="*/ 2319144 w 10679450"/>
              <a:gd name="connsiteY5456" fmla="*/ 309641 h 6191997"/>
              <a:gd name="connsiteX5457" fmla="*/ 2272204 w 10679450"/>
              <a:gd name="connsiteY5457" fmla="*/ 302229 h 6191997"/>
              <a:gd name="connsiteX5458" fmla="*/ 2254910 w 10679450"/>
              <a:gd name="connsiteY5458" fmla="*/ 294818 h 6191997"/>
              <a:gd name="connsiteX5459" fmla="*/ 2287028 w 10679450"/>
              <a:gd name="connsiteY5459" fmla="*/ 272583 h 6191997"/>
              <a:gd name="connsiteX5460" fmla="*/ 2240087 w 10679450"/>
              <a:gd name="connsiteY5460" fmla="*/ 235525 h 6191997"/>
              <a:gd name="connsiteX5461" fmla="*/ 2254910 w 10679450"/>
              <a:gd name="connsiteY5461" fmla="*/ 240466 h 6191997"/>
              <a:gd name="connsiteX5462" fmla="*/ 2237616 w 10679450"/>
              <a:gd name="connsiteY5462" fmla="*/ 191055 h 6191997"/>
              <a:gd name="connsiteX5463" fmla="*/ 2329026 w 10679450"/>
              <a:gd name="connsiteY5463" fmla="*/ 151526 h 6191997"/>
              <a:gd name="connsiteX5464" fmla="*/ 2267263 w 10679450"/>
              <a:gd name="connsiteY5464" fmla="*/ 158938 h 6191997"/>
              <a:gd name="connsiteX5465" fmla="*/ 2301850 w 10679450"/>
              <a:gd name="connsiteY5465" fmla="*/ 141644 h 6191997"/>
              <a:gd name="connsiteX5466" fmla="*/ 2269734 w 10679450"/>
              <a:gd name="connsiteY5466" fmla="*/ 131762 h 6191997"/>
              <a:gd name="connsiteX5467" fmla="*/ 2242558 w 10679450"/>
              <a:gd name="connsiteY5467" fmla="*/ 144115 h 6191997"/>
              <a:gd name="connsiteX5468" fmla="*/ 2245028 w 10679450"/>
              <a:gd name="connsiteY5468" fmla="*/ 124350 h 6191997"/>
              <a:gd name="connsiteX5469" fmla="*/ 2227734 w 10679450"/>
              <a:gd name="connsiteY5469" fmla="*/ 158938 h 6191997"/>
              <a:gd name="connsiteX5470" fmla="*/ 2227734 w 10679450"/>
              <a:gd name="connsiteY5470" fmla="*/ 134233 h 6191997"/>
              <a:gd name="connsiteX5471" fmla="*/ 2195617 w 10679450"/>
              <a:gd name="connsiteY5471" fmla="*/ 156467 h 6191997"/>
              <a:gd name="connsiteX5472" fmla="*/ 2188205 w 10679450"/>
              <a:gd name="connsiteY5472" fmla="*/ 131762 h 6191997"/>
              <a:gd name="connsiteX5473" fmla="*/ 2173382 w 10679450"/>
              <a:gd name="connsiteY5473" fmla="*/ 109527 h 6191997"/>
              <a:gd name="connsiteX5474" fmla="*/ 2220323 w 10679450"/>
              <a:gd name="connsiteY5474" fmla="*/ 84822 h 6191997"/>
              <a:gd name="connsiteX5475" fmla="*/ 2151147 w 10679450"/>
              <a:gd name="connsiteY5475" fmla="*/ 50234 h 6191997"/>
              <a:gd name="connsiteX5476" fmla="*/ 2153618 w 10679450"/>
              <a:gd name="connsiteY5476" fmla="*/ 37881 h 6191997"/>
              <a:gd name="connsiteX5477" fmla="*/ 2176470 w 10679450"/>
              <a:gd name="connsiteY5477" fmla="*/ 23985 h 6191997"/>
              <a:gd name="connsiteX5478" fmla="*/ 5634606 w 10679450"/>
              <a:gd name="connsiteY5478" fmla="*/ 21514 h 6191997"/>
              <a:gd name="connsiteX5479" fmla="*/ 5686488 w 10679450"/>
              <a:gd name="connsiteY5479" fmla="*/ 30470 h 6191997"/>
              <a:gd name="connsiteX5480" fmla="*/ 5785310 w 10679450"/>
              <a:gd name="connsiteY5480" fmla="*/ 25529 h 6191997"/>
              <a:gd name="connsiteX5481" fmla="*/ 5829780 w 10679450"/>
              <a:gd name="connsiteY5481" fmla="*/ 42823 h 6191997"/>
              <a:gd name="connsiteX5482" fmla="*/ 5810015 w 10679450"/>
              <a:gd name="connsiteY5482" fmla="*/ 74940 h 6191997"/>
              <a:gd name="connsiteX5483" fmla="*/ 5797663 w 10679450"/>
              <a:gd name="connsiteY5483" fmla="*/ 84822 h 6191997"/>
              <a:gd name="connsiteX5484" fmla="*/ 5795192 w 10679450"/>
              <a:gd name="connsiteY5484" fmla="*/ 104586 h 6191997"/>
              <a:gd name="connsiteX5485" fmla="*/ 5696371 w 10679450"/>
              <a:gd name="connsiteY5485" fmla="*/ 124352 h 6191997"/>
              <a:gd name="connsiteX5486" fmla="*/ 5659313 w 10679450"/>
              <a:gd name="connsiteY5486" fmla="*/ 121881 h 6191997"/>
              <a:gd name="connsiteX5487" fmla="*/ 5659313 w 10679450"/>
              <a:gd name="connsiteY5487" fmla="*/ 129293 h 6191997"/>
              <a:gd name="connsiteX5488" fmla="*/ 5614843 w 10679450"/>
              <a:gd name="connsiteY5488" fmla="*/ 107057 h 6191997"/>
              <a:gd name="connsiteX5489" fmla="*/ 5649430 w 10679450"/>
              <a:gd name="connsiteY5489" fmla="*/ 99646 h 6191997"/>
              <a:gd name="connsiteX5490" fmla="*/ 5676606 w 10679450"/>
              <a:gd name="connsiteY5490" fmla="*/ 65058 h 6191997"/>
              <a:gd name="connsiteX5491" fmla="*/ 5671665 w 10679450"/>
              <a:gd name="connsiteY5491" fmla="*/ 65058 h 6191997"/>
              <a:gd name="connsiteX5492" fmla="*/ 5676606 w 10679450"/>
              <a:gd name="connsiteY5492" fmla="*/ 57646 h 6191997"/>
              <a:gd name="connsiteX5493" fmla="*/ 5580254 w 10679450"/>
              <a:gd name="connsiteY5493" fmla="*/ 62587 h 6191997"/>
              <a:gd name="connsiteX5494" fmla="*/ 5575313 w 10679450"/>
              <a:gd name="connsiteY5494" fmla="*/ 69999 h 6191997"/>
              <a:gd name="connsiteX5495" fmla="*/ 5575313 w 10679450"/>
              <a:gd name="connsiteY5495" fmla="*/ 32941 h 6191997"/>
              <a:gd name="connsiteX5496" fmla="*/ 5582725 w 10679450"/>
              <a:gd name="connsiteY5496" fmla="*/ 32941 h 6191997"/>
              <a:gd name="connsiteX5497" fmla="*/ 5634606 w 10679450"/>
              <a:gd name="connsiteY5497" fmla="*/ 21514 h 6191997"/>
              <a:gd name="connsiteX5498" fmla="*/ 2071705 w 10679450"/>
              <a:gd name="connsiteY5498" fmla="*/ 21090 h 6191997"/>
              <a:gd name="connsiteX5499" fmla="*/ 2084444 w 10679450"/>
              <a:gd name="connsiteY5499" fmla="*/ 28000 h 6191997"/>
              <a:gd name="connsiteX5500" fmla="*/ 2081973 w 10679450"/>
              <a:gd name="connsiteY5500" fmla="*/ 89763 h 6191997"/>
              <a:gd name="connsiteX5501" fmla="*/ 2047386 w 10679450"/>
              <a:gd name="connsiteY5501" fmla="*/ 52705 h 6191997"/>
              <a:gd name="connsiteX5502" fmla="*/ 2071705 w 10679450"/>
              <a:gd name="connsiteY5502" fmla="*/ 21090 h 6191997"/>
              <a:gd name="connsiteX5503" fmla="*/ 7924875 w 10679450"/>
              <a:gd name="connsiteY5503" fmla="*/ 19547 h 6191997"/>
              <a:gd name="connsiteX5504" fmla="*/ 7947033 w 10679450"/>
              <a:gd name="connsiteY5504" fmla="*/ 25529 h 6191997"/>
              <a:gd name="connsiteX5505" fmla="*/ 7919857 w 10679450"/>
              <a:gd name="connsiteY5505" fmla="*/ 74940 h 6191997"/>
              <a:gd name="connsiteX5506" fmla="*/ 7964326 w 10679450"/>
              <a:gd name="connsiteY5506" fmla="*/ 25529 h 6191997"/>
              <a:gd name="connsiteX5507" fmla="*/ 8006326 w 10679450"/>
              <a:gd name="connsiteY5507" fmla="*/ 60117 h 6191997"/>
              <a:gd name="connsiteX5508" fmla="*/ 8011266 w 10679450"/>
              <a:gd name="connsiteY5508" fmla="*/ 57646 h 6191997"/>
              <a:gd name="connsiteX5509" fmla="*/ 8008796 w 10679450"/>
              <a:gd name="connsiteY5509" fmla="*/ 79881 h 6191997"/>
              <a:gd name="connsiteX5510" fmla="*/ 8018678 w 10679450"/>
              <a:gd name="connsiteY5510" fmla="*/ 82352 h 6191997"/>
              <a:gd name="connsiteX5511" fmla="*/ 7998914 w 10679450"/>
              <a:gd name="connsiteY5511" fmla="*/ 149056 h 6191997"/>
              <a:gd name="connsiteX5512" fmla="*/ 7979150 w 10679450"/>
              <a:gd name="connsiteY5512" fmla="*/ 139174 h 6191997"/>
              <a:gd name="connsiteX5513" fmla="*/ 7974208 w 10679450"/>
              <a:gd name="connsiteY5513" fmla="*/ 228115 h 6191997"/>
              <a:gd name="connsiteX5514" fmla="*/ 7882798 w 10679450"/>
              <a:gd name="connsiteY5514" fmla="*/ 163881 h 6191997"/>
              <a:gd name="connsiteX5515" fmla="*/ 7863033 w 10679450"/>
              <a:gd name="connsiteY5515" fmla="*/ 188586 h 6191997"/>
              <a:gd name="connsiteX5516" fmla="*/ 7835857 w 10679450"/>
              <a:gd name="connsiteY5516" fmla="*/ 111998 h 6191997"/>
              <a:gd name="connsiteX5517" fmla="*/ 7828445 w 10679450"/>
              <a:gd name="connsiteY5517" fmla="*/ 119410 h 6191997"/>
              <a:gd name="connsiteX5518" fmla="*/ 7821034 w 10679450"/>
              <a:gd name="connsiteY5518" fmla="*/ 114469 h 6191997"/>
              <a:gd name="connsiteX5519" fmla="*/ 7816093 w 10679450"/>
              <a:gd name="connsiteY5519" fmla="*/ 104587 h 6191997"/>
              <a:gd name="connsiteX5520" fmla="*/ 7808681 w 10679450"/>
              <a:gd name="connsiteY5520" fmla="*/ 119410 h 6191997"/>
              <a:gd name="connsiteX5521" fmla="*/ 7798799 w 10679450"/>
              <a:gd name="connsiteY5521" fmla="*/ 102116 h 6191997"/>
              <a:gd name="connsiteX5522" fmla="*/ 7835857 w 10679450"/>
              <a:gd name="connsiteY5522" fmla="*/ 67529 h 6191997"/>
              <a:gd name="connsiteX5523" fmla="*/ 7840798 w 10679450"/>
              <a:gd name="connsiteY5523" fmla="*/ 42823 h 6191997"/>
              <a:gd name="connsiteX5524" fmla="*/ 7924875 w 10679450"/>
              <a:gd name="connsiteY5524" fmla="*/ 19547 h 6191997"/>
              <a:gd name="connsiteX5525" fmla="*/ 6791051 w 10679450"/>
              <a:gd name="connsiteY5525" fmla="*/ 15339 h 6191997"/>
              <a:gd name="connsiteX5526" fmla="*/ 6783407 w 10679450"/>
              <a:gd name="connsiteY5526" fmla="*/ 40353 h 6191997"/>
              <a:gd name="connsiteX5527" fmla="*/ 6780937 w 10679450"/>
              <a:gd name="connsiteY5527" fmla="*/ 45295 h 6191997"/>
              <a:gd name="connsiteX5528" fmla="*/ 6773525 w 10679450"/>
              <a:gd name="connsiteY5528" fmla="*/ 32941 h 6191997"/>
              <a:gd name="connsiteX5529" fmla="*/ 6791051 w 10679450"/>
              <a:gd name="connsiteY5529" fmla="*/ 15339 h 6191997"/>
              <a:gd name="connsiteX5530" fmla="*/ 4364748 w 10679450"/>
              <a:gd name="connsiteY5530" fmla="*/ 515 h 6191997"/>
              <a:gd name="connsiteX5531" fmla="*/ 4399336 w 10679450"/>
              <a:gd name="connsiteY5531" fmla="*/ 3294 h 6191997"/>
              <a:gd name="connsiteX5532" fmla="*/ 4411689 w 10679450"/>
              <a:gd name="connsiteY5532" fmla="*/ 45294 h 6191997"/>
              <a:gd name="connsiteX5533" fmla="*/ 4421571 w 10679450"/>
              <a:gd name="connsiteY5533" fmla="*/ 37882 h 6191997"/>
              <a:gd name="connsiteX5534" fmla="*/ 4426512 w 10679450"/>
              <a:gd name="connsiteY5534" fmla="*/ 5765 h 6191997"/>
              <a:gd name="connsiteX5535" fmla="*/ 4493216 w 10679450"/>
              <a:gd name="connsiteY5535" fmla="*/ 3294 h 6191997"/>
              <a:gd name="connsiteX5536" fmla="*/ 4480863 w 10679450"/>
              <a:gd name="connsiteY5536" fmla="*/ 40353 h 6191997"/>
              <a:gd name="connsiteX5537" fmla="*/ 4441335 w 10679450"/>
              <a:gd name="connsiteY5537" fmla="*/ 47764 h 6191997"/>
              <a:gd name="connsiteX5538" fmla="*/ 4424041 w 10679450"/>
              <a:gd name="connsiteY5538" fmla="*/ 146586 h 6191997"/>
              <a:gd name="connsiteX5539" fmla="*/ 4446276 w 10679450"/>
              <a:gd name="connsiteY5539" fmla="*/ 121880 h 6191997"/>
              <a:gd name="connsiteX5540" fmla="*/ 4441335 w 10679450"/>
              <a:gd name="connsiteY5540" fmla="*/ 139174 h 6191997"/>
              <a:gd name="connsiteX5541" fmla="*/ 4441335 w 10679450"/>
              <a:gd name="connsiteY5541" fmla="*/ 129292 h 6191997"/>
              <a:gd name="connsiteX5542" fmla="*/ 4431453 w 10679450"/>
              <a:gd name="connsiteY5542" fmla="*/ 151527 h 6191997"/>
              <a:gd name="connsiteX5543" fmla="*/ 4421571 w 10679450"/>
              <a:gd name="connsiteY5543" fmla="*/ 151527 h 6191997"/>
              <a:gd name="connsiteX5544" fmla="*/ 4416630 w 10679450"/>
              <a:gd name="connsiteY5544" fmla="*/ 193526 h 6191997"/>
              <a:gd name="connsiteX5545" fmla="*/ 4394394 w 10679450"/>
              <a:gd name="connsiteY5545" fmla="*/ 200938 h 6191997"/>
              <a:gd name="connsiteX5546" fmla="*/ 4382042 w 10679450"/>
              <a:gd name="connsiteY5546" fmla="*/ 223172 h 6191997"/>
              <a:gd name="connsiteX5547" fmla="*/ 4394394 w 10679450"/>
              <a:gd name="connsiteY5547" fmla="*/ 228114 h 6191997"/>
              <a:gd name="connsiteX5548" fmla="*/ 4374630 w 10679450"/>
              <a:gd name="connsiteY5548" fmla="*/ 321994 h 6191997"/>
              <a:gd name="connsiteX5549" fmla="*/ 4374630 w 10679450"/>
              <a:gd name="connsiteY5549" fmla="*/ 363993 h 6191997"/>
              <a:gd name="connsiteX5550" fmla="*/ 4396865 w 10679450"/>
              <a:gd name="connsiteY5550" fmla="*/ 321994 h 6191997"/>
              <a:gd name="connsiteX5551" fmla="*/ 4446276 w 10679450"/>
              <a:gd name="connsiteY5551" fmla="*/ 376346 h 6191997"/>
              <a:gd name="connsiteX5552" fmla="*/ 4406747 w 10679450"/>
              <a:gd name="connsiteY5552" fmla="*/ 359052 h 6191997"/>
              <a:gd name="connsiteX5553" fmla="*/ 4414159 w 10679450"/>
              <a:gd name="connsiteY5553" fmla="*/ 381287 h 6191997"/>
              <a:gd name="connsiteX5554" fmla="*/ 4399336 w 10679450"/>
              <a:gd name="connsiteY5554" fmla="*/ 388699 h 6191997"/>
              <a:gd name="connsiteX5555" fmla="*/ 4414159 w 10679450"/>
              <a:gd name="connsiteY5555" fmla="*/ 401051 h 6191997"/>
              <a:gd name="connsiteX5556" fmla="*/ 4401806 w 10679450"/>
              <a:gd name="connsiteY5556" fmla="*/ 403522 h 6191997"/>
              <a:gd name="connsiteX5557" fmla="*/ 4453688 w 10679450"/>
              <a:gd name="connsiteY5557" fmla="*/ 408463 h 6191997"/>
              <a:gd name="connsiteX5558" fmla="*/ 4466040 w 10679450"/>
              <a:gd name="connsiteY5558" fmla="*/ 482579 h 6191997"/>
              <a:gd name="connsiteX5559" fmla="*/ 4367219 w 10679450"/>
              <a:gd name="connsiteY5559" fmla="*/ 462815 h 6191997"/>
              <a:gd name="connsiteX5560" fmla="*/ 4396865 w 10679450"/>
              <a:gd name="connsiteY5560" fmla="*/ 472697 h 6191997"/>
              <a:gd name="connsiteX5561" fmla="*/ 4367219 w 10679450"/>
              <a:gd name="connsiteY5561" fmla="*/ 477638 h 6191997"/>
              <a:gd name="connsiteX5562" fmla="*/ 4391924 w 10679450"/>
              <a:gd name="connsiteY5562" fmla="*/ 485050 h 6191997"/>
              <a:gd name="connsiteX5563" fmla="*/ 4364748 w 10679450"/>
              <a:gd name="connsiteY5563" fmla="*/ 504814 h 6191997"/>
              <a:gd name="connsiteX5564" fmla="*/ 4342513 w 10679450"/>
              <a:gd name="connsiteY5564" fmla="*/ 519637 h 6191997"/>
              <a:gd name="connsiteX5565" fmla="*/ 4347454 w 10679450"/>
              <a:gd name="connsiteY5565" fmla="*/ 512226 h 6191997"/>
              <a:gd name="connsiteX5566" fmla="*/ 4362278 w 10679450"/>
              <a:gd name="connsiteY5566" fmla="*/ 522108 h 6191997"/>
              <a:gd name="connsiteX5567" fmla="*/ 4362278 w 10679450"/>
              <a:gd name="connsiteY5567" fmla="*/ 531990 h 6191997"/>
              <a:gd name="connsiteX5568" fmla="*/ 4340043 w 10679450"/>
              <a:gd name="connsiteY5568" fmla="*/ 531990 h 6191997"/>
              <a:gd name="connsiteX5569" fmla="*/ 4384512 w 10679450"/>
              <a:gd name="connsiteY5569" fmla="*/ 566577 h 6191997"/>
              <a:gd name="connsiteX5570" fmla="*/ 4382042 w 10679450"/>
              <a:gd name="connsiteY5570" fmla="*/ 556695 h 6191997"/>
              <a:gd name="connsiteX5571" fmla="*/ 4399336 w 10679450"/>
              <a:gd name="connsiteY5571" fmla="*/ 569048 h 6191997"/>
              <a:gd name="connsiteX5572" fmla="*/ 4386983 w 10679450"/>
              <a:gd name="connsiteY5572" fmla="*/ 551754 h 6191997"/>
              <a:gd name="connsiteX5573" fmla="*/ 4424041 w 10679450"/>
              <a:gd name="connsiteY5573" fmla="*/ 578930 h 6191997"/>
              <a:gd name="connsiteX5574" fmla="*/ 4386983 w 10679450"/>
              <a:gd name="connsiteY5574" fmla="*/ 593753 h 6191997"/>
              <a:gd name="connsiteX5575" fmla="*/ 4431453 w 10679450"/>
              <a:gd name="connsiteY5575" fmla="*/ 680222 h 6191997"/>
              <a:gd name="connsiteX5576" fmla="*/ 4416630 w 10679450"/>
              <a:gd name="connsiteY5576" fmla="*/ 675281 h 6191997"/>
              <a:gd name="connsiteX5577" fmla="*/ 4362278 w 10679450"/>
              <a:gd name="connsiteY5577" fmla="*/ 640694 h 6191997"/>
              <a:gd name="connsiteX5578" fmla="*/ 4372160 w 10679450"/>
              <a:gd name="connsiteY5578" fmla="*/ 653046 h 6191997"/>
              <a:gd name="connsiteX5579" fmla="*/ 4354866 w 10679450"/>
              <a:gd name="connsiteY5579" fmla="*/ 653046 h 6191997"/>
              <a:gd name="connsiteX5580" fmla="*/ 4399336 w 10679450"/>
              <a:gd name="connsiteY5580" fmla="*/ 695046 h 6191997"/>
              <a:gd name="connsiteX5581" fmla="*/ 4369689 w 10679450"/>
              <a:gd name="connsiteY5581" fmla="*/ 709869 h 6191997"/>
              <a:gd name="connsiteX5582" fmla="*/ 4386983 w 10679450"/>
              <a:gd name="connsiteY5582" fmla="*/ 749397 h 6191997"/>
              <a:gd name="connsiteX5583" fmla="*/ 4433923 w 10679450"/>
              <a:gd name="connsiteY5583" fmla="*/ 749397 h 6191997"/>
              <a:gd name="connsiteX5584" fmla="*/ 4441335 w 10679450"/>
              <a:gd name="connsiteY5584" fmla="*/ 781514 h 6191997"/>
              <a:gd name="connsiteX5585" fmla="*/ 4409218 w 10679450"/>
              <a:gd name="connsiteY5585" fmla="*/ 779044 h 6191997"/>
              <a:gd name="connsiteX5586" fmla="*/ 4354866 w 10679450"/>
              <a:gd name="connsiteY5586" fmla="*/ 761750 h 6191997"/>
              <a:gd name="connsiteX5587" fmla="*/ 4340043 w 10679450"/>
              <a:gd name="connsiteY5587" fmla="*/ 788926 h 6191997"/>
              <a:gd name="connsiteX5588" fmla="*/ 4342513 w 10679450"/>
              <a:gd name="connsiteY5588" fmla="*/ 816102 h 6191997"/>
              <a:gd name="connsiteX5589" fmla="*/ 4373121 w 10679450"/>
              <a:gd name="connsiteY5589" fmla="*/ 821472 h 6191997"/>
              <a:gd name="connsiteX5590" fmla="*/ 4367296 w 10679450"/>
              <a:gd name="connsiteY5590" fmla="*/ 817223 h 6191997"/>
              <a:gd name="connsiteX5591" fmla="*/ 4372160 w 10679450"/>
              <a:gd name="connsiteY5591" fmla="*/ 798809 h 6191997"/>
              <a:gd name="connsiteX5592" fmla="*/ 4388836 w 10679450"/>
              <a:gd name="connsiteY5592" fmla="*/ 792556 h 6191997"/>
              <a:gd name="connsiteX5593" fmla="*/ 4416630 w 10679450"/>
              <a:gd name="connsiteY5593" fmla="*/ 821044 h 6191997"/>
              <a:gd name="connsiteX5594" fmla="*/ 4402038 w 10679450"/>
              <a:gd name="connsiteY5594" fmla="*/ 829034 h 6191997"/>
              <a:gd name="connsiteX5595" fmla="*/ 4383953 w 10679450"/>
              <a:gd name="connsiteY5595" fmla="*/ 827714 h 6191997"/>
              <a:gd name="connsiteX5596" fmla="*/ 4401806 w 10679450"/>
              <a:gd name="connsiteY5596" fmla="*/ 843278 h 6191997"/>
              <a:gd name="connsiteX5597" fmla="*/ 4369689 w 10679450"/>
              <a:gd name="connsiteY5597" fmla="*/ 875395 h 6191997"/>
              <a:gd name="connsiteX5598" fmla="*/ 4312867 w 10679450"/>
              <a:gd name="connsiteY5598" fmla="*/ 877866 h 6191997"/>
              <a:gd name="connsiteX5599" fmla="*/ 4280750 w 10679450"/>
              <a:gd name="connsiteY5599" fmla="*/ 865513 h 6191997"/>
              <a:gd name="connsiteX5600" fmla="*/ 4265926 w 10679450"/>
              <a:gd name="connsiteY5600" fmla="*/ 855631 h 6191997"/>
              <a:gd name="connsiteX5601" fmla="*/ 4246162 w 10679450"/>
              <a:gd name="connsiteY5601" fmla="*/ 892689 h 6191997"/>
              <a:gd name="connsiteX5602" fmla="*/ 4209104 w 10679450"/>
              <a:gd name="connsiteY5602" fmla="*/ 892689 h 6191997"/>
              <a:gd name="connsiteX5603" fmla="*/ 4221457 w 10679450"/>
              <a:gd name="connsiteY5603" fmla="*/ 897630 h 6191997"/>
              <a:gd name="connsiteX5604" fmla="*/ 4206634 w 10679450"/>
              <a:gd name="connsiteY5604" fmla="*/ 907512 h 6191997"/>
              <a:gd name="connsiteX5605" fmla="*/ 4211575 w 10679450"/>
              <a:gd name="connsiteY5605" fmla="*/ 912453 h 6191997"/>
              <a:gd name="connsiteX5606" fmla="*/ 4238750 w 10679450"/>
              <a:gd name="connsiteY5606" fmla="*/ 907821 h 6191997"/>
              <a:gd name="connsiteX5607" fmla="*/ 4260213 w 10679450"/>
              <a:gd name="connsiteY5607" fmla="*/ 917333 h 6191997"/>
              <a:gd name="connsiteX5608" fmla="*/ 4269941 w 10679450"/>
              <a:gd name="connsiteY5608" fmla="*/ 905659 h 6191997"/>
              <a:gd name="connsiteX5609" fmla="*/ 4289397 w 10679450"/>
              <a:gd name="connsiteY5609" fmla="*/ 901954 h 6191997"/>
              <a:gd name="connsiteX5610" fmla="*/ 4322749 w 10679450"/>
              <a:gd name="connsiteY5610" fmla="*/ 922335 h 6191997"/>
              <a:gd name="connsiteX5611" fmla="*/ 4278279 w 10679450"/>
              <a:gd name="connsiteY5611" fmla="*/ 912454 h 6191997"/>
              <a:gd name="connsiteX5612" fmla="*/ 4335102 w 10679450"/>
              <a:gd name="connsiteY5612" fmla="*/ 927276 h 6191997"/>
              <a:gd name="connsiteX5613" fmla="*/ 4266660 w 10679450"/>
              <a:gd name="connsiteY5613" fmla="*/ 936310 h 6191997"/>
              <a:gd name="connsiteX5614" fmla="*/ 4258994 w 10679450"/>
              <a:gd name="connsiteY5614" fmla="*/ 926219 h 6191997"/>
              <a:gd name="connsiteX5615" fmla="*/ 4243691 w 10679450"/>
              <a:gd name="connsiteY5615" fmla="*/ 940246 h 6191997"/>
              <a:gd name="connsiteX5616" fmla="*/ 4214045 w 10679450"/>
              <a:gd name="connsiteY5616" fmla="*/ 942099 h 6191997"/>
              <a:gd name="connsiteX5617" fmla="*/ 4211575 w 10679450"/>
              <a:gd name="connsiteY5617" fmla="*/ 954452 h 6191997"/>
              <a:gd name="connsiteX5618" fmla="*/ 4223927 w 10679450"/>
              <a:gd name="connsiteY5618" fmla="*/ 951982 h 6191997"/>
              <a:gd name="connsiteX5619" fmla="*/ 4223927 w 10679450"/>
              <a:gd name="connsiteY5619" fmla="*/ 961864 h 6191997"/>
              <a:gd name="connsiteX5620" fmla="*/ 4251103 w 10679450"/>
              <a:gd name="connsiteY5620" fmla="*/ 981628 h 6191997"/>
              <a:gd name="connsiteX5621" fmla="*/ 4251103 w 10679450"/>
              <a:gd name="connsiteY5621" fmla="*/ 1013745 h 6191997"/>
              <a:gd name="connsiteX5622" fmla="*/ 4340043 w 10679450"/>
              <a:gd name="connsiteY5622" fmla="*/ 1031039 h 6191997"/>
              <a:gd name="connsiteX5623" fmla="*/ 4322749 w 10679450"/>
              <a:gd name="connsiteY5623" fmla="*/ 1063156 h 6191997"/>
              <a:gd name="connsiteX5624" fmla="*/ 4342513 w 10679450"/>
              <a:gd name="connsiteY5624" fmla="*/ 1045862 h 6191997"/>
              <a:gd name="connsiteX5625" fmla="*/ 4337572 w 10679450"/>
              <a:gd name="connsiteY5625" fmla="*/ 1065627 h 6191997"/>
              <a:gd name="connsiteX5626" fmla="*/ 4354866 w 10679450"/>
              <a:gd name="connsiteY5626" fmla="*/ 1053274 h 6191997"/>
              <a:gd name="connsiteX5627" fmla="*/ 4340043 w 10679450"/>
              <a:gd name="connsiteY5627" fmla="*/ 1095273 h 6191997"/>
              <a:gd name="connsiteX5628" fmla="*/ 4354866 w 10679450"/>
              <a:gd name="connsiteY5628" fmla="*/ 1115037 h 6191997"/>
              <a:gd name="connsiteX5629" fmla="*/ 4347454 w 10679450"/>
              <a:gd name="connsiteY5629" fmla="*/ 1166919 h 6191997"/>
              <a:gd name="connsiteX5630" fmla="*/ 4340043 w 10679450"/>
              <a:gd name="connsiteY5630" fmla="*/ 1137272 h 6191997"/>
              <a:gd name="connsiteX5631" fmla="*/ 4300514 w 10679450"/>
              <a:gd name="connsiteY5631" fmla="*/ 1154566 h 6191997"/>
              <a:gd name="connsiteX5632" fmla="*/ 4278279 w 10679450"/>
              <a:gd name="connsiteY5632" fmla="*/ 1092802 h 6191997"/>
              <a:gd name="connsiteX5633" fmla="*/ 4233809 w 10679450"/>
              <a:gd name="connsiteY5633" fmla="*/ 1065627 h 6191997"/>
              <a:gd name="connsiteX5634" fmla="*/ 4214045 w 10679450"/>
              <a:gd name="connsiteY5634" fmla="*/ 1065627 h 6191997"/>
              <a:gd name="connsiteX5635" fmla="*/ 4186869 w 10679450"/>
              <a:gd name="connsiteY5635" fmla="*/ 1043392 h 6191997"/>
              <a:gd name="connsiteX5636" fmla="*/ 4181928 w 10679450"/>
              <a:gd name="connsiteY5636" fmla="*/ 1060685 h 6191997"/>
              <a:gd name="connsiteX5637" fmla="*/ 4196751 w 10679450"/>
              <a:gd name="connsiteY5637" fmla="*/ 1075509 h 6191997"/>
              <a:gd name="connsiteX5638" fmla="*/ 4248633 w 10679450"/>
              <a:gd name="connsiteY5638" fmla="*/ 1100214 h 6191997"/>
              <a:gd name="connsiteX5639" fmla="*/ 4241221 w 10679450"/>
              <a:gd name="connsiteY5639" fmla="*/ 1095273 h 6191997"/>
              <a:gd name="connsiteX5640" fmla="*/ 4186869 w 10679450"/>
              <a:gd name="connsiteY5640" fmla="*/ 1117508 h 6191997"/>
              <a:gd name="connsiteX5641" fmla="*/ 4186869 w 10679450"/>
              <a:gd name="connsiteY5641" fmla="*/ 1127390 h 6191997"/>
              <a:gd name="connsiteX5642" fmla="*/ 4149811 w 10679450"/>
              <a:gd name="connsiteY5642" fmla="*/ 1169389 h 6191997"/>
              <a:gd name="connsiteX5643" fmla="*/ 4188413 w 10679450"/>
              <a:gd name="connsiteY5643" fmla="*/ 1173713 h 6191997"/>
              <a:gd name="connsiteX5644" fmla="*/ 4190468 w 10679450"/>
              <a:gd name="connsiteY5644" fmla="*/ 1173843 h 6191997"/>
              <a:gd name="connsiteX5645" fmla="*/ 4204781 w 10679450"/>
              <a:gd name="connsiteY5645" fmla="*/ 1161360 h 6191997"/>
              <a:gd name="connsiteX5646" fmla="*/ 4251104 w 10679450"/>
              <a:gd name="connsiteY5646" fmla="*/ 1132331 h 6191997"/>
              <a:gd name="connsiteX5647" fmla="*/ 4263456 w 10679450"/>
              <a:gd name="connsiteY5647" fmla="*/ 1149625 h 6191997"/>
              <a:gd name="connsiteX5648" fmla="*/ 4218987 w 10679450"/>
              <a:gd name="connsiteY5648" fmla="*/ 1186799 h 6191997"/>
              <a:gd name="connsiteX5649" fmla="*/ 4207566 w 10679450"/>
              <a:gd name="connsiteY5649" fmla="*/ 1186732 h 6191997"/>
              <a:gd name="connsiteX5650" fmla="*/ 4189649 w 10679450"/>
              <a:gd name="connsiteY5650" fmla="*/ 1193168 h 6191997"/>
              <a:gd name="connsiteX5651" fmla="*/ 4159693 w 10679450"/>
              <a:gd name="connsiteY5651" fmla="*/ 1206447 h 6191997"/>
              <a:gd name="connsiteX5652" fmla="*/ 4268397 w 10679450"/>
              <a:gd name="connsiteY5652" fmla="*/ 1179271 h 6191997"/>
              <a:gd name="connsiteX5653" fmla="*/ 4268397 w 10679450"/>
              <a:gd name="connsiteY5653" fmla="*/ 1186683 h 6191997"/>
              <a:gd name="connsiteX5654" fmla="*/ 4354866 w 10679450"/>
              <a:gd name="connsiteY5654" fmla="*/ 1199036 h 6191997"/>
              <a:gd name="connsiteX5655" fmla="*/ 4320278 w 10679450"/>
              <a:gd name="connsiteY5655" fmla="*/ 1223741 h 6191997"/>
              <a:gd name="connsiteX5656" fmla="*/ 4327690 w 10679450"/>
              <a:gd name="connsiteY5656" fmla="*/ 1231153 h 6191997"/>
              <a:gd name="connsiteX5657" fmla="*/ 4317808 w 10679450"/>
              <a:gd name="connsiteY5657" fmla="*/ 1226212 h 6191997"/>
              <a:gd name="connsiteX5658" fmla="*/ 4300514 w 10679450"/>
              <a:gd name="connsiteY5658" fmla="*/ 1236094 h 6191997"/>
              <a:gd name="connsiteX5659" fmla="*/ 4302985 w 10679450"/>
              <a:gd name="connsiteY5659" fmla="*/ 1253387 h 6191997"/>
              <a:gd name="connsiteX5660" fmla="*/ 4285691 w 10679450"/>
              <a:gd name="connsiteY5660" fmla="*/ 1250917 h 6191997"/>
              <a:gd name="connsiteX5661" fmla="*/ 4293103 w 10679450"/>
              <a:gd name="connsiteY5661" fmla="*/ 1263270 h 6191997"/>
              <a:gd name="connsiteX5662" fmla="*/ 4285691 w 10679450"/>
              <a:gd name="connsiteY5662" fmla="*/ 1260799 h 6191997"/>
              <a:gd name="connsiteX5663" fmla="*/ 4275809 w 10679450"/>
              <a:gd name="connsiteY5663" fmla="*/ 1278093 h 6191997"/>
              <a:gd name="connsiteX5664" fmla="*/ 4258515 w 10679450"/>
              <a:gd name="connsiteY5664" fmla="*/ 1280563 h 6191997"/>
              <a:gd name="connsiteX5665" fmla="*/ 4265926 w 10679450"/>
              <a:gd name="connsiteY5665" fmla="*/ 1292916 h 6191997"/>
              <a:gd name="connsiteX5666" fmla="*/ 4258515 w 10679450"/>
              <a:gd name="connsiteY5666" fmla="*/ 1297857 h 6191997"/>
              <a:gd name="connsiteX5667" fmla="*/ 4248633 w 10679450"/>
              <a:gd name="connsiteY5667" fmla="*/ 1292916 h 6191997"/>
              <a:gd name="connsiteX5668" fmla="*/ 4253574 w 10679450"/>
              <a:gd name="connsiteY5668" fmla="*/ 1302798 h 6191997"/>
              <a:gd name="connsiteX5669" fmla="*/ 4206634 w 10679450"/>
              <a:gd name="connsiteY5669" fmla="*/ 1334915 h 6191997"/>
              <a:gd name="connsiteX5670" fmla="*/ 4186869 w 10679450"/>
              <a:gd name="connsiteY5670" fmla="*/ 1342327 h 6191997"/>
              <a:gd name="connsiteX5671" fmla="*/ 4176987 w 10679450"/>
              <a:gd name="connsiteY5671" fmla="*/ 1334915 h 6191997"/>
              <a:gd name="connsiteX5672" fmla="*/ 4167105 w 10679450"/>
              <a:gd name="connsiteY5672" fmla="*/ 1339856 h 6191997"/>
              <a:gd name="connsiteX5673" fmla="*/ 4167105 w 10679450"/>
              <a:gd name="connsiteY5673" fmla="*/ 1344797 h 6191997"/>
              <a:gd name="connsiteX5674" fmla="*/ 4142399 w 10679450"/>
              <a:gd name="connsiteY5674" fmla="*/ 1354680 h 6191997"/>
              <a:gd name="connsiteX5675" fmla="*/ 4137458 w 10679450"/>
              <a:gd name="connsiteY5675" fmla="*/ 1352209 h 6191997"/>
              <a:gd name="connsiteX5676" fmla="*/ 4117694 w 10679450"/>
              <a:gd name="connsiteY5676" fmla="*/ 1359621 h 6191997"/>
              <a:gd name="connsiteX5677" fmla="*/ 4112753 w 10679450"/>
              <a:gd name="connsiteY5677" fmla="*/ 1357150 h 6191997"/>
              <a:gd name="connsiteX5678" fmla="*/ 4110282 w 10679450"/>
              <a:gd name="connsiteY5678" fmla="*/ 1371973 h 6191997"/>
              <a:gd name="connsiteX5679" fmla="*/ 4095459 w 10679450"/>
              <a:gd name="connsiteY5679" fmla="*/ 1357150 h 6191997"/>
              <a:gd name="connsiteX5680" fmla="*/ 4102871 w 10679450"/>
              <a:gd name="connsiteY5680" fmla="*/ 1371973 h 6191997"/>
              <a:gd name="connsiteX5681" fmla="*/ 4085577 w 10679450"/>
              <a:gd name="connsiteY5681" fmla="*/ 1362091 h 6191997"/>
              <a:gd name="connsiteX5682" fmla="*/ 4088048 w 10679450"/>
              <a:gd name="connsiteY5682" fmla="*/ 1371973 h 6191997"/>
              <a:gd name="connsiteX5683" fmla="*/ 4068283 w 10679450"/>
              <a:gd name="connsiteY5683" fmla="*/ 1371973 h 6191997"/>
              <a:gd name="connsiteX5684" fmla="*/ 4060871 w 10679450"/>
              <a:gd name="connsiteY5684" fmla="*/ 1359621 h 6191997"/>
              <a:gd name="connsiteX5685" fmla="*/ 4068283 w 10679450"/>
              <a:gd name="connsiteY5685" fmla="*/ 1357150 h 6191997"/>
              <a:gd name="connsiteX5686" fmla="*/ 4050989 w 10679450"/>
              <a:gd name="connsiteY5686" fmla="*/ 1337386 h 6191997"/>
              <a:gd name="connsiteX5687" fmla="*/ 4048519 w 10679450"/>
              <a:gd name="connsiteY5687" fmla="*/ 1344797 h 6191997"/>
              <a:gd name="connsiteX5688" fmla="*/ 4041107 w 10679450"/>
              <a:gd name="connsiteY5688" fmla="*/ 1327504 h 6191997"/>
              <a:gd name="connsiteX5689" fmla="*/ 4043578 w 10679450"/>
              <a:gd name="connsiteY5689" fmla="*/ 1362091 h 6191997"/>
              <a:gd name="connsiteX5690" fmla="*/ 4055930 w 10679450"/>
              <a:gd name="connsiteY5690" fmla="*/ 1371973 h 6191997"/>
              <a:gd name="connsiteX5691" fmla="*/ 4048519 w 10679450"/>
              <a:gd name="connsiteY5691" fmla="*/ 1386797 h 6191997"/>
              <a:gd name="connsiteX5692" fmla="*/ 4041107 w 10679450"/>
              <a:gd name="connsiteY5692" fmla="*/ 1384326 h 6191997"/>
              <a:gd name="connsiteX5693" fmla="*/ 4018872 w 10679450"/>
              <a:gd name="connsiteY5693" fmla="*/ 1401620 h 6191997"/>
              <a:gd name="connsiteX5694" fmla="*/ 4008990 w 10679450"/>
              <a:gd name="connsiteY5694" fmla="*/ 1428796 h 6191997"/>
              <a:gd name="connsiteX5695" fmla="*/ 3999108 w 10679450"/>
              <a:gd name="connsiteY5695" fmla="*/ 1473266 h 6191997"/>
              <a:gd name="connsiteX5696" fmla="*/ 3994167 w 10679450"/>
              <a:gd name="connsiteY5696" fmla="*/ 1470795 h 6191997"/>
              <a:gd name="connsiteX5697" fmla="*/ 3989226 w 10679450"/>
              <a:gd name="connsiteY5697" fmla="*/ 1488089 h 6191997"/>
              <a:gd name="connsiteX5698" fmla="*/ 3989226 w 10679450"/>
              <a:gd name="connsiteY5698" fmla="*/ 1480677 h 6191997"/>
              <a:gd name="connsiteX5699" fmla="*/ 3986755 w 10679450"/>
              <a:gd name="connsiteY5699" fmla="*/ 1485618 h 6191997"/>
              <a:gd name="connsiteX5700" fmla="*/ 3984285 w 10679450"/>
              <a:gd name="connsiteY5700" fmla="*/ 1478207 h 6191997"/>
              <a:gd name="connsiteX5701" fmla="*/ 3964521 w 10679450"/>
              <a:gd name="connsiteY5701" fmla="*/ 1500441 h 6191997"/>
              <a:gd name="connsiteX5702" fmla="*/ 3964521 w 10679450"/>
              <a:gd name="connsiteY5702" fmla="*/ 1515265 h 6191997"/>
              <a:gd name="connsiteX5703" fmla="*/ 3942286 w 10679450"/>
              <a:gd name="connsiteY5703" fmla="*/ 1502912 h 6191997"/>
              <a:gd name="connsiteX5704" fmla="*/ 3944756 w 10679450"/>
              <a:gd name="connsiteY5704" fmla="*/ 1530088 h 6191997"/>
              <a:gd name="connsiteX5705" fmla="*/ 3937344 w 10679450"/>
              <a:gd name="connsiteY5705" fmla="*/ 1542441 h 6191997"/>
              <a:gd name="connsiteX5706" fmla="*/ 3927462 w 10679450"/>
              <a:gd name="connsiteY5706" fmla="*/ 1539970 h 6191997"/>
              <a:gd name="connsiteX5707" fmla="*/ 3929933 w 10679450"/>
              <a:gd name="connsiteY5707" fmla="*/ 1532559 h 6191997"/>
              <a:gd name="connsiteX5708" fmla="*/ 3920051 w 10679450"/>
              <a:gd name="connsiteY5708" fmla="*/ 1547382 h 6191997"/>
              <a:gd name="connsiteX5709" fmla="*/ 3902757 w 10679450"/>
              <a:gd name="connsiteY5709" fmla="*/ 1527617 h 6191997"/>
              <a:gd name="connsiteX5710" fmla="*/ 3902757 w 10679450"/>
              <a:gd name="connsiteY5710" fmla="*/ 1542441 h 6191997"/>
              <a:gd name="connsiteX5711" fmla="*/ 3897816 w 10679450"/>
              <a:gd name="connsiteY5711" fmla="*/ 1539970 h 6191997"/>
              <a:gd name="connsiteX5712" fmla="*/ 3902757 w 10679450"/>
              <a:gd name="connsiteY5712" fmla="*/ 1549852 h 6191997"/>
              <a:gd name="connsiteX5713" fmla="*/ 3905228 w 10679450"/>
              <a:gd name="connsiteY5713" fmla="*/ 1512794 h 6191997"/>
              <a:gd name="connsiteX5714" fmla="*/ 3885463 w 10679450"/>
              <a:gd name="connsiteY5714" fmla="*/ 1505383 h 6191997"/>
              <a:gd name="connsiteX5715" fmla="*/ 3878052 w 10679450"/>
              <a:gd name="connsiteY5715" fmla="*/ 1510324 h 6191997"/>
              <a:gd name="connsiteX5716" fmla="*/ 3885463 w 10679450"/>
              <a:gd name="connsiteY5716" fmla="*/ 1520206 h 6191997"/>
              <a:gd name="connsiteX5717" fmla="*/ 3875581 w 10679450"/>
              <a:gd name="connsiteY5717" fmla="*/ 1530088 h 6191997"/>
              <a:gd name="connsiteX5718" fmla="*/ 3880522 w 10679450"/>
              <a:gd name="connsiteY5718" fmla="*/ 1542441 h 6191997"/>
              <a:gd name="connsiteX5719" fmla="*/ 3875581 w 10679450"/>
              <a:gd name="connsiteY5719" fmla="*/ 1544911 h 6191997"/>
              <a:gd name="connsiteX5720" fmla="*/ 3870640 w 10679450"/>
              <a:gd name="connsiteY5720" fmla="*/ 1537500 h 6191997"/>
              <a:gd name="connsiteX5721" fmla="*/ 3875581 w 10679450"/>
              <a:gd name="connsiteY5721" fmla="*/ 1564676 h 6191997"/>
              <a:gd name="connsiteX5722" fmla="*/ 3860758 w 10679450"/>
              <a:gd name="connsiteY5722" fmla="*/ 1562205 h 6191997"/>
              <a:gd name="connsiteX5723" fmla="*/ 3865699 w 10679450"/>
              <a:gd name="connsiteY5723" fmla="*/ 1567146 h 6191997"/>
              <a:gd name="connsiteX5724" fmla="*/ 3845935 w 10679450"/>
              <a:gd name="connsiteY5724" fmla="*/ 1562205 h 6191997"/>
              <a:gd name="connsiteX5725" fmla="*/ 3843464 w 10679450"/>
              <a:gd name="connsiteY5725" fmla="*/ 1569617 h 6191997"/>
              <a:gd name="connsiteX5726" fmla="*/ 3833582 w 10679450"/>
              <a:gd name="connsiteY5726" fmla="*/ 1562205 h 6191997"/>
              <a:gd name="connsiteX5727" fmla="*/ 3818759 w 10679450"/>
              <a:gd name="connsiteY5727" fmla="*/ 1574558 h 6191997"/>
              <a:gd name="connsiteX5728" fmla="*/ 3818759 w 10679450"/>
              <a:gd name="connsiteY5728" fmla="*/ 1609145 h 6191997"/>
              <a:gd name="connsiteX5729" fmla="*/ 3803935 w 10679450"/>
              <a:gd name="connsiteY5729" fmla="*/ 1601734 h 6191997"/>
              <a:gd name="connsiteX5730" fmla="*/ 3803935 w 10679450"/>
              <a:gd name="connsiteY5730" fmla="*/ 1609145 h 6191997"/>
              <a:gd name="connsiteX5731" fmla="*/ 3791583 w 10679450"/>
              <a:gd name="connsiteY5731" fmla="*/ 1604204 h 6191997"/>
              <a:gd name="connsiteX5732" fmla="*/ 3786642 w 10679450"/>
              <a:gd name="connsiteY5732" fmla="*/ 1616557 h 6191997"/>
              <a:gd name="connsiteX5733" fmla="*/ 3816288 w 10679450"/>
              <a:gd name="connsiteY5733" fmla="*/ 1653615 h 6191997"/>
              <a:gd name="connsiteX5734" fmla="*/ 3781701 w 10679450"/>
              <a:gd name="connsiteY5734" fmla="*/ 1658556 h 6191997"/>
              <a:gd name="connsiteX5735" fmla="*/ 3808876 w 10679450"/>
              <a:gd name="connsiteY5735" fmla="*/ 1695614 h 6191997"/>
              <a:gd name="connsiteX5736" fmla="*/ 3784171 w 10679450"/>
              <a:gd name="connsiteY5736" fmla="*/ 1690673 h 6191997"/>
              <a:gd name="connsiteX5737" fmla="*/ 3791583 w 10679450"/>
              <a:gd name="connsiteY5737" fmla="*/ 1715378 h 6191997"/>
              <a:gd name="connsiteX5738" fmla="*/ 3791583 w 10679450"/>
              <a:gd name="connsiteY5738" fmla="*/ 1727731 h 6191997"/>
              <a:gd name="connsiteX5739" fmla="*/ 3779230 w 10679450"/>
              <a:gd name="connsiteY5739" fmla="*/ 1722790 h 6191997"/>
              <a:gd name="connsiteX5740" fmla="*/ 3776759 w 10679450"/>
              <a:gd name="connsiteY5740" fmla="*/ 1730203 h 6191997"/>
              <a:gd name="connsiteX5741" fmla="*/ 3784171 w 10679450"/>
              <a:gd name="connsiteY5741" fmla="*/ 1740084 h 6191997"/>
              <a:gd name="connsiteX5742" fmla="*/ 3761936 w 10679450"/>
              <a:gd name="connsiteY5742" fmla="*/ 1735143 h 6191997"/>
              <a:gd name="connsiteX5743" fmla="*/ 3779230 w 10679450"/>
              <a:gd name="connsiteY5743" fmla="*/ 1745025 h 6191997"/>
              <a:gd name="connsiteX5744" fmla="*/ 3739701 w 10679450"/>
              <a:gd name="connsiteY5744" fmla="*/ 1767260 h 6191997"/>
              <a:gd name="connsiteX5745" fmla="*/ 3714996 w 10679450"/>
              <a:gd name="connsiteY5745" fmla="*/ 1900669 h 6191997"/>
              <a:gd name="connsiteX5746" fmla="*/ 3732290 w 10679450"/>
              <a:gd name="connsiteY5746" fmla="*/ 1925374 h 6191997"/>
              <a:gd name="connsiteX5747" fmla="*/ 3702643 w 10679450"/>
              <a:gd name="connsiteY5747" fmla="*/ 1915492 h 6191997"/>
              <a:gd name="connsiteX5748" fmla="*/ 3677938 w 10679450"/>
              <a:gd name="connsiteY5748" fmla="*/ 1898198 h 6191997"/>
              <a:gd name="connsiteX5749" fmla="*/ 3668056 w 10679450"/>
              <a:gd name="connsiteY5749" fmla="*/ 1905611 h 6191997"/>
              <a:gd name="connsiteX5750" fmla="*/ 3670526 w 10679450"/>
              <a:gd name="connsiteY5750" fmla="*/ 1893257 h 6191997"/>
              <a:gd name="connsiteX5751" fmla="*/ 3660644 w 10679450"/>
              <a:gd name="connsiteY5751" fmla="*/ 1905611 h 6191997"/>
              <a:gd name="connsiteX5752" fmla="*/ 3663115 w 10679450"/>
              <a:gd name="connsiteY5752" fmla="*/ 1875964 h 6191997"/>
              <a:gd name="connsiteX5753" fmla="*/ 3640880 w 10679450"/>
              <a:gd name="connsiteY5753" fmla="*/ 1888316 h 6191997"/>
              <a:gd name="connsiteX5754" fmla="*/ 3643350 w 10679450"/>
              <a:gd name="connsiteY5754" fmla="*/ 1883375 h 6191997"/>
              <a:gd name="connsiteX5755" fmla="*/ 3658174 w 10679450"/>
              <a:gd name="connsiteY5755" fmla="*/ 1873494 h 6191997"/>
              <a:gd name="connsiteX5756" fmla="*/ 3645821 w 10679450"/>
              <a:gd name="connsiteY5756" fmla="*/ 1875964 h 6191997"/>
              <a:gd name="connsiteX5757" fmla="*/ 3648291 w 10679450"/>
              <a:gd name="connsiteY5757" fmla="*/ 1868552 h 6191997"/>
              <a:gd name="connsiteX5758" fmla="*/ 3603821 w 10679450"/>
              <a:gd name="connsiteY5758" fmla="*/ 1880905 h 6191997"/>
              <a:gd name="connsiteX5759" fmla="*/ 3581587 w 10679450"/>
              <a:gd name="connsiteY5759" fmla="*/ 1883375 h 6191997"/>
              <a:gd name="connsiteX5760" fmla="*/ 3598880 w 10679450"/>
              <a:gd name="connsiteY5760" fmla="*/ 1868552 h 6191997"/>
              <a:gd name="connsiteX5761" fmla="*/ 3556881 w 10679450"/>
              <a:gd name="connsiteY5761" fmla="*/ 1846317 h 6191997"/>
              <a:gd name="connsiteX5762" fmla="*/ 3581587 w 10679450"/>
              <a:gd name="connsiteY5762" fmla="*/ 1838905 h 6191997"/>
              <a:gd name="connsiteX5763" fmla="*/ 3549470 w 10679450"/>
              <a:gd name="connsiteY5763" fmla="*/ 1836435 h 6191997"/>
              <a:gd name="connsiteX5764" fmla="*/ 3559352 w 10679450"/>
              <a:gd name="connsiteY5764" fmla="*/ 1829024 h 6191997"/>
              <a:gd name="connsiteX5765" fmla="*/ 3559352 w 10679450"/>
              <a:gd name="connsiteY5765" fmla="*/ 1806788 h 6191997"/>
              <a:gd name="connsiteX5766" fmla="*/ 3556881 w 10679450"/>
              <a:gd name="connsiteY5766" fmla="*/ 1801847 h 6191997"/>
              <a:gd name="connsiteX5767" fmla="*/ 3539588 w 10679450"/>
              <a:gd name="connsiteY5767" fmla="*/ 1811729 h 6191997"/>
              <a:gd name="connsiteX5768" fmla="*/ 3537117 w 10679450"/>
              <a:gd name="connsiteY5768" fmla="*/ 1806788 h 6191997"/>
              <a:gd name="connsiteX5769" fmla="*/ 3544529 w 10679450"/>
              <a:gd name="connsiteY5769" fmla="*/ 1801847 h 6191997"/>
              <a:gd name="connsiteX5770" fmla="*/ 3537117 w 10679450"/>
              <a:gd name="connsiteY5770" fmla="*/ 1799377 h 6191997"/>
              <a:gd name="connsiteX5771" fmla="*/ 3542058 w 10679450"/>
              <a:gd name="connsiteY5771" fmla="*/ 1796907 h 6191997"/>
              <a:gd name="connsiteX5772" fmla="*/ 3524764 w 10679450"/>
              <a:gd name="connsiteY5772" fmla="*/ 1762319 h 6191997"/>
              <a:gd name="connsiteX5773" fmla="*/ 3517353 w 10679450"/>
              <a:gd name="connsiteY5773" fmla="*/ 1767260 h 6191997"/>
              <a:gd name="connsiteX5774" fmla="*/ 3487706 w 10679450"/>
              <a:gd name="connsiteY5774" fmla="*/ 1700555 h 6191997"/>
              <a:gd name="connsiteX5775" fmla="*/ 3482765 w 10679450"/>
              <a:gd name="connsiteY5775" fmla="*/ 1703026 h 6191997"/>
              <a:gd name="connsiteX5776" fmla="*/ 3519823 w 10679450"/>
              <a:gd name="connsiteY5776" fmla="*/ 1651144 h 6191997"/>
              <a:gd name="connsiteX5777" fmla="*/ 3524764 w 10679450"/>
              <a:gd name="connsiteY5777" fmla="*/ 1638792 h 6191997"/>
              <a:gd name="connsiteX5778" fmla="*/ 3505000 w 10679450"/>
              <a:gd name="connsiteY5778" fmla="*/ 1626439 h 6191997"/>
              <a:gd name="connsiteX5779" fmla="*/ 3465471 w 10679450"/>
              <a:gd name="connsiteY5779" fmla="*/ 1665968 h 6191997"/>
              <a:gd name="connsiteX5780" fmla="*/ 3472883 w 10679450"/>
              <a:gd name="connsiteY5780" fmla="*/ 1626439 h 6191997"/>
              <a:gd name="connsiteX5781" fmla="*/ 3470412 w 10679450"/>
              <a:gd name="connsiteY5781" fmla="*/ 1623968 h 6191997"/>
              <a:gd name="connsiteX5782" fmla="*/ 3467942 w 10679450"/>
              <a:gd name="connsiteY5782" fmla="*/ 1628910 h 6191997"/>
              <a:gd name="connsiteX5783" fmla="*/ 3463001 w 10679450"/>
              <a:gd name="connsiteY5783" fmla="*/ 1594322 h 6191997"/>
              <a:gd name="connsiteX5784" fmla="*/ 3458060 w 10679450"/>
              <a:gd name="connsiteY5784" fmla="*/ 1601734 h 6191997"/>
              <a:gd name="connsiteX5785" fmla="*/ 3465471 w 10679450"/>
              <a:gd name="connsiteY5785" fmla="*/ 1584440 h 6191997"/>
              <a:gd name="connsiteX5786" fmla="*/ 3450648 w 10679450"/>
              <a:gd name="connsiteY5786" fmla="*/ 1562205 h 6191997"/>
              <a:gd name="connsiteX5787" fmla="*/ 3438295 w 10679450"/>
              <a:gd name="connsiteY5787" fmla="*/ 1567146 h 6191997"/>
              <a:gd name="connsiteX5788" fmla="*/ 3448178 w 10679450"/>
              <a:gd name="connsiteY5788" fmla="*/ 1549852 h 6191997"/>
              <a:gd name="connsiteX5789" fmla="*/ 3438295 w 10679450"/>
              <a:gd name="connsiteY5789" fmla="*/ 1554793 h 6191997"/>
              <a:gd name="connsiteX5790" fmla="*/ 3443236 w 10679450"/>
              <a:gd name="connsiteY5790" fmla="*/ 1530088 h 6191997"/>
              <a:gd name="connsiteX5791" fmla="*/ 3425943 w 10679450"/>
              <a:gd name="connsiteY5791" fmla="*/ 1530088 h 6191997"/>
              <a:gd name="connsiteX5792" fmla="*/ 3430884 w 10679450"/>
              <a:gd name="connsiteY5792" fmla="*/ 1522676 h 6191997"/>
              <a:gd name="connsiteX5793" fmla="*/ 3435825 w 10679450"/>
              <a:gd name="connsiteY5793" fmla="*/ 1505383 h 6191997"/>
              <a:gd name="connsiteX5794" fmla="*/ 3440766 w 10679450"/>
              <a:gd name="connsiteY5794" fmla="*/ 1475736 h 6191997"/>
              <a:gd name="connsiteX5795" fmla="*/ 3423472 w 10679450"/>
              <a:gd name="connsiteY5795" fmla="*/ 1475736 h 6191997"/>
              <a:gd name="connsiteX5796" fmla="*/ 3428413 w 10679450"/>
              <a:gd name="connsiteY5796" fmla="*/ 1428796 h 6191997"/>
              <a:gd name="connsiteX5797" fmla="*/ 3423472 w 10679450"/>
              <a:gd name="connsiteY5797" fmla="*/ 1423855 h 6191997"/>
              <a:gd name="connsiteX5798" fmla="*/ 3443236 w 10679450"/>
              <a:gd name="connsiteY5798" fmla="*/ 1394208 h 6191997"/>
              <a:gd name="connsiteX5799" fmla="*/ 3438295 w 10679450"/>
              <a:gd name="connsiteY5799" fmla="*/ 1386797 h 6191997"/>
              <a:gd name="connsiteX5800" fmla="*/ 3450648 w 10679450"/>
              <a:gd name="connsiteY5800" fmla="*/ 1389267 h 6191997"/>
              <a:gd name="connsiteX5801" fmla="*/ 3433354 w 10679450"/>
              <a:gd name="connsiteY5801" fmla="*/ 1379385 h 6191997"/>
              <a:gd name="connsiteX5802" fmla="*/ 3507471 w 10679450"/>
              <a:gd name="connsiteY5802" fmla="*/ 1379385 h 6191997"/>
              <a:gd name="connsiteX5803" fmla="*/ 3497589 w 10679450"/>
              <a:gd name="connsiteY5803" fmla="*/ 1369503 h 6191997"/>
              <a:gd name="connsiteX5804" fmla="*/ 3505000 w 10679450"/>
              <a:gd name="connsiteY5804" fmla="*/ 1371973 h 6191997"/>
              <a:gd name="connsiteX5805" fmla="*/ 3492647 w 10679450"/>
              <a:gd name="connsiteY5805" fmla="*/ 1364562 h 6191997"/>
              <a:gd name="connsiteX5806" fmla="*/ 3495118 w 10679450"/>
              <a:gd name="connsiteY5806" fmla="*/ 1362091 h 6191997"/>
              <a:gd name="connsiteX5807" fmla="*/ 3502530 w 10679450"/>
              <a:gd name="connsiteY5807" fmla="*/ 1354680 h 6191997"/>
              <a:gd name="connsiteX5808" fmla="*/ 3490177 w 10679450"/>
              <a:gd name="connsiteY5808" fmla="*/ 1352209 h 6191997"/>
              <a:gd name="connsiteX5809" fmla="*/ 3495118 w 10679450"/>
              <a:gd name="connsiteY5809" fmla="*/ 1362091 h 6191997"/>
              <a:gd name="connsiteX5810" fmla="*/ 3474118 w 10679450"/>
              <a:gd name="connsiteY5810" fmla="*/ 1368577 h 6191997"/>
              <a:gd name="connsiteX5811" fmla="*/ 3453119 w 10679450"/>
              <a:gd name="connsiteY5811" fmla="*/ 1369503 h 6191997"/>
              <a:gd name="connsiteX5812" fmla="*/ 3507471 w 10679450"/>
              <a:gd name="connsiteY5812" fmla="*/ 1327504 h 6191997"/>
              <a:gd name="connsiteX5813" fmla="*/ 3497589 w 10679450"/>
              <a:gd name="connsiteY5813" fmla="*/ 1325033 h 6191997"/>
              <a:gd name="connsiteX5814" fmla="*/ 3522294 w 10679450"/>
              <a:gd name="connsiteY5814" fmla="*/ 1300328 h 6191997"/>
              <a:gd name="connsiteX5815" fmla="*/ 3522294 w 10679450"/>
              <a:gd name="connsiteY5815" fmla="*/ 1280563 h 6191997"/>
              <a:gd name="connsiteX5816" fmla="*/ 3524764 w 10679450"/>
              <a:gd name="connsiteY5816" fmla="*/ 1236094 h 6191997"/>
              <a:gd name="connsiteX5817" fmla="*/ 3522294 w 10679450"/>
              <a:gd name="connsiteY5817" fmla="*/ 1218800 h 6191997"/>
              <a:gd name="connsiteX5818" fmla="*/ 3408649 w 10679450"/>
              <a:gd name="connsiteY5818" fmla="*/ 1171860 h 6191997"/>
              <a:gd name="connsiteX5819" fmla="*/ 3514882 w 10679450"/>
              <a:gd name="connsiteY5819" fmla="*/ 1189153 h 6191997"/>
              <a:gd name="connsiteX5820" fmla="*/ 3514882 w 10679450"/>
              <a:gd name="connsiteY5820" fmla="*/ 1176801 h 6191997"/>
              <a:gd name="connsiteX5821" fmla="*/ 3497589 w 10679450"/>
              <a:gd name="connsiteY5821" fmla="*/ 1166919 h 6191997"/>
              <a:gd name="connsiteX5822" fmla="*/ 3507471 w 10679450"/>
              <a:gd name="connsiteY5822" fmla="*/ 1169389 h 6191997"/>
              <a:gd name="connsiteX5823" fmla="*/ 3502530 w 10679450"/>
              <a:gd name="connsiteY5823" fmla="*/ 1152095 h 6191997"/>
              <a:gd name="connsiteX5824" fmla="*/ 3514882 w 10679450"/>
              <a:gd name="connsiteY5824" fmla="*/ 1157036 h 6191997"/>
              <a:gd name="connsiteX5825" fmla="*/ 3477824 w 10679450"/>
              <a:gd name="connsiteY5825" fmla="*/ 1122449 h 6191997"/>
              <a:gd name="connsiteX5826" fmla="*/ 3492647 w 10679450"/>
              <a:gd name="connsiteY5826" fmla="*/ 1129860 h 6191997"/>
              <a:gd name="connsiteX5827" fmla="*/ 3492647 w 10679450"/>
              <a:gd name="connsiteY5827" fmla="*/ 1115037 h 6191997"/>
              <a:gd name="connsiteX5828" fmla="*/ 3467942 w 10679450"/>
              <a:gd name="connsiteY5828" fmla="*/ 1117508 h 6191997"/>
              <a:gd name="connsiteX5829" fmla="*/ 3482765 w 10679450"/>
              <a:gd name="connsiteY5829" fmla="*/ 1097744 h 6191997"/>
              <a:gd name="connsiteX5830" fmla="*/ 3458060 w 10679450"/>
              <a:gd name="connsiteY5830" fmla="*/ 1112567 h 6191997"/>
              <a:gd name="connsiteX5831" fmla="*/ 3477824 w 10679450"/>
              <a:gd name="connsiteY5831" fmla="*/ 1085391 h 6191997"/>
              <a:gd name="connsiteX5832" fmla="*/ 3445707 w 10679450"/>
              <a:gd name="connsiteY5832" fmla="*/ 1087861 h 6191997"/>
              <a:gd name="connsiteX5833" fmla="*/ 3480294 w 10679450"/>
              <a:gd name="connsiteY5833" fmla="*/ 1063156 h 6191997"/>
              <a:gd name="connsiteX5834" fmla="*/ 3448178 w 10679450"/>
              <a:gd name="connsiteY5834" fmla="*/ 1040921 h 6191997"/>
              <a:gd name="connsiteX5835" fmla="*/ 3438295 w 10679450"/>
              <a:gd name="connsiteY5835" fmla="*/ 1050803 h 6191997"/>
              <a:gd name="connsiteX5836" fmla="*/ 3428413 w 10679450"/>
              <a:gd name="connsiteY5836" fmla="*/ 1033510 h 6191997"/>
              <a:gd name="connsiteX5837" fmla="*/ 3411120 w 10679450"/>
              <a:gd name="connsiteY5837" fmla="*/ 1063156 h 6191997"/>
              <a:gd name="connsiteX5838" fmla="*/ 3379024 w 10679450"/>
              <a:gd name="connsiteY5838" fmla="*/ 1082920 h 6191997"/>
              <a:gd name="connsiteX5839" fmla="*/ 3374083 w 10679450"/>
              <a:gd name="connsiteY5839" fmla="*/ 1090332 h 6191997"/>
              <a:gd name="connsiteX5840" fmla="*/ 3391378 w 10679450"/>
              <a:gd name="connsiteY5840" fmla="*/ 1035980 h 6191997"/>
              <a:gd name="connsiteX5841" fmla="*/ 3369143 w 10679450"/>
              <a:gd name="connsiteY5841" fmla="*/ 1031039 h 6191997"/>
              <a:gd name="connsiteX5842" fmla="*/ 3366672 w 10679450"/>
              <a:gd name="connsiteY5842" fmla="*/ 929747 h 6191997"/>
              <a:gd name="connsiteX5843" fmla="*/ 3379024 w 10679450"/>
              <a:gd name="connsiteY5843" fmla="*/ 914924 h 6191997"/>
              <a:gd name="connsiteX5844" fmla="*/ 3381495 w 10679450"/>
              <a:gd name="connsiteY5844" fmla="*/ 892689 h 6191997"/>
              <a:gd name="connsiteX5845" fmla="*/ 3366672 w 10679450"/>
              <a:gd name="connsiteY5845" fmla="*/ 900100 h 6191997"/>
              <a:gd name="connsiteX5846" fmla="*/ 3354319 w 10679450"/>
              <a:gd name="connsiteY5846" fmla="*/ 860572 h 6191997"/>
              <a:gd name="connsiteX5847" fmla="*/ 3359260 w 10679450"/>
              <a:gd name="connsiteY5847" fmla="*/ 863042 h 6191997"/>
              <a:gd name="connsiteX5848" fmla="*/ 3344437 w 10679450"/>
              <a:gd name="connsiteY5848" fmla="*/ 825984 h 6191997"/>
              <a:gd name="connsiteX5849" fmla="*/ 3334555 w 10679450"/>
              <a:gd name="connsiteY5849" fmla="*/ 793867 h 6191997"/>
              <a:gd name="connsiteX5850" fmla="*/ 3346907 w 10679450"/>
              <a:gd name="connsiteY5850" fmla="*/ 793867 h 6191997"/>
              <a:gd name="connsiteX5851" fmla="*/ 3329614 w 10679450"/>
              <a:gd name="connsiteY5851" fmla="*/ 783985 h 6191997"/>
              <a:gd name="connsiteX5852" fmla="*/ 3346907 w 10679450"/>
              <a:gd name="connsiteY5852" fmla="*/ 776573 h 6191997"/>
              <a:gd name="connsiteX5853" fmla="*/ 3322202 w 10679450"/>
              <a:gd name="connsiteY5853" fmla="*/ 749397 h 6191997"/>
              <a:gd name="connsiteX5854" fmla="*/ 3324673 w 10679450"/>
              <a:gd name="connsiteY5854" fmla="*/ 734574 h 6191997"/>
              <a:gd name="connsiteX5855" fmla="*/ 3285144 w 10679450"/>
              <a:gd name="connsiteY5855" fmla="*/ 675281 h 6191997"/>
              <a:gd name="connsiteX5856" fmla="*/ 3280203 w 10679450"/>
              <a:gd name="connsiteY5856" fmla="*/ 682693 h 6191997"/>
              <a:gd name="connsiteX5857" fmla="*/ 3260438 w 10679450"/>
              <a:gd name="connsiteY5857" fmla="*/ 620929 h 6191997"/>
              <a:gd name="connsiteX5858" fmla="*/ 3245615 w 10679450"/>
              <a:gd name="connsiteY5858" fmla="*/ 630811 h 6191997"/>
              <a:gd name="connsiteX5859" fmla="*/ 3215969 w 10679450"/>
              <a:gd name="connsiteY5859" fmla="*/ 596224 h 6191997"/>
              <a:gd name="connsiteX5860" fmla="*/ 3215969 w 10679450"/>
              <a:gd name="connsiteY5860" fmla="*/ 608577 h 6191997"/>
              <a:gd name="connsiteX5861" fmla="*/ 3164087 w 10679450"/>
              <a:gd name="connsiteY5861" fmla="*/ 578930 h 6191997"/>
              <a:gd name="connsiteX5862" fmla="*/ 3122087 w 10679450"/>
              <a:gd name="connsiteY5862" fmla="*/ 588812 h 6191997"/>
              <a:gd name="connsiteX5863" fmla="*/ 3114676 w 10679450"/>
              <a:gd name="connsiteY5863" fmla="*/ 569048 h 6191997"/>
              <a:gd name="connsiteX5864" fmla="*/ 3087500 w 10679450"/>
              <a:gd name="connsiteY5864" fmla="*/ 591283 h 6191997"/>
              <a:gd name="connsiteX5865" fmla="*/ 3070206 w 10679450"/>
              <a:gd name="connsiteY5865" fmla="*/ 603636 h 6191997"/>
              <a:gd name="connsiteX5866" fmla="*/ 3070206 w 10679450"/>
              <a:gd name="connsiteY5866" fmla="*/ 576460 h 6191997"/>
              <a:gd name="connsiteX5867" fmla="*/ 3047971 w 10679450"/>
              <a:gd name="connsiteY5867" fmla="*/ 593753 h 6191997"/>
              <a:gd name="connsiteX5868" fmla="*/ 3018323 w 10679450"/>
              <a:gd name="connsiteY5868" fmla="*/ 588812 h 6191997"/>
              <a:gd name="connsiteX5869" fmla="*/ 3045499 w 10679450"/>
              <a:gd name="connsiteY5869" fmla="*/ 623400 h 6191997"/>
              <a:gd name="connsiteX5870" fmla="*/ 2956560 w 10679450"/>
              <a:gd name="connsiteY5870" fmla="*/ 566577 h 6191997"/>
              <a:gd name="connsiteX5871" fmla="*/ 2988677 w 10679450"/>
              <a:gd name="connsiteY5871" fmla="*/ 519637 h 6191997"/>
              <a:gd name="connsiteX5872" fmla="*/ 2939266 w 10679450"/>
              <a:gd name="connsiteY5872" fmla="*/ 475168 h 6191997"/>
              <a:gd name="connsiteX5873" fmla="*/ 2889855 w 10679450"/>
              <a:gd name="connsiteY5873" fmla="*/ 482579 h 6191997"/>
              <a:gd name="connsiteX5874" fmla="*/ 2981265 w 10679450"/>
              <a:gd name="connsiteY5874" fmla="*/ 455403 h 6191997"/>
              <a:gd name="connsiteX5875" fmla="*/ 3057853 w 10679450"/>
              <a:gd name="connsiteY5875" fmla="*/ 452933 h 6191997"/>
              <a:gd name="connsiteX5876" fmla="*/ 3040559 w 10679450"/>
              <a:gd name="connsiteY5876" fmla="*/ 430698 h 6191997"/>
              <a:gd name="connsiteX5877" fmla="*/ 3050440 w 10679450"/>
              <a:gd name="connsiteY5877" fmla="*/ 415875 h 6191997"/>
              <a:gd name="connsiteX5878" fmla="*/ 3030677 w 10679450"/>
              <a:gd name="connsiteY5878" fmla="*/ 393640 h 6191997"/>
              <a:gd name="connsiteX5879" fmla="*/ 3028206 w 10679450"/>
              <a:gd name="connsiteY5879" fmla="*/ 388699 h 6191997"/>
              <a:gd name="connsiteX5880" fmla="*/ 3038088 w 10679450"/>
              <a:gd name="connsiteY5880" fmla="*/ 376346 h 6191997"/>
              <a:gd name="connsiteX5881" fmla="*/ 3001031 w 10679450"/>
              <a:gd name="connsiteY5881" fmla="*/ 401051 h 6191997"/>
              <a:gd name="connsiteX5882" fmla="*/ 2971383 w 10679450"/>
              <a:gd name="connsiteY5882" fmla="*/ 386228 h 6191997"/>
              <a:gd name="connsiteX5883" fmla="*/ 2944207 w 10679450"/>
              <a:gd name="connsiteY5883" fmla="*/ 378816 h 6191997"/>
              <a:gd name="connsiteX5884" fmla="*/ 2914561 w 10679450"/>
              <a:gd name="connsiteY5884" fmla="*/ 386228 h 6191997"/>
              <a:gd name="connsiteX5885" fmla="*/ 2929384 w 10679450"/>
              <a:gd name="connsiteY5885" fmla="*/ 361523 h 6191997"/>
              <a:gd name="connsiteX5886" fmla="*/ 2894796 w 10679450"/>
              <a:gd name="connsiteY5886" fmla="*/ 371405 h 6191997"/>
              <a:gd name="connsiteX5887" fmla="*/ 2894796 w 10679450"/>
              <a:gd name="connsiteY5887" fmla="*/ 356582 h 6191997"/>
              <a:gd name="connsiteX5888" fmla="*/ 2860209 w 10679450"/>
              <a:gd name="connsiteY5888" fmla="*/ 297289 h 6191997"/>
              <a:gd name="connsiteX5889" fmla="*/ 2902208 w 10679450"/>
              <a:gd name="connsiteY5889" fmla="*/ 250348 h 6191997"/>
              <a:gd name="connsiteX5890" fmla="*/ 2961501 w 10679450"/>
              <a:gd name="connsiteY5890" fmla="*/ 213290 h 6191997"/>
              <a:gd name="connsiteX5891" fmla="*/ 2961501 w 10679450"/>
              <a:gd name="connsiteY5891" fmla="*/ 205879 h 6191997"/>
              <a:gd name="connsiteX5892" fmla="*/ 2993618 w 10679450"/>
              <a:gd name="connsiteY5892" fmla="*/ 181173 h 6191997"/>
              <a:gd name="connsiteX5893" fmla="*/ 3052912 w 10679450"/>
              <a:gd name="connsiteY5893" fmla="*/ 168821 h 6191997"/>
              <a:gd name="connsiteX5894" fmla="*/ 3082559 w 10679450"/>
              <a:gd name="connsiteY5894" fmla="*/ 114469 h 6191997"/>
              <a:gd name="connsiteX5895" fmla="*/ 3075147 w 10679450"/>
              <a:gd name="connsiteY5895" fmla="*/ 60117 h 6191997"/>
              <a:gd name="connsiteX5896" fmla="*/ 3077617 w 10679450"/>
              <a:gd name="connsiteY5896" fmla="*/ 35411 h 6191997"/>
              <a:gd name="connsiteX5897" fmla="*/ 3250556 w 10679450"/>
              <a:gd name="connsiteY5897" fmla="*/ 3294 h 6191997"/>
              <a:gd name="connsiteX5898" fmla="*/ 4018872 w 10679450"/>
              <a:gd name="connsiteY5898" fmla="*/ 3294 h 6191997"/>
              <a:gd name="connsiteX5899" fmla="*/ 4330161 w 10679450"/>
              <a:gd name="connsiteY5899" fmla="*/ 3294 h 6191997"/>
              <a:gd name="connsiteX5900" fmla="*/ 4364748 w 10679450"/>
              <a:gd name="connsiteY5900" fmla="*/ 515 h 619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</a:cxnLst>
            <a:rect l="l" t="t" r="r" b="b"/>
            <a:pathLst>
              <a:path w="10679450" h="6191997">
                <a:moveTo>
                  <a:pt x="3020844" y="6169762"/>
                </a:moveTo>
                <a:cubicBezTo>
                  <a:pt x="3028256" y="6167292"/>
                  <a:pt x="3023315" y="6172233"/>
                  <a:pt x="3025785" y="6174704"/>
                </a:cubicBezTo>
                <a:cubicBezTo>
                  <a:pt x="3023315" y="6172233"/>
                  <a:pt x="3020844" y="6177174"/>
                  <a:pt x="3020844" y="6169762"/>
                </a:cubicBezTo>
                <a:close/>
                <a:moveTo>
                  <a:pt x="2914608" y="6162350"/>
                </a:moveTo>
                <a:cubicBezTo>
                  <a:pt x="2922019" y="6162350"/>
                  <a:pt x="2917078" y="6167291"/>
                  <a:pt x="2919549" y="6169762"/>
                </a:cubicBezTo>
                <a:cubicBezTo>
                  <a:pt x="2917078" y="6167291"/>
                  <a:pt x="2912136" y="6169762"/>
                  <a:pt x="2914608" y="6162350"/>
                </a:cubicBezTo>
                <a:close/>
                <a:moveTo>
                  <a:pt x="3020843" y="6157410"/>
                </a:moveTo>
                <a:cubicBezTo>
                  <a:pt x="3025785" y="6154939"/>
                  <a:pt x="3025785" y="6159880"/>
                  <a:pt x="3028255" y="6162351"/>
                </a:cubicBezTo>
                <a:cubicBezTo>
                  <a:pt x="3025785" y="6159880"/>
                  <a:pt x="3023315" y="6159880"/>
                  <a:pt x="3020843" y="6157410"/>
                </a:cubicBezTo>
                <a:close/>
                <a:moveTo>
                  <a:pt x="2904724" y="6154939"/>
                </a:moveTo>
                <a:cubicBezTo>
                  <a:pt x="2912136" y="6167292"/>
                  <a:pt x="2904724" y="6159880"/>
                  <a:pt x="2899783" y="6162351"/>
                </a:cubicBezTo>
                <a:cubicBezTo>
                  <a:pt x="2902254" y="6159880"/>
                  <a:pt x="2899783" y="6157410"/>
                  <a:pt x="2904724" y="6154939"/>
                </a:cubicBezTo>
                <a:close/>
                <a:moveTo>
                  <a:pt x="2972550" y="6154746"/>
                </a:moveTo>
                <a:cubicBezTo>
                  <a:pt x="2976371" y="6155711"/>
                  <a:pt x="2979460" y="6158027"/>
                  <a:pt x="2981313" y="6162351"/>
                </a:cubicBezTo>
                <a:cubicBezTo>
                  <a:pt x="2973902" y="6162351"/>
                  <a:pt x="2971430" y="6162351"/>
                  <a:pt x="2964018" y="6159880"/>
                </a:cubicBezTo>
                <a:cubicBezTo>
                  <a:pt x="2971430" y="6162351"/>
                  <a:pt x="2978843" y="6167292"/>
                  <a:pt x="2983784" y="6169762"/>
                </a:cubicBezTo>
                <a:cubicBezTo>
                  <a:pt x="2981313" y="6169762"/>
                  <a:pt x="2978843" y="6169762"/>
                  <a:pt x="2976371" y="6172233"/>
                </a:cubicBezTo>
                <a:cubicBezTo>
                  <a:pt x="2986254" y="6179644"/>
                  <a:pt x="2986254" y="6182115"/>
                  <a:pt x="2991195" y="6191997"/>
                </a:cubicBezTo>
                <a:cubicBezTo>
                  <a:pt x="2983784" y="6184585"/>
                  <a:pt x="2939313" y="6157410"/>
                  <a:pt x="2959077" y="6184585"/>
                </a:cubicBezTo>
                <a:cubicBezTo>
                  <a:pt x="2949195" y="6182115"/>
                  <a:pt x="2949195" y="6182115"/>
                  <a:pt x="2939313" y="6174703"/>
                </a:cubicBezTo>
                <a:cubicBezTo>
                  <a:pt x="2941784" y="6172233"/>
                  <a:pt x="2944254" y="6172233"/>
                  <a:pt x="2946725" y="6169762"/>
                </a:cubicBezTo>
                <a:cubicBezTo>
                  <a:pt x="2941784" y="6172233"/>
                  <a:pt x="2934372" y="6164821"/>
                  <a:pt x="2931901" y="6164821"/>
                </a:cubicBezTo>
                <a:cubicBezTo>
                  <a:pt x="2943019" y="6161115"/>
                  <a:pt x="2961085" y="6151851"/>
                  <a:pt x="2972550" y="6154746"/>
                </a:cubicBezTo>
                <a:close/>
                <a:moveTo>
                  <a:pt x="2934372" y="6152469"/>
                </a:moveTo>
                <a:cubicBezTo>
                  <a:pt x="2944254" y="6149998"/>
                  <a:pt x="2949197" y="6152469"/>
                  <a:pt x="2956608" y="6154939"/>
                </a:cubicBezTo>
                <a:cubicBezTo>
                  <a:pt x="2951667" y="6157410"/>
                  <a:pt x="2944254" y="6157410"/>
                  <a:pt x="2936843" y="6159880"/>
                </a:cubicBezTo>
                <a:cubicBezTo>
                  <a:pt x="2934372" y="6157410"/>
                  <a:pt x="2934372" y="6154939"/>
                  <a:pt x="2934372" y="6152469"/>
                </a:cubicBezTo>
                <a:close/>
                <a:moveTo>
                  <a:pt x="2990578" y="6151696"/>
                </a:moveTo>
                <a:cubicBezTo>
                  <a:pt x="2999842" y="6149380"/>
                  <a:pt x="3025783" y="6156791"/>
                  <a:pt x="3018371" y="6169762"/>
                </a:cubicBezTo>
                <a:cubicBezTo>
                  <a:pt x="3013430" y="6179644"/>
                  <a:pt x="2991195" y="6162350"/>
                  <a:pt x="2988725" y="6157409"/>
                </a:cubicBezTo>
                <a:cubicBezTo>
                  <a:pt x="2986254" y="6154321"/>
                  <a:pt x="2987489" y="6152468"/>
                  <a:pt x="2990578" y="6151696"/>
                </a:cubicBezTo>
                <a:close/>
                <a:moveTo>
                  <a:pt x="3097435" y="6145057"/>
                </a:moveTo>
                <a:cubicBezTo>
                  <a:pt x="3107318" y="6142587"/>
                  <a:pt x="3114729" y="6142587"/>
                  <a:pt x="3119670" y="6145057"/>
                </a:cubicBezTo>
                <a:cubicBezTo>
                  <a:pt x="3109788" y="6147528"/>
                  <a:pt x="3102377" y="6149998"/>
                  <a:pt x="3092493" y="6149998"/>
                </a:cubicBezTo>
                <a:cubicBezTo>
                  <a:pt x="3092493" y="6145057"/>
                  <a:pt x="3097435" y="6147528"/>
                  <a:pt x="3097435" y="6145057"/>
                </a:cubicBezTo>
                <a:close/>
                <a:moveTo>
                  <a:pt x="2875078" y="6098116"/>
                </a:moveTo>
                <a:cubicBezTo>
                  <a:pt x="2880019" y="6100587"/>
                  <a:pt x="2880019" y="6105528"/>
                  <a:pt x="2880019" y="6107999"/>
                </a:cubicBezTo>
                <a:cubicBezTo>
                  <a:pt x="2892371" y="6105528"/>
                  <a:pt x="2912136" y="6120351"/>
                  <a:pt x="2889901" y="6117881"/>
                </a:cubicBezTo>
                <a:cubicBezTo>
                  <a:pt x="2880019" y="6115410"/>
                  <a:pt x="2850372" y="6110469"/>
                  <a:pt x="2875078" y="6098116"/>
                </a:cubicBezTo>
                <a:close/>
                <a:moveTo>
                  <a:pt x="2914607" y="6083293"/>
                </a:moveTo>
                <a:cubicBezTo>
                  <a:pt x="2917077" y="6090705"/>
                  <a:pt x="2917077" y="6100587"/>
                  <a:pt x="2919548" y="6107999"/>
                </a:cubicBezTo>
                <a:cubicBezTo>
                  <a:pt x="2917077" y="6105528"/>
                  <a:pt x="2914607" y="6105528"/>
                  <a:pt x="2914607" y="6103057"/>
                </a:cubicBezTo>
                <a:cubicBezTo>
                  <a:pt x="2917077" y="6110469"/>
                  <a:pt x="2914607" y="6110469"/>
                  <a:pt x="2922019" y="6117881"/>
                </a:cubicBezTo>
                <a:cubicBezTo>
                  <a:pt x="2902254" y="6110469"/>
                  <a:pt x="2907195" y="6095646"/>
                  <a:pt x="2914607" y="6083293"/>
                </a:cubicBezTo>
                <a:close/>
                <a:moveTo>
                  <a:pt x="2823195" y="6073411"/>
                </a:moveTo>
                <a:cubicBezTo>
                  <a:pt x="2830607" y="6075882"/>
                  <a:pt x="2897313" y="6107999"/>
                  <a:pt x="2845430" y="6110469"/>
                </a:cubicBezTo>
                <a:cubicBezTo>
                  <a:pt x="2838019" y="6103058"/>
                  <a:pt x="2828136" y="6090705"/>
                  <a:pt x="2823195" y="6073411"/>
                </a:cubicBezTo>
                <a:close/>
                <a:moveTo>
                  <a:pt x="2791076" y="6041294"/>
                </a:moveTo>
                <a:cubicBezTo>
                  <a:pt x="2805900" y="6056118"/>
                  <a:pt x="2823193" y="6061059"/>
                  <a:pt x="2838017" y="6070941"/>
                </a:cubicBezTo>
                <a:cubicBezTo>
                  <a:pt x="2825664" y="6070941"/>
                  <a:pt x="2828134" y="6070941"/>
                  <a:pt x="2818252" y="6061059"/>
                </a:cubicBezTo>
                <a:cubicBezTo>
                  <a:pt x="2808370" y="6063529"/>
                  <a:pt x="2796017" y="6056118"/>
                  <a:pt x="2791076" y="6041294"/>
                </a:cubicBezTo>
                <a:close/>
                <a:moveTo>
                  <a:pt x="2818254" y="6026471"/>
                </a:moveTo>
                <a:cubicBezTo>
                  <a:pt x="2815783" y="6031412"/>
                  <a:pt x="2820724" y="6033883"/>
                  <a:pt x="2815783" y="6038824"/>
                </a:cubicBezTo>
                <a:cubicBezTo>
                  <a:pt x="2810843" y="6031412"/>
                  <a:pt x="2815783" y="6031412"/>
                  <a:pt x="2818254" y="6026471"/>
                </a:cubicBezTo>
                <a:close/>
                <a:moveTo>
                  <a:pt x="2946729" y="6023999"/>
                </a:moveTo>
                <a:cubicBezTo>
                  <a:pt x="2956612" y="6036353"/>
                  <a:pt x="2964024" y="6036353"/>
                  <a:pt x="2971435" y="6036353"/>
                </a:cubicBezTo>
                <a:cubicBezTo>
                  <a:pt x="2976376" y="6043765"/>
                  <a:pt x="2981317" y="6051176"/>
                  <a:pt x="2986259" y="6058588"/>
                </a:cubicBezTo>
                <a:cubicBezTo>
                  <a:pt x="2964024" y="6061058"/>
                  <a:pt x="3001082" y="6095646"/>
                  <a:pt x="3010965" y="6105528"/>
                </a:cubicBezTo>
                <a:cubicBezTo>
                  <a:pt x="3025788" y="6117881"/>
                  <a:pt x="3057906" y="6142586"/>
                  <a:pt x="3075200" y="6137645"/>
                </a:cubicBezTo>
                <a:cubicBezTo>
                  <a:pt x="3070259" y="6174703"/>
                  <a:pt x="3008493" y="6142586"/>
                  <a:pt x="2983788" y="6145057"/>
                </a:cubicBezTo>
                <a:cubicBezTo>
                  <a:pt x="2968965" y="6145057"/>
                  <a:pt x="2966494" y="6152468"/>
                  <a:pt x="2956612" y="6152468"/>
                </a:cubicBezTo>
                <a:cubicBezTo>
                  <a:pt x="2941788" y="6152468"/>
                  <a:pt x="2919553" y="6147527"/>
                  <a:pt x="2904729" y="6145057"/>
                </a:cubicBezTo>
                <a:cubicBezTo>
                  <a:pt x="2907200" y="6137645"/>
                  <a:pt x="2902259" y="6145057"/>
                  <a:pt x="2907200" y="6137645"/>
                </a:cubicBezTo>
                <a:cubicBezTo>
                  <a:pt x="2902259" y="6137645"/>
                  <a:pt x="2897318" y="6137645"/>
                  <a:pt x="2892376" y="6137645"/>
                </a:cubicBezTo>
                <a:cubicBezTo>
                  <a:pt x="2892376" y="6132704"/>
                  <a:pt x="2894846" y="6132704"/>
                  <a:pt x="2889905" y="6130234"/>
                </a:cubicBezTo>
                <a:cubicBezTo>
                  <a:pt x="2897318" y="6127763"/>
                  <a:pt x="2899788" y="6125293"/>
                  <a:pt x="2907200" y="6122822"/>
                </a:cubicBezTo>
                <a:cubicBezTo>
                  <a:pt x="2904729" y="6117881"/>
                  <a:pt x="2904729" y="6112940"/>
                  <a:pt x="2902259" y="6107999"/>
                </a:cubicBezTo>
                <a:cubicBezTo>
                  <a:pt x="2909671" y="6115410"/>
                  <a:pt x="2919553" y="6117881"/>
                  <a:pt x="2924494" y="6125293"/>
                </a:cubicBezTo>
                <a:cubicBezTo>
                  <a:pt x="2926964" y="6125293"/>
                  <a:pt x="2926964" y="6122822"/>
                  <a:pt x="2929435" y="6122822"/>
                </a:cubicBezTo>
                <a:cubicBezTo>
                  <a:pt x="2926964" y="6122822"/>
                  <a:pt x="2926964" y="6122822"/>
                  <a:pt x="2924494" y="6120352"/>
                </a:cubicBezTo>
                <a:cubicBezTo>
                  <a:pt x="2924494" y="6117881"/>
                  <a:pt x="2926964" y="6115410"/>
                  <a:pt x="2926964" y="6115410"/>
                </a:cubicBezTo>
                <a:cubicBezTo>
                  <a:pt x="2929435" y="6117881"/>
                  <a:pt x="2931906" y="6120352"/>
                  <a:pt x="2934376" y="6122822"/>
                </a:cubicBezTo>
                <a:cubicBezTo>
                  <a:pt x="2939317" y="6122822"/>
                  <a:pt x="2931906" y="6112940"/>
                  <a:pt x="2944259" y="6122822"/>
                </a:cubicBezTo>
                <a:cubicBezTo>
                  <a:pt x="2946729" y="6120352"/>
                  <a:pt x="2944259" y="6120352"/>
                  <a:pt x="2949199" y="6120352"/>
                </a:cubicBezTo>
                <a:cubicBezTo>
                  <a:pt x="2929435" y="6112940"/>
                  <a:pt x="2929435" y="6103058"/>
                  <a:pt x="2929435" y="6085764"/>
                </a:cubicBezTo>
                <a:cubicBezTo>
                  <a:pt x="2931906" y="6070941"/>
                  <a:pt x="2954140" y="6085764"/>
                  <a:pt x="2941788" y="6068470"/>
                </a:cubicBezTo>
                <a:cubicBezTo>
                  <a:pt x="2931906" y="6056117"/>
                  <a:pt x="2924494" y="6083294"/>
                  <a:pt x="2917082" y="6051176"/>
                </a:cubicBezTo>
                <a:cubicBezTo>
                  <a:pt x="2917082" y="6051176"/>
                  <a:pt x="2931906" y="6051176"/>
                  <a:pt x="2917082" y="6038824"/>
                </a:cubicBezTo>
                <a:cubicBezTo>
                  <a:pt x="2929435" y="6043765"/>
                  <a:pt x="2941788" y="6036353"/>
                  <a:pt x="2946729" y="6023999"/>
                </a:cubicBezTo>
                <a:close/>
                <a:moveTo>
                  <a:pt x="3199035" y="5996207"/>
                </a:moveTo>
                <a:cubicBezTo>
                  <a:pt x="3199962" y="5996207"/>
                  <a:pt x="3201197" y="5996825"/>
                  <a:pt x="3203667" y="5996825"/>
                </a:cubicBezTo>
                <a:cubicBezTo>
                  <a:pt x="3206139" y="5991883"/>
                  <a:pt x="3206139" y="6001766"/>
                  <a:pt x="3206139" y="6001766"/>
                </a:cubicBezTo>
                <a:cubicBezTo>
                  <a:pt x="3201197" y="6000530"/>
                  <a:pt x="3199344" y="5999913"/>
                  <a:pt x="3198109" y="5998677"/>
                </a:cubicBezTo>
                <a:lnTo>
                  <a:pt x="3197572" y="5997833"/>
                </a:lnTo>
                <a:close/>
                <a:moveTo>
                  <a:pt x="3193785" y="5991883"/>
                </a:moveTo>
                <a:lnTo>
                  <a:pt x="3197572" y="5997833"/>
                </a:lnTo>
                <a:lnTo>
                  <a:pt x="3196256" y="5999295"/>
                </a:lnTo>
                <a:cubicBezTo>
                  <a:pt x="3196256" y="5996825"/>
                  <a:pt x="3193785" y="5994354"/>
                  <a:pt x="3193785" y="5991883"/>
                </a:cubicBezTo>
                <a:close/>
                <a:moveTo>
                  <a:pt x="2793548" y="5991883"/>
                </a:moveTo>
                <a:cubicBezTo>
                  <a:pt x="2793548" y="5999295"/>
                  <a:pt x="2798489" y="6006707"/>
                  <a:pt x="2791078" y="6009177"/>
                </a:cubicBezTo>
                <a:cubicBezTo>
                  <a:pt x="2788606" y="6001766"/>
                  <a:pt x="2791078" y="5996825"/>
                  <a:pt x="2793548" y="5991883"/>
                </a:cubicBezTo>
                <a:close/>
                <a:moveTo>
                  <a:pt x="2808371" y="5989413"/>
                </a:moveTo>
                <a:cubicBezTo>
                  <a:pt x="2810841" y="5991883"/>
                  <a:pt x="2813312" y="5996825"/>
                  <a:pt x="2813312" y="5999295"/>
                </a:cubicBezTo>
                <a:cubicBezTo>
                  <a:pt x="2805900" y="5991883"/>
                  <a:pt x="2808371" y="5986942"/>
                  <a:pt x="2808371" y="5989413"/>
                </a:cubicBezTo>
                <a:close/>
                <a:moveTo>
                  <a:pt x="3276858" y="5973354"/>
                </a:moveTo>
                <a:cubicBezTo>
                  <a:pt x="3288285" y="5974589"/>
                  <a:pt x="3300020" y="5983236"/>
                  <a:pt x="3295079" y="5994353"/>
                </a:cubicBezTo>
                <a:cubicBezTo>
                  <a:pt x="3285197" y="5996824"/>
                  <a:pt x="3282726" y="6004235"/>
                  <a:pt x="3267902" y="5999294"/>
                </a:cubicBezTo>
                <a:cubicBezTo>
                  <a:pt x="3267902" y="6001765"/>
                  <a:pt x="3270372" y="6009177"/>
                  <a:pt x="3272844" y="6011647"/>
                </a:cubicBezTo>
                <a:cubicBezTo>
                  <a:pt x="3270372" y="6011647"/>
                  <a:pt x="3262961" y="6009177"/>
                  <a:pt x="3260491" y="6009177"/>
                </a:cubicBezTo>
                <a:cubicBezTo>
                  <a:pt x="3260491" y="6011647"/>
                  <a:pt x="3262961" y="6019059"/>
                  <a:pt x="3262961" y="6019059"/>
                </a:cubicBezTo>
                <a:cubicBezTo>
                  <a:pt x="3258019" y="6021530"/>
                  <a:pt x="3255549" y="6016588"/>
                  <a:pt x="3253078" y="6014118"/>
                </a:cubicBezTo>
                <a:cubicBezTo>
                  <a:pt x="3253078" y="6016588"/>
                  <a:pt x="3250608" y="6019059"/>
                  <a:pt x="3250608" y="6024000"/>
                </a:cubicBezTo>
                <a:cubicBezTo>
                  <a:pt x="3238255" y="6011647"/>
                  <a:pt x="3245667" y="5989412"/>
                  <a:pt x="3260491" y="5996824"/>
                </a:cubicBezTo>
                <a:cubicBezTo>
                  <a:pt x="3254314" y="5978295"/>
                  <a:pt x="3265431" y="5972119"/>
                  <a:pt x="3276858" y="5973354"/>
                </a:cubicBezTo>
                <a:close/>
                <a:moveTo>
                  <a:pt x="3213549" y="5972119"/>
                </a:moveTo>
                <a:cubicBezTo>
                  <a:pt x="3225902" y="5982001"/>
                  <a:pt x="3240726" y="5979531"/>
                  <a:pt x="3250608" y="5977060"/>
                </a:cubicBezTo>
                <a:cubicBezTo>
                  <a:pt x="3258020" y="5991883"/>
                  <a:pt x="3228372" y="6009177"/>
                  <a:pt x="3213549" y="6016589"/>
                </a:cubicBezTo>
                <a:cubicBezTo>
                  <a:pt x="3211078" y="6014118"/>
                  <a:pt x="3208608" y="6014118"/>
                  <a:pt x="3208608" y="6014118"/>
                </a:cubicBezTo>
                <a:cubicBezTo>
                  <a:pt x="3206137" y="6011648"/>
                  <a:pt x="3203667" y="6009177"/>
                  <a:pt x="3201196" y="6006707"/>
                </a:cubicBezTo>
                <a:cubicBezTo>
                  <a:pt x="3208608" y="6004236"/>
                  <a:pt x="3208608" y="6004236"/>
                  <a:pt x="3218490" y="6001766"/>
                </a:cubicBezTo>
                <a:cubicBezTo>
                  <a:pt x="3216019" y="6004236"/>
                  <a:pt x="3223432" y="5994354"/>
                  <a:pt x="3228372" y="5989413"/>
                </a:cubicBezTo>
                <a:cubicBezTo>
                  <a:pt x="3218490" y="5982001"/>
                  <a:pt x="3218490" y="5979531"/>
                  <a:pt x="3213549" y="5972119"/>
                </a:cubicBezTo>
                <a:close/>
                <a:moveTo>
                  <a:pt x="2788606" y="5967177"/>
                </a:moveTo>
                <a:cubicBezTo>
                  <a:pt x="2788606" y="5969648"/>
                  <a:pt x="2791076" y="5972119"/>
                  <a:pt x="2791076" y="5974589"/>
                </a:cubicBezTo>
                <a:cubicBezTo>
                  <a:pt x="2791076" y="5977060"/>
                  <a:pt x="2786135" y="5977060"/>
                  <a:pt x="2783664" y="5977060"/>
                </a:cubicBezTo>
                <a:cubicBezTo>
                  <a:pt x="2786135" y="5974589"/>
                  <a:pt x="2786135" y="5969648"/>
                  <a:pt x="2788606" y="5967177"/>
                </a:cubicBezTo>
                <a:close/>
                <a:moveTo>
                  <a:pt x="2786134" y="5940002"/>
                </a:moveTo>
                <a:cubicBezTo>
                  <a:pt x="2796016" y="5942473"/>
                  <a:pt x="2796016" y="5947414"/>
                  <a:pt x="2798487" y="5954825"/>
                </a:cubicBezTo>
                <a:cubicBezTo>
                  <a:pt x="2796016" y="5959767"/>
                  <a:pt x="2796016" y="5959767"/>
                  <a:pt x="2796016" y="5964708"/>
                </a:cubicBezTo>
                <a:cubicBezTo>
                  <a:pt x="2786134" y="5957296"/>
                  <a:pt x="2786134" y="5952355"/>
                  <a:pt x="2786134" y="5940002"/>
                </a:cubicBezTo>
                <a:close/>
                <a:moveTo>
                  <a:pt x="2791075" y="5930119"/>
                </a:moveTo>
                <a:cubicBezTo>
                  <a:pt x="2800958" y="5937531"/>
                  <a:pt x="2803428" y="5940002"/>
                  <a:pt x="2808369" y="5949884"/>
                </a:cubicBezTo>
                <a:cubicBezTo>
                  <a:pt x="2803428" y="5947413"/>
                  <a:pt x="2800958" y="5944943"/>
                  <a:pt x="2798487" y="5942472"/>
                </a:cubicBezTo>
                <a:cubicBezTo>
                  <a:pt x="2796016" y="5940002"/>
                  <a:pt x="2791075" y="5937531"/>
                  <a:pt x="2791075" y="5930119"/>
                </a:cubicBezTo>
                <a:close/>
                <a:moveTo>
                  <a:pt x="2786135" y="5917767"/>
                </a:moveTo>
                <a:cubicBezTo>
                  <a:pt x="2786135" y="5922709"/>
                  <a:pt x="2786135" y="5927650"/>
                  <a:pt x="2783664" y="5932591"/>
                </a:cubicBezTo>
                <a:cubicBezTo>
                  <a:pt x="2776253" y="5930120"/>
                  <a:pt x="2773781" y="5927650"/>
                  <a:pt x="2771310" y="5925179"/>
                </a:cubicBezTo>
                <a:cubicBezTo>
                  <a:pt x="2773781" y="5922709"/>
                  <a:pt x="2778723" y="5920238"/>
                  <a:pt x="2786135" y="5917767"/>
                </a:cubicBezTo>
                <a:close/>
                <a:moveTo>
                  <a:pt x="2769457" y="5894605"/>
                </a:moveTo>
                <a:cubicBezTo>
                  <a:pt x="2771310" y="5894914"/>
                  <a:pt x="2773781" y="5896767"/>
                  <a:pt x="2776252" y="5902944"/>
                </a:cubicBezTo>
                <a:cubicBezTo>
                  <a:pt x="2766369" y="5905414"/>
                  <a:pt x="2768840" y="5898003"/>
                  <a:pt x="2766369" y="5895532"/>
                </a:cubicBezTo>
                <a:cubicBezTo>
                  <a:pt x="2766369" y="5895532"/>
                  <a:pt x="2767604" y="5894297"/>
                  <a:pt x="2769457" y="5894605"/>
                </a:cubicBezTo>
                <a:close/>
                <a:moveTo>
                  <a:pt x="2789802" y="5852607"/>
                </a:moveTo>
                <a:cubicBezTo>
                  <a:pt x="2797561" y="5856312"/>
                  <a:pt x="2802194" y="5896150"/>
                  <a:pt x="2798488" y="5905414"/>
                </a:cubicBezTo>
                <a:cubicBezTo>
                  <a:pt x="2788606" y="5927649"/>
                  <a:pt x="2786134" y="5885650"/>
                  <a:pt x="2773781" y="5878238"/>
                </a:cubicBezTo>
                <a:cubicBezTo>
                  <a:pt x="2781193" y="5878238"/>
                  <a:pt x="2776252" y="5878238"/>
                  <a:pt x="2781193" y="5880708"/>
                </a:cubicBezTo>
                <a:cubicBezTo>
                  <a:pt x="2778722" y="5873297"/>
                  <a:pt x="2781193" y="5870826"/>
                  <a:pt x="2781193" y="5863415"/>
                </a:cubicBezTo>
                <a:cubicBezTo>
                  <a:pt x="2784281" y="5854151"/>
                  <a:pt x="2787215" y="5851371"/>
                  <a:pt x="2789802" y="5852607"/>
                </a:cubicBezTo>
                <a:close/>
                <a:moveTo>
                  <a:pt x="2783663" y="5838709"/>
                </a:moveTo>
                <a:cubicBezTo>
                  <a:pt x="2788605" y="5841180"/>
                  <a:pt x="2791075" y="5841180"/>
                  <a:pt x="2796016" y="5846121"/>
                </a:cubicBezTo>
                <a:cubicBezTo>
                  <a:pt x="2786134" y="5846121"/>
                  <a:pt x="2786134" y="5838709"/>
                  <a:pt x="2783663" y="5838709"/>
                </a:cubicBezTo>
                <a:close/>
                <a:moveTo>
                  <a:pt x="2768840" y="5838709"/>
                </a:moveTo>
                <a:cubicBezTo>
                  <a:pt x="2768840" y="5841180"/>
                  <a:pt x="2771310" y="5843650"/>
                  <a:pt x="2771310" y="5846121"/>
                </a:cubicBezTo>
                <a:cubicBezTo>
                  <a:pt x="2766369" y="5856003"/>
                  <a:pt x="2768840" y="5846121"/>
                  <a:pt x="2766369" y="5846121"/>
                </a:cubicBezTo>
                <a:cubicBezTo>
                  <a:pt x="2768840" y="5846121"/>
                  <a:pt x="2761427" y="5841180"/>
                  <a:pt x="2768840" y="5838709"/>
                </a:cubicBezTo>
                <a:close/>
                <a:moveTo>
                  <a:pt x="2776250" y="5823886"/>
                </a:moveTo>
                <a:cubicBezTo>
                  <a:pt x="2781191" y="5828827"/>
                  <a:pt x="2786133" y="5823886"/>
                  <a:pt x="2786133" y="5833768"/>
                </a:cubicBezTo>
                <a:cubicBezTo>
                  <a:pt x="2783662" y="5833768"/>
                  <a:pt x="2783662" y="5836239"/>
                  <a:pt x="2781191" y="5836239"/>
                </a:cubicBezTo>
                <a:cubicBezTo>
                  <a:pt x="2781191" y="5831298"/>
                  <a:pt x="2778722" y="5826357"/>
                  <a:pt x="2776250" y="5823886"/>
                </a:cubicBezTo>
                <a:close/>
                <a:moveTo>
                  <a:pt x="2771309" y="5818945"/>
                </a:moveTo>
                <a:cubicBezTo>
                  <a:pt x="2773781" y="5826357"/>
                  <a:pt x="2778722" y="5836239"/>
                  <a:pt x="2778722" y="5843651"/>
                </a:cubicBezTo>
                <a:cubicBezTo>
                  <a:pt x="2776250" y="5841180"/>
                  <a:pt x="2771309" y="5833769"/>
                  <a:pt x="2768839" y="5826357"/>
                </a:cubicBezTo>
                <a:cubicBezTo>
                  <a:pt x="2766368" y="5821416"/>
                  <a:pt x="2768839" y="5821416"/>
                  <a:pt x="2771309" y="5818945"/>
                </a:cubicBezTo>
                <a:close/>
                <a:moveTo>
                  <a:pt x="2781192" y="5806592"/>
                </a:moveTo>
                <a:cubicBezTo>
                  <a:pt x="2776251" y="5809063"/>
                  <a:pt x="2778721" y="5816475"/>
                  <a:pt x="2771309" y="5811534"/>
                </a:cubicBezTo>
                <a:cubicBezTo>
                  <a:pt x="2773780" y="5806592"/>
                  <a:pt x="2778721" y="5809063"/>
                  <a:pt x="2781192" y="5806592"/>
                </a:cubicBezTo>
                <a:close/>
                <a:moveTo>
                  <a:pt x="2793544" y="5804123"/>
                </a:moveTo>
                <a:cubicBezTo>
                  <a:pt x="2800957" y="5801652"/>
                  <a:pt x="2798486" y="5806593"/>
                  <a:pt x="2803427" y="5809064"/>
                </a:cubicBezTo>
                <a:cubicBezTo>
                  <a:pt x="2798486" y="5806593"/>
                  <a:pt x="2793544" y="5811534"/>
                  <a:pt x="2793544" y="5804123"/>
                </a:cubicBezTo>
                <a:close/>
                <a:moveTo>
                  <a:pt x="2814853" y="5694491"/>
                </a:moveTo>
                <a:cubicBezTo>
                  <a:pt x="2817015" y="5694800"/>
                  <a:pt x="2818250" y="5696653"/>
                  <a:pt x="2818250" y="5702830"/>
                </a:cubicBezTo>
                <a:cubicBezTo>
                  <a:pt x="2815780" y="5697889"/>
                  <a:pt x="2810839" y="5695418"/>
                  <a:pt x="2805897" y="5695418"/>
                </a:cubicBezTo>
                <a:cubicBezTo>
                  <a:pt x="2809603" y="5695418"/>
                  <a:pt x="2812692" y="5694182"/>
                  <a:pt x="2814853" y="5694491"/>
                </a:cubicBezTo>
                <a:close/>
                <a:moveTo>
                  <a:pt x="2808368" y="5685536"/>
                </a:moveTo>
                <a:cubicBezTo>
                  <a:pt x="2813309" y="5688007"/>
                  <a:pt x="2805897" y="5690477"/>
                  <a:pt x="2803427" y="5690477"/>
                </a:cubicBezTo>
                <a:cubicBezTo>
                  <a:pt x="2800955" y="5692948"/>
                  <a:pt x="2800955" y="5685536"/>
                  <a:pt x="2808368" y="5685536"/>
                </a:cubicBezTo>
                <a:close/>
                <a:moveTo>
                  <a:pt x="2803426" y="5675654"/>
                </a:moveTo>
                <a:cubicBezTo>
                  <a:pt x="2808367" y="5678125"/>
                  <a:pt x="2808367" y="5675654"/>
                  <a:pt x="2813309" y="5678125"/>
                </a:cubicBezTo>
                <a:cubicBezTo>
                  <a:pt x="2805896" y="5683066"/>
                  <a:pt x="2805896" y="5675654"/>
                  <a:pt x="2803426" y="5675654"/>
                </a:cubicBezTo>
                <a:close/>
                <a:moveTo>
                  <a:pt x="2840485" y="5663301"/>
                </a:moveTo>
                <a:cubicBezTo>
                  <a:pt x="2870132" y="5692948"/>
                  <a:pt x="2800955" y="5683065"/>
                  <a:pt x="2840485" y="5663301"/>
                </a:cubicBezTo>
                <a:close/>
                <a:moveTo>
                  <a:pt x="2815790" y="5557067"/>
                </a:moveTo>
                <a:cubicBezTo>
                  <a:pt x="2835555" y="5574361"/>
                  <a:pt x="2818260" y="5586714"/>
                  <a:pt x="2825672" y="5601537"/>
                </a:cubicBezTo>
                <a:cubicBezTo>
                  <a:pt x="2825672" y="5604007"/>
                  <a:pt x="2823201" y="5626243"/>
                  <a:pt x="2815790" y="5623772"/>
                </a:cubicBezTo>
                <a:cubicBezTo>
                  <a:pt x="2786142" y="5621301"/>
                  <a:pt x="2803437" y="5569420"/>
                  <a:pt x="2815790" y="5557067"/>
                </a:cubicBezTo>
                <a:close/>
                <a:moveTo>
                  <a:pt x="9350299" y="5512597"/>
                </a:moveTo>
                <a:cubicBezTo>
                  <a:pt x="9365122" y="5520009"/>
                  <a:pt x="9382416" y="5529891"/>
                  <a:pt x="9402180" y="5532362"/>
                </a:cubicBezTo>
                <a:cubicBezTo>
                  <a:pt x="9414533" y="5532362"/>
                  <a:pt x="9429356" y="5520009"/>
                  <a:pt x="9439238" y="5520009"/>
                </a:cubicBezTo>
                <a:cubicBezTo>
                  <a:pt x="9463944" y="5522479"/>
                  <a:pt x="9459002" y="5549655"/>
                  <a:pt x="9459002" y="5579302"/>
                </a:cubicBezTo>
                <a:cubicBezTo>
                  <a:pt x="9459002" y="5574361"/>
                  <a:pt x="9456532" y="5569420"/>
                  <a:pt x="9456532" y="5564479"/>
                </a:cubicBezTo>
                <a:cubicBezTo>
                  <a:pt x="9449120" y="5579302"/>
                  <a:pt x="9454062" y="5596596"/>
                  <a:pt x="9436768" y="5596596"/>
                </a:cubicBezTo>
                <a:cubicBezTo>
                  <a:pt x="9434297" y="5606478"/>
                  <a:pt x="9429356" y="5608948"/>
                  <a:pt x="9429356" y="5616360"/>
                </a:cubicBezTo>
                <a:cubicBezTo>
                  <a:pt x="9421944" y="5621301"/>
                  <a:pt x="9412062" y="5636124"/>
                  <a:pt x="9389828" y="5623772"/>
                </a:cubicBezTo>
                <a:cubicBezTo>
                  <a:pt x="9392298" y="5623772"/>
                  <a:pt x="9394768" y="5621301"/>
                  <a:pt x="9394768" y="5618831"/>
                </a:cubicBezTo>
                <a:cubicBezTo>
                  <a:pt x="9375004" y="5616360"/>
                  <a:pt x="9367593" y="5589184"/>
                  <a:pt x="9365122" y="5571890"/>
                </a:cubicBezTo>
                <a:cubicBezTo>
                  <a:pt x="9367593" y="5576832"/>
                  <a:pt x="9370063" y="5579302"/>
                  <a:pt x="9372534" y="5584243"/>
                </a:cubicBezTo>
                <a:cubicBezTo>
                  <a:pt x="9372534" y="5581773"/>
                  <a:pt x="9375004" y="5579302"/>
                  <a:pt x="9375004" y="5579302"/>
                </a:cubicBezTo>
                <a:cubicBezTo>
                  <a:pt x="9360181" y="5562008"/>
                  <a:pt x="9347828" y="5534832"/>
                  <a:pt x="9350299" y="5512597"/>
                </a:cubicBezTo>
                <a:close/>
                <a:moveTo>
                  <a:pt x="9457460" y="5499937"/>
                </a:moveTo>
                <a:cubicBezTo>
                  <a:pt x="9459004" y="5499010"/>
                  <a:pt x="9460239" y="5499010"/>
                  <a:pt x="9461474" y="5502716"/>
                </a:cubicBezTo>
                <a:cubicBezTo>
                  <a:pt x="9456533" y="5505187"/>
                  <a:pt x="9454063" y="5502716"/>
                  <a:pt x="9451591" y="5502716"/>
                </a:cubicBezTo>
                <a:cubicBezTo>
                  <a:pt x="9454062" y="5502716"/>
                  <a:pt x="9455915" y="5500863"/>
                  <a:pt x="9457460" y="5499937"/>
                </a:cubicBezTo>
                <a:close/>
                <a:moveTo>
                  <a:pt x="9444179" y="5478011"/>
                </a:moveTo>
                <a:cubicBezTo>
                  <a:pt x="9451592" y="5485423"/>
                  <a:pt x="9463945" y="5487893"/>
                  <a:pt x="9451592" y="5497775"/>
                </a:cubicBezTo>
                <a:cubicBezTo>
                  <a:pt x="9449122" y="5490364"/>
                  <a:pt x="9444179" y="5482952"/>
                  <a:pt x="9444179" y="5478011"/>
                </a:cubicBezTo>
                <a:close/>
                <a:moveTo>
                  <a:pt x="9053834" y="5287780"/>
                </a:moveTo>
                <a:lnTo>
                  <a:pt x="9060581" y="5293178"/>
                </a:lnTo>
                <a:lnTo>
                  <a:pt x="9061245" y="5295191"/>
                </a:lnTo>
                <a:cubicBezTo>
                  <a:pt x="9058775" y="5292721"/>
                  <a:pt x="9056305" y="5290250"/>
                  <a:pt x="9053834" y="5287780"/>
                </a:cubicBezTo>
                <a:close/>
                <a:moveTo>
                  <a:pt x="8394199" y="5003668"/>
                </a:moveTo>
                <a:lnTo>
                  <a:pt x="8403344" y="5016876"/>
                </a:lnTo>
                <a:lnTo>
                  <a:pt x="8403001" y="5017294"/>
                </a:lnTo>
                <a:cubicBezTo>
                  <a:pt x="8401302" y="5015866"/>
                  <a:pt x="8398522" y="5011697"/>
                  <a:pt x="8394199" y="5003668"/>
                </a:cubicBezTo>
                <a:close/>
                <a:moveTo>
                  <a:pt x="6669763" y="4825789"/>
                </a:moveTo>
                <a:cubicBezTo>
                  <a:pt x="6696939" y="4820848"/>
                  <a:pt x="6687057" y="4850494"/>
                  <a:pt x="6669763" y="4825789"/>
                </a:cubicBezTo>
                <a:close/>
                <a:moveTo>
                  <a:pt x="9923464" y="4801082"/>
                </a:moveTo>
                <a:cubicBezTo>
                  <a:pt x="9943228" y="4803553"/>
                  <a:pt x="10012404" y="4860376"/>
                  <a:pt x="10007464" y="4872728"/>
                </a:cubicBezTo>
                <a:cubicBezTo>
                  <a:pt x="9990170" y="4862846"/>
                  <a:pt x="9965464" y="4855434"/>
                  <a:pt x="9955581" y="4838140"/>
                </a:cubicBezTo>
                <a:cubicBezTo>
                  <a:pt x="9940758" y="4830729"/>
                  <a:pt x="9930876" y="4813435"/>
                  <a:pt x="9923464" y="4801082"/>
                </a:cubicBezTo>
                <a:close/>
                <a:moveTo>
                  <a:pt x="6738938" y="4796142"/>
                </a:moveTo>
                <a:cubicBezTo>
                  <a:pt x="6746350" y="4798613"/>
                  <a:pt x="6748821" y="4801083"/>
                  <a:pt x="6736468" y="4808495"/>
                </a:cubicBezTo>
                <a:cubicBezTo>
                  <a:pt x="6733998" y="4803554"/>
                  <a:pt x="6738938" y="4801083"/>
                  <a:pt x="6738938" y="4796142"/>
                </a:cubicBezTo>
                <a:close/>
                <a:moveTo>
                  <a:pt x="9194656" y="4682497"/>
                </a:moveTo>
                <a:cubicBezTo>
                  <a:pt x="9194656" y="4687439"/>
                  <a:pt x="9199597" y="4689909"/>
                  <a:pt x="9187244" y="4692380"/>
                </a:cubicBezTo>
                <a:cubicBezTo>
                  <a:pt x="9187244" y="4689909"/>
                  <a:pt x="9184772" y="4689909"/>
                  <a:pt x="9184772" y="4687439"/>
                </a:cubicBezTo>
                <a:cubicBezTo>
                  <a:pt x="9187244" y="4684968"/>
                  <a:pt x="9189715" y="4684968"/>
                  <a:pt x="9194656" y="4682497"/>
                </a:cubicBezTo>
                <a:close/>
                <a:moveTo>
                  <a:pt x="9100774" y="4600969"/>
                </a:moveTo>
                <a:cubicBezTo>
                  <a:pt x="9108187" y="4600969"/>
                  <a:pt x="9105717" y="4600969"/>
                  <a:pt x="9110657" y="4600969"/>
                </a:cubicBezTo>
                <a:cubicBezTo>
                  <a:pt x="9110657" y="4620733"/>
                  <a:pt x="9103246" y="4620733"/>
                  <a:pt x="9100774" y="4600969"/>
                </a:cubicBezTo>
                <a:close/>
                <a:moveTo>
                  <a:pt x="6375769" y="4571323"/>
                </a:moveTo>
                <a:cubicBezTo>
                  <a:pt x="6373298" y="4573794"/>
                  <a:pt x="6378240" y="4578735"/>
                  <a:pt x="6370828" y="4576265"/>
                </a:cubicBezTo>
                <a:cubicBezTo>
                  <a:pt x="6368357" y="4568853"/>
                  <a:pt x="6373298" y="4573794"/>
                  <a:pt x="6375769" y="4571323"/>
                </a:cubicBezTo>
                <a:close/>
                <a:moveTo>
                  <a:pt x="6486563" y="4552552"/>
                </a:moveTo>
                <a:cubicBezTo>
                  <a:pt x="6509025" y="4556808"/>
                  <a:pt x="6531723" y="4647600"/>
                  <a:pt x="6516590" y="4662733"/>
                </a:cubicBezTo>
                <a:cubicBezTo>
                  <a:pt x="6514120" y="4655322"/>
                  <a:pt x="6506708" y="4650381"/>
                  <a:pt x="6506708" y="4647910"/>
                </a:cubicBezTo>
                <a:cubicBezTo>
                  <a:pt x="6501767" y="4675086"/>
                  <a:pt x="6501767" y="4697321"/>
                  <a:pt x="6494355" y="4726967"/>
                </a:cubicBezTo>
                <a:cubicBezTo>
                  <a:pt x="6484473" y="4761555"/>
                  <a:pt x="6477062" y="4796142"/>
                  <a:pt x="6464709" y="4833201"/>
                </a:cubicBezTo>
                <a:cubicBezTo>
                  <a:pt x="6454826" y="4860377"/>
                  <a:pt x="6447415" y="4929551"/>
                  <a:pt x="6427651" y="4951786"/>
                </a:cubicBezTo>
                <a:cubicBezTo>
                  <a:pt x="6417768" y="4961668"/>
                  <a:pt x="6378240" y="4974021"/>
                  <a:pt x="6368357" y="4974021"/>
                </a:cubicBezTo>
                <a:cubicBezTo>
                  <a:pt x="6328828" y="4966609"/>
                  <a:pt x="6331298" y="4929551"/>
                  <a:pt x="6326358" y="4904846"/>
                </a:cubicBezTo>
                <a:cubicBezTo>
                  <a:pt x="6318946" y="4870259"/>
                  <a:pt x="6311534" y="4867788"/>
                  <a:pt x="6326358" y="4833201"/>
                </a:cubicBezTo>
                <a:cubicBezTo>
                  <a:pt x="6336240" y="4808495"/>
                  <a:pt x="6348593" y="4796142"/>
                  <a:pt x="6348593" y="4771437"/>
                </a:cubicBezTo>
                <a:cubicBezTo>
                  <a:pt x="6348593" y="4754143"/>
                  <a:pt x="6333769" y="4736850"/>
                  <a:pt x="6336240" y="4719556"/>
                </a:cubicBezTo>
                <a:cubicBezTo>
                  <a:pt x="6336240" y="4707203"/>
                  <a:pt x="6346123" y="4692380"/>
                  <a:pt x="6346123" y="4677556"/>
                </a:cubicBezTo>
                <a:cubicBezTo>
                  <a:pt x="6373299" y="4670145"/>
                  <a:pt x="6388122" y="4655322"/>
                  <a:pt x="6412828" y="4672615"/>
                </a:cubicBezTo>
                <a:cubicBezTo>
                  <a:pt x="6400475" y="4660263"/>
                  <a:pt x="6410357" y="4642969"/>
                  <a:pt x="6422710" y="4655322"/>
                </a:cubicBezTo>
                <a:cubicBezTo>
                  <a:pt x="6425180" y="4655322"/>
                  <a:pt x="6427651" y="4655322"/>
                  <a:pt x="6430121" y="4652851"/>
                </a:cubicBezTo>
                <a:cubicBezTo>
                  <a:pt x="6425180" y="4640498"/>
                  <a:pt x="6427651" y="4638028"/>
                  <a:pt x="6435062" y="4628145"/>
                </a:cubicBezTo>
                <a:cubicBezTo>
                  <a:pt x="6437533" y="4633087"/>
                  <a:pt x="6435062" y="4633087"/>
                  <a:pt x="6435062" y="4638028"/>
                </a:cubicBezTo>
                <a:cubicBezTo>
                  <a:pt x="6440004" y="4635557"/>
                  <a:pt x="6447415" y="4628145"/>
                  <a:pt x="6452356" y="4625674"/>
                </a:cubicBezTo>
                <a:cubicBezTo>
                  <a:pt x="6440004" y="4615792"/>
                  <a:pt x="6447415" y="4615792"/>
                  <a:pt x="6452356" y="4610851"/>
                </a:cubicBezTo>
                <a:cubicBezTo>
                  <a:pt x="6452356" y="4605910"/>
                  <a:pt x="6452356" y="4598498"/>
                  <a:pt x="6449886" y="4593557"/>
                </a:cubicBezTo>
                <a:cubicBezTo>
                  <a:pt x="6457297" y="4596028"/>
                  <a:pt x="6454826" y="4596028"/>
                  <a:pt x="6459768" y="4598498"/>
                </a:cubicBezTo>
                <a:cubicBezTo>
                  <a:pt x="6462238" y="4593557"/>
                  <a:pt x="6464709" y="4588616"/>
                  <a:pt x="6467179" y="4581205"/>
                </a:cubicBezTo>
                <a:cubicBezTo>
                  <a:pt x="6479532" y="4581205"/>
                  <a:pt x="6482002" y="4568852"/>
                  <a:pt x="6477062" y="4556499"/>
                </a:cubicBezTo>
                <a:cubicBezTo>
                  <a:pt x="6480150" y="4553102"/>
                  <a:pt x="6483354" y="4551944"/>
                  <a:pt x="6486563" y="4552552"/>
                </a:cubicBezTo>
                <a:close/>
                <a:moveTo>
                  <a:pt x="6353535" y="4549088"/>
                </a:moveTo>
                <a:cubicBezTo>
                  <a:pt x="6351064" y="4551559"/>
                  <a:pt x="6358475" y="4558970"/>
                  <a:pt x="6351064" y="4554029"/>
                </a:cubicBezTo>
                <a:cubicBezTo>
                  <a:pt x="6341182" y="4554029"/>
                  <a:pt x="6351064" y="4554029"/>
                  <a:pt x="6353535" y="4549088"/>
                </a:cubicBezTo>
                <a:close/>
                <a:moveTo>
                  <a:pt x="9807040" y="4539823"/>
                </a:moveTo>
                <a:cubicBezTo>
                  <a:pt x="9808585" y="4539205"/>
                  <a:pt x="9811056" y="4539205"/>
                  <a:pt x="9814761" y="4541676"/>
                </a:cubicBezTo>
                <a:cubicBezTo>
                  <a:pt x="9809821" y="4544147"/>
                  <a:pt x="9809821" y="4539206"/>
                  <a:pt x="9804878" y="4541676"/>
                </a:cubicBezTo>
                <a:cubicBezTo>
                  <a:pt x="9804878" y="4541676"/>
                  <a:pt x="9805496" y="4540440"/>
                  <a:pt x="9807040" y="4539823"/>
                </a:cubicBezTo>
                <a:close/>
                <a:moveTo>
                  <a:pt x="8964658" y="4530849"/>
                </a:moveTo>
                <a:lnTo>
                  <a:pt x="8965142" y="4531050"/>
                </a:lnTo>
                <a:lnTo>
                  <a:pt x="8964894" y="4531794"/>
                </a:lnTo>
                <a:close/>
                <a:moveTo>
                  <a:pt x="8913014" y="4529323"/>
                </a:moveTo>
                <a:cubicBezTo>
                  <a:pt x="8915485" y="4531794"/>
                  <a:pt x="8920426" y="4539206"/>
                  <a:pt x="8922897" y="4541676"/>
                </a:cubicBezTo>
                <a:cubicBezTo>
                  <a:pt x="8917955" y="4541676"/>
                  <a:pt x="8915485" y="4541676"/>
                  <a:pt x="8910544" y="4541676"/>
                </a:cubicBezTo>
                <a:cubicBezTo>
                  <a:pt x="8910544" y="4536735"/>
                  <a:pt x="8905602" y="4534264"/>
                  <a:pt x="8913014" y="4529323"/>
                </a:cubicBezTo>
                <a:close/>
                <a:moveTo>
                  <a:pt x="6318947" y="4526853"/>
                </a:moveTo>
                <a:cubicBezTo>
                  <a:pt x="6318947" y="4534265"/>
                  <a:pt x="6321417" y="4539206"/>
                  <a:pt x="6321417" y="4544147"/>
                </a:cubicBezTo>
                <a:cubicBezTo>
                  <a:pt x="6311535" y="4534265"/>
                  <a:pt x="6318947" y="4531794"/>
                  <a:pt x="6318947" y="4526853"/>
                </a:cubicBezTo>
                <a:close/>
                <a:moveTo>
                  <a:pt x="8915483" y="4524382"/>
                </a:moveTo>
                <a:cubicBezTo>
                  <a:pt x="8925365" y="4529323"/>
                  <a:pt x="8945130" y="4524382"/>
                  <a:pt x="8947601" y="4529323"/>
                </a:cubicBezTo>
                <a:cubicBezTo>
                  <a:pt x="8957483" y="4544147"/>
                  <a:pt x="8922895" y="4546617"/>
                  <a:pt x="8915483" y="4524382"/>
                </a:cubicBezTo>
                <a:close/>
                <a:moveTo>
                  <a:pt x="8962424" y="4521911"/>
                </a:moveTo>
                <a:lnTo>
                  <a:pt x="8964658" y="4530849"/>
                </a:lnTo>
                <a:lnTo>
                  <a:pt x="8955012" y="4526853"/>
                </a:lnTo>
                <a:cubicBezTo>
                  <a:pt x="8959954" y="4526853"/>
                  <a:pt x="8959954" y="4526853"/>
                  <a:pt x="8962424" y="4521911"/>
                </a:cubicBezTo>
                <a:close/>
                <a:moveTo>
                  <a:pt x="9103246" y="4519441"/>
                </a:moveTo>
                <a:cubicBezTo>
                  <a:pt x="9108187" y="4526853"/>
                  <a:pt x="9103246" y="4526853"/>
                  <a:pt x="9100774" y="4531794"/>
                </a:cubicBezTo>
                <a:cubicBezTo>
                  <a:pt x="9103246" y="4526853"/>
                  <a:pt x="9100774" y="4524382"/>
                  <a:pt x="9103246" y="4519441"/>
                </a:cubicBezTo>
                <a:close/>
                <a:moveTo>
                  <a:pt x="9281124" y="4507088"/>
                </a:moveTo>
                <a:cubicBezTo>
                  <a:pt x="9286065" y="4516970"/>
                  <a:pt x="9291006" y="4539205"/>
                  <a:pt x="9293477" y="4546617"/>
                </a:cubicBezTo>
                <a:cubicBezTo>
                  <a:pt x="9298417" y="4558969"/>
                  <a:pt x="9303359" y="4571322"/>
                  <a:pt x="9305829" y="4583675"/>
                </a:cubicBezTo>
                <a:cubicBezTo>
                  <a:pt x="9313241" y="4610851"/>
                  <a:pt x="9313241" y="4610851"/>
                  <a:pt x="9325594" y="4620733"/>
                </a:cubicBezTo>
                <a:cubicBezTo>
                  <a:pt x="9330535" y="4623204"/>
                  <a:pt x="9340417" y="4623204"/>
                  <a:pt x="9350299" y="4635556"/>
                </a:cubicBezTo>
                <a:cubicBezTo>
                  <a:pt x="9375004" y="4665203"/>
                  <a:pt x="9365122" y="4783790"/>
                  <a:pt x="9424415" y="4776378"/>
                </a:cubicBezTo>
                <a:cubicBezTo>
                  <a:pt x="9426886" y="4798613"/>
                  <a:pt x="9434297" y="4786260"/>
                  <a:pt x="9446650" y="4793672"/>
                </a:cubicBezTo>
                <a:cubicBezTo>
                  <a:pt x="9459003" y="4803554"/>
                  <a:pt x="9461473" y="4813436"/>
                  <a:pt x="9463944" y="4818377"/>
                </a:cubicBezTo>
                <a:cubicBezTo>
                  <a:pt x="9473826" y="4833201"/>
                  <a:pt x="9493590" y="4892493"/>
                  <a:pt x="9503473" y="4865318"/>
                </a:cubicBezTo>
                <a:cubicBezTo>
                  <a:pt x="9508413" y="4870259"/>
                  <a:pt x="9513355" y="4875200"/>
                  <a:pt x="9518295" y="4880141"/>
                </a:cubicBezTo>
                <a:cubicBezTo>
                  <a:pt x="9518295" y="4877670"/>
                  <a:pt x="9518295" y="4875200"/>
                  <a:pt x="9520766" y="4872729"/>
                </a:cubicBezTo>
                <a:cubicBezTo>
                  <a:pt x="9533119" y="4904846"/>
                  <a:pt x="9533119" y="4907317"/>
                  <a:pt x="9552884" y="4927081"/>
                </a:cubicBezTo>
                <a:cubicBezTo>
                  <a:pt x="9565236" y="4939434"/>
                  <a:pt x="9572648" y="4954257"/>
                  <a:pt x="9580059" y="4964139"/>
                </a:cubicBezTo>
                <a:cubicBezTo>
                  <a:pt x="9597353" y="4988845"/>
                  <a:pt x="9607235" y="5038255"/>
                  <a:pt x="9609706" y="5075314"/>
                </a:cubicBezTo>
                <a:cubicBezTo>
                  <a:pt x="9612176" y="5114842"/>
                  <a:pt x="9594882" y="5184017"/>
                  <a:pt x="9575118" y="5216134"/>
                </a:cubicBezTo>
                <a:cubicBezTo>
                  <a:pt x="9557824" y="5245781"/>
                  <a:pt x="9535589" y="5265545"/>
                  <a:pt x="9528178" y="5312485"/>
                </a:cubicBezTo>
                <a:cubicBezTo>
                  <a:pt x="9525707" y="5312485"/>
                  <a:pt x="9525707" y="5310015"/>
                  <a:pt x="9523237" y="5310015"/>
                </a:cubicBezTo>
                <a:cubicBezTo>
                  <a:pt x="9510884" y="5337190"/>
                  <a:pt x="9510884" y="5386601"/>
                  <a:pt x="9498531" y="5401425"/>
                </a:cubicBezTo>
                <a:cubicBezTo>
                  <a:pt x="9486179" y="5413777"/>
                  <a:pt x="9444179" y="5418718"/>
                  <a:pt x="9424415" y="5428601"/>
                </a:cubicBezTo>
                <a:cubicBezTo>
                  <a:pt x="9412062" y="5433542"/>
                  <a:pt x="9404651" y="5443424"/>
                  <a:pt x="9392298" y="5448365"/>
                </a:cubicBezTo>
                <a:cubicBezTo>
                  <a:pt x="9394768" y="5448365"/>
                  <a:pt x="9399710" y="5445894"/>
                  <a:pt x="9402180" y="5445894"/>
                </a:cubicBezTo>
                <a:cubicBezTo>
                  <a:pt x="9402180" y="5450835"/>
                  <a:pt x="9397239" y="5455776"/>
                  <a:pt x="9397239" y="5460717"/>
                </a:cubicBezTo>
                <a:cubicBezTo>
                  <a:pt x="9384886" y="5445894"/>
                  <a:pt x="9370063" y="5445894"/>
                  <a:pt x="9367593" y="5426130"/>
                </a:cubicBezTo>
                <a:cubicBezTo>
                  <a:pt x="9352770" y="5433542"/>
                  <a:pt x="9360181" y="5428601"/>
                  <a:pt x="9347828" y="5428601"/>
                </a:cubicBezTo>
                <a:cubicBezTo>
                  <a:pt x="9362652" y="5418718"/>
                  <a:pt x="9352770" y="5408836"/>
                  <a:pt x="9335476" y="5421189"/>
                </a:cubicBezTo>
                <a:cubicBezTo>
                  <a:pt x="9337946" y="5423659"/>
                  <a:pt x="9340417" y="5423659"/>
                  <a:pt x="9342888" y="5426130"/>
                </a:cubicBezTo>
                <a:cubicBezTo>
                  <a:pt x="9337946" y="5428601"/>
                  <a:pt x="9325594" y="5440953"/>
                  <a:pt x="9320652" y="5443424"/>
                </a:cubicBezTo>
                <a:cubicBezTo>
                  <a:pt x="9298417" y="5453306"/>
                  <a:pt x="9300888" y="5443424"/>
                  <a:pt x="9278653" y="5438483"/>
                </a:cubicBezTo>
                <a:cubicBezTo>
                  <a:pt x="9256419" y="5433542"/>
                  <a:pt x="9246536" y="5431071"/>
                  <a:pt x="9229243" y="5421189"/>
                </a:cubicBezTo>
                <a:cubicBezTo>
                  <a:pt x="9211948" y="5411307"/>
                  <a:pt x="9199596" y="5403895"/>
                  <a:pt x="9192184" y="5381660"/>
                </a:cubicBezTo>
                <a:cubicBezTo>
                  <a:pt x="9189714" y="5371778"/>
                  <a:pt x="9179832" y="5332249"/>
                  <a:pt x="9179832" y="5324838"/>
                </a:cubicBezTo>
                <a:lnTo>
                  <a:pt x="9150240" y="5331179"/>
                </a:lnTo>
                <a:lnTo>
                  <a:pt x="9152656" y="5332249"/>
                </a:lnTo>
                <a:cubicBezTo>
                  <a:pt x="9137832" y="5337190"/>
                  <a:pt x="9113127" y="5344602"/>
                  <a:pt x="9105715" y="5329779"/>
                </a:cubicBezTo>
                <a:cubicBezTo>
                  <a:pt x="9114362" y="5323602"/>
                  <a:pt x="9123009" y="5321749"/>
                  <a:pt x="9131038" y="5322676"/>
                </a:cubicBezTo>
                <a:lnTo>
                  <a:pt x="9146314" y="5329440"/>
                </a:lnTo>
                <a:lnTo>
                  <a:pt x="9155126" y="5306309"/>
                </a:lnTo>
                <a:cubicBezTo>
                  <a:pt x="9155126" y="5297044"/>
                  <a:pt x="9151421" y="5287780"/>
                  <a:pt x="9142774" y="5280368"/>
                </a:cubicBezTo>
                <a:cubicBezTo>
                  <a:pt x="9130421" y="5300132"/>
                  <a:pt x="9135362" y="5305074"/>
                  <a:pt x="9118068" y="5317426"/>
                </a:cubicBezTo>
                <a:cubicBezTo>
                  <a:pt x="9093363" y="5332249"/>
                  <a:pt x="9120539" y="5300132"/>
                  <a:pt x="9118068" y="5305074"/>
                </a:cubicBezTo>
                <a:cubicBezTo>
                  <a:pt x="9125480" y="5275427"/>
                  <a:pt x="9145244" y="5245781"/>
                  <a:pt x="9132892" y="5218605"/>
                </a:cubicBezTo>
                <a:cubicBezTo>
                  <a:pt x="9130421" y="5250722"/>
                  <a:pt x="9068657" y="5285309"/>
                  <a:pt x="9078539" y="5307544"/>
                </a:cubicBezTo>
                <a:lnTo>
                  <a:pt x="9060581" y="5293178"/>
                </a:lnTo>
                <a:lnTo>
                  <a:pt x="9054104" y="5273536"/>
                </a:lnTo>
                <a:cubicBezTo>
                  <a:pt x="9041481" y="5252575"/>
                  <a:pt x="9017393" y="5234046"/>
                  <a:pt x="9026658" y="5221075"/>
                </a:cubicBezTo>
                <a:cubicBezTo>
                  <a:pt x="9016776" y="5216134"/>
                  <a:pt x="9009365" y="5211193"/>
                  <a:pt x="8999482" y="5206252"/>
                </a:cubicBezTo>
                <a:cubicBezTo>
                  <a:pt x="8984659" y="5213663"/>
                  <a:pt x="8964894" y="5193899"/>
                  <a:pt x="8942660" y="5186488"/>
                </a:cubicBezTo>
                <a:cubicBezTo>
                  <a:pt x="8900660" y="5174135"/>
                  <a:pt x="8866073" y="5196370"/>
                  <a:pt x="8826544" y="5206252"/>
                </a:cubicBezTo>
                <a:cubicBezTo>
                  <a:pt x="8794427" y="5213663"/>
                  <a:pt x="8772193" y="5208722"/>
                  <a:pt x="8742546" y="5228487"/>
                </a:cubicBezTo>
                <a:cubicBezTo>
                  <a:pt x="8720311" y="5243310"/>
                  <a:pt x="8710429" y="5263074"/>
                  <a:pt x="8688194" y="5268016"/>
                </a:cubicBezTo>
                <a:cubicBezTo>
                  <a:pt x="8661018" y="5275427"/>
                  <a:pt x="8628901" y="5260604"/>
                  <a:pt x="8601725" y="5270486"/>
                </a:cubicBezTo>
                <a:cubicBezTo>
                  <a:pt x="8581961" y="5277898"/>
                  <a:pt x="8572079" y="5295191"/>
                  <a:pt x="8549844" y="5305074"/>
                </a:cubicBezTo>
                <a:cubicBezTo>
                  <a:pt x="8530079" y="5312485"/>
                  <a:pt x="8436199" y="5312485"/>
                  <a:pt x="8451022" y="5258133"/>
                </a:cubicBezTo>
                <a:cubicBezTo>
                  <a:pt x="8470786" y="5260604"/>
                  <a:pt x="8473257" y="5238369"/>
                  <a:pt x="8468316" y="5223546"/>
                </a:cubicBezTo>
                <a:cubicBezTo>
                  <a:pt x="8480668" y="5213663"/>
                  <a:pt x="8446081" y="5114842"/>
                  <a:pt x="8436199" y="5092607"/>
                </a:cubicBezTo>
                <a:cubicBezTo>
                  <a:pt x="8428788" y="5075314"/>
                  <a:pt x="8426317" y="5053078"/>
                  <a:pt x="8416435" y="5035785"/>
                </a:cubicBezTo>
                <a:lnTo>
                  <a:pt x="8403344" y="5016876"/>
                </a:lnTo>
                <a:lnTo>
                  <a:pt x="8405317" y="5014476"/>
                </a:lnTo>
                <a:cubicBezTo>
                  <a:pt x="8405317" y="5008608"/>
                  <a:pt x="8402847" y="4996256"/>
                  <a:pt x="8401611" y="4986374"/>
                </a:cubicBezTo>
                <a:cubicBezTo>
                  <a:pt x="8404082" y="4993786"/>
                  <a:pt x="8406552" y="5001197"/>
                  <a:pt x="8409023" y="5006138"/>
                </a:cubicBezTo>
                <a:cubicBezTo>
                  <a:pt x="8411493" y="5003668"/>
                  <a:pt x="8411493" y="5003668"/>
                  <a:pt x="8413964" y="5001197"/>
                </a:cubicBezTo>
                <a:cubicBezTo>
                  <a:pt x="8413964" y="5003668"/>
                  <a:pt x="8416435" y="5008609"/>
                  <a:pt x="8416435" y="5011079"/>
                </a:cubicBezTo>
                <a:cubicBezTo>
                  <a:pt x="8441140" y="4998727"/>
                  <a:pt x="8401611" y="4964139"/>
                  <a:pt x="8399141" y="4946846"/>
                </a:cubicBezTo>
                <a:cubicBezTo>
                  <a:pt x="8406552" y="4919669"/>
                  <a:pt x="8418905" y="4865318"/>
                  <a:pt x="8428788" y="4852965"/>
                </a:cubicBezTo>
                <a:cubicBezTo>
                  <a:pt x="8428788" y="4845553"/>
                  <a:pt x="8431257" y="4872729"/>
                  <a:pt x="8433728" y="4875200"/>
                </a:cubicBezTo>
                <a:cubicBezTo>
                  <a:pt x="8455963" y="4825789"/>
                  <a:pt x="8542432" y="4806024"/>
                  <a:pt x="8586902" y="4793672"/>
                </a:cubicBezTo>
                <a:cubicBezTo>
                  <a:pt x="8621489" y="4783790"/>
                  <a:pt x="8648666" y="4781319"/>
                  <a:pt x="8665959" y="4749202"/>
                </a:cubicBezTo>
                <a:cubicBezTo>
                  <a:pt x="8678312" y="4726966"/>
                  <a:pt x="8680782" y="4709673"/>
                  <a:pt x="8693135" y="4684967"/>
                </a:cubicBezTo>
                <a:cubicBezTo>
                  <a:pt x="8700547" y="4697320"/>
                  <a:pt x="8705488" y="4709673"/>
                  <a:pt x="8712900" y="4719555"/>
                </a:cubicBezTo>
                <a:cubicBezTo>
                  <a:pt x="8725252" y="4699791"/>
                  <a:pt x="8700547" y="4657791"/>
                  <a:pt x="8742546" y="4687438"/>
                </a:cubicBezTo>
                <a:cubicBezTo>
                  <a:pt x="8740075" y="4675085"/>
                  <a:pt x="8740075" y="4652850"/>
                  <a:pt x="8757369" y="4655321"/>
                </a:cubicBezTo>
                <a:cubicBezTo>
                  <a:pt x="8762311" y="4640497"/>
                  <a:pt x="8749958" y="4647909"/>
                  <a:pt x="8767251" y="4645438"/>
                </a:cubicBezTo>
                <a:cubicBezTo>
                  <a:pt x="8762311" y="4630615"/>
                  <a:pt x="8767251" y="4623204"/>
                  <a:pt x="8779604" y="4630615"/>
                </a:cubicBezTo>
                <a:cubicBezTo>
                  <a:pt x="8784545" y="4620733"/>
                  <a:pt x="8789486" y="4620733"/>
                  <a:pt x="8787016" y="4608380"/>
                </a:cubicBezTo>
                <a:cubicBezTo>
                  <a:pt x="8789486" y="4610851"/>
                  <a:pt x="8789486" y="4613322"/>
                  <a:pt x="8789486" y="4615792"/>
                </a:cubicBezTo>
                <a:cubicBezTo>
                  <a:pt x="8804309" y="4605910"/>
                  <a:pt x="8856191" y="4598498"/>
                  <a:pt x="8846309" y="4645438"/>
                </a:cubicBezTo>
                <a:cubicBezTo>
                  <a:pt x="8856191" y="4630615"/>
                  <a:pt x="8878426" y="4630615"/>
                  <a:pt x="8893249" y="4645438"/>
                </a:cubicBezTo>
                <a:cubicBezTo>
                  <a:pt x="8893249" y="4633086"/>
                  <a:pt x="8880896" y="4623204"/>
                  <a:pt x="8885838" y="4610851"/>
                </a:cubicBezTo>
                <a:cubicBezTo>
                  <a:pt x="8888308" y="4603439"/>
                  <a:pt x="8905602" y="4598498"/>
                  <a:pt x="8908072" y="4593557"/>
                </a:cubicBezTo>
                <a:cubicBezTo>
                  <a:pt x="8910543" y="4591087"/>
                  <a:pt x="8908072" y="4546617"/>
                  <a:pt x="8930307" y="4571322"/>
                </a:cubicBezTo>
                <a:cubicBezTo>
                  <a:pt x="8925366" y="4544146"/>
                  <a:pt x="8955012" y="4568852"/>
                  <a:pt x="8972307" y="4554028"/>
                </a:cubicBezTo>
                <a:cubicBezTo>
                  <a:pt x="8980954" y="4546617"/>
                  <a:pt x="8980954" y="4540441"/>
                  <a:pt x="8976630" y="4535808"/>
                </a:cubicBezTo>
                <a:lnTo>
                  <a:pt x="8965142" y="4531050"/>
                </a:lnTo>
                <a:lnTo>
                  <a:pt x="8967365" y="4524382"/>
                </a:lnTo>
                <a:cubicBezTo>
                  <a:pt x="8994541" y="4539205"/>
                  <a:pt x="9043952" y="4563911"/>
                  <a:pt x="9078539" y="4546617"/>
                </a:cubicBezTo>
                <a:cubicBezTo>
                  <a:pt x="9078539" y="4549087"/>
                  <a:pt x="9076069" y="4551558"/>
                  <a:pt x="9076069" y="4551558"/>
                </a:cubicBezTo>
                <a:cubicBezTo>
                  <a:pt x="9078539" y="4554028"/>
                  <a:pt x="9083481" y="4551558"/>
                  <a:pt x="9081010" y="4561440"/>
                </a:cubicBezTo>
                <a:cubicBezTo>
                  <a:pt x="9083481" y="4556499"/>
                  <a:pt x="9090892" y="4551558"/>
                  <a:pt x="9095834" y="4544146"/>
                </a:cubicBezTo>
                <a:cubicBezTo>
                  <a:pt x="9100774" y="4546617"/>
                  <a:pt x="9098303" y="4551558"/>
                  <a:pt x="9098303" y="4556499"/>
                </a:cubicBezTo>
                <a:cubicBezTo>
                  <a:pt x="9103245" y="4556499"/>
                  <a:pt x="9103245" y="4551558"/>
                  <a:pt x="9108186" y="4556499"/>
                </a:cubicBezTo>
                <a:cubicBezTo>
                  <a:pt x="9098303" y="4571322"/>
                  <a:pt x="9100774" y="4583675"/>
                  <a:pt x="9088421" y="4581205"/>
                </a:cubicBezTo>
                <a:cubicBezTo>
                  <a:pt x="9085951" y="4583675"/>
                  <a:pt x="9088421" y="4591087"/>
                  <a:pt x="9088421" y="4591087"/>
                </a:cubicBezTo>
                <a:cubicBezTo>
                  <a:pt x="9085951" y="4591087"/>
                  <a:pt x="9083481" y="4586146"/>
                  <a:pt x="9081010" y="4583675"/>
                </a:cubicBezTo>
                <a:cubicBezTo>
                  <a:pt x="9081010" y="4588616"/>
                  <a:pt x="9078539" y="4593557"/>
                  <a:pt x="9078539" y="4598498"/>
                </a:cubicBezTo>
                <a:cubicBezTo>
                  <a:pt x="9081010" y="4598498"/>
                  <a:pt x="9081010" y="4598498"/>
                  <a:pt x="9083481" y="4596028"/>
                </a:cubicBezTo>
                <a:cubicBezTo>
                  <a:pt x="9078539" y="4615792"/>
                  <a:pt x="9068657" y="4625674"/>
                  <a:pt x="9076069" y="4642968"/>
                </a:cubicBezTo>
                <a:cubicBezTo>
                  <a:pt x="9078539" y="4650380"/>
                  <a:pt x="9098303" y="4647909"/>
                  <a:pt x="9095834" y="4667673"/>
                </a:cubicBezTo>
                <a:cubicBezTo>
                  <a:pt x="9115598" y="4660262"/>
                  <a:pt x="9155126" y="4684967"/>
                  <a:pt x="9172420" y="4697320"/>
                </a:cubicBezTo>
                <a:cubicBezTo>
                  <a:pt x="9184772" y="4704732"/>
                  <a:pt x="9189714" y="4724496"/>
                  <a:pt x="9209478" y="4722025"/>
                </a:cubicBezTo>
                <a:cubicBezTo>
                  <a:pt x="9234183" y="4717084"/>
                  <a:pt x="9236654" y="4687438"/>
                  <a:pt x="9241595" y="4665203"/>
                </a:cubicBezTo>
                <a:cubicBezTo>
                  <a:pt x="9253948" y="4610851"/>
                  <a:pt x="9234183" y="4541676"/>
                  <a:pt x="9281124" y="4507088"/>
                </a:cubicBezTo>
                <a:close/>
                <a:moveTo>
                  <a:pt x="8710430" y="4499677"/>
                </a:moveTo>
                <a:cubicBezTo>
                  <a:pt x="8710430" y="4512030"/>
                  <a:pt x="8703018" y="4509559"/>
                  <a:pt x="8695605" y="4512030"/>
                </a:cubicBezTo>
                <a:cubicBezTo>
                  <a:pt x="8698077" y="4509559"/>
                  <a:pt x="8705488" y="4504618"/>
                  <a:pt x="8710430" y="4499677"/>
                </a:cubicBezTo>
                <a:close/>
                <a:moveTo>
                  <a:pt x="9849348" y="4492265"/>
                </a:moveTo>
                <a:cubicBezTo>
                  <a:pt x="9861702" y="4494736"/>
                  <a:pt x="9871584" y="4499677"/>
                  <a:pt x="9876525" y="4509559"/>
                </a:cubicBezTo>
                <a:cubicBezTo>
                  <a:pt x="9866643" y="4509559"/>
                  <a:pt x="9856761" y="4502148"/>
                  <a:pt x="9849348" y="4492265"/>
                </a:cubicBezTo>
                <a:close/>
                <a:moveTo>
                  <a:pt x="9535589" y="4479913"/>
                </a:moveTo>
                <a:cubicBezTo>
                  <a:pt x="9543002" y="4484854"/>
                  <a:pt x="9545472" y="4482384"/>
                  <a:pt x="9547943" y="4489796"/>
                </a:cubicBezTo>
                <a:cubicBezTo>
                  <a:pt x="9540532" y="4489796"/>
                  <a:pt x="9540532" y="4484854"/>
                  <a:pt x="9535589" y="4479913"/>
                </a:cubicBezTo>
                <a:close/>
                <a:moveTo>
                  <a:pt x="9794996" y="4465090"/>
                </a:moveTo>
                <a:cubicBezTo>
                  <a:pt x="9807349" y="4465090"/>
                  <a:pt x="9824643" y="4470031"/>
                  <a:pt x="9834525" y="4482384"/>
                </a:cubicBezTo>
                <a:cubicBezTo>
                  <a:pt x="9819702" y="4484854"/>
                  <a:pt x="9797467" y="4482384"/>
                  <a:pt x="9794996" y="4465090"/>
                </a:cubicBezTo>
                <a:close/>
                <a:moveTo>
                  <a:pt x="9525707" y="4465090"/>
                </a:moveTo>
                <a:cubicBezTo>
                  <a:pt x="9533120" y="4470031"/>
                  <a:pt x="9538061" y="4465090"/>
                  <a:pt x="9538061" y="4474972"/>
                </a:cubicBezTo>
                <a:cubicBezTo>
                  <a:pt x="9525707" y="4477443"/>
                  <a:pt x="9530649" y="4472502"/>
                  <a:pt x="9525707" y="4465090"/>
                </a:cubicBezTo>
                <a:close/>
                <a:moveTo>
                  <a:pt x="8609137" y="4465090"/>
                </a:moveTo>
                <a:cubicBezTo>
                  <a:pt x="8623960" y="4472501"/>
                  <a:pt x="8646195" y="4492266"/>
                  <a:pt x="8619019" y="4494736"/>
                </a:cubicBezTo>
                <a:cubicBezTo>
                  <a:pt x="8604196" y="4497207"/>
                  <a:pt x="8554785" y="4462619"/>
                  <a:pt x="8609137" y="4465090"/>
                </a:cubicBezTo>
                <a:close/>
                <a:moveTo>
                  <a:pt x="9587471" y="4455207"/>
                </a:moveTo>
                <a:cubicBezTo>
                  <a:pt x="9592413" y="4460148"/>
                  <a:pt x="9594884" y="4457678"/>
                  <a:pt x="9597354" y="4465090"/>
                </a:cubicBezTo>
                <a:cubicBezTo>
                  <a:pt x="9589943" y="4462619"/>
                  <a:pt x="9592413" y="4460148"/>
                  <a:pt x="9587471" y="4455207"/>
                </a:cubicBezTo>
                <a:close/>
                <a:moveTo>
                  <a:pt x="9819394" y="4454590"/>
                </a:moveTo>
                <a:cubicBezTo>
                  <a:pt x="9820321" y="4453973"/>
                  <a:pt x="9820938" y="4453973"/>
                  <a:pt x="9822173" y="4457679"/>
                </a:cubicBezTo>
                <a:cubicBezTo>
                  <a:pt x="9814760" y="4462620"/>
                  <a:pt x="9817232" y="4457679"/>
                  <a:pt x="9814760" y="4455208"/>
                </a:cubicBezTo>
                <a:cubicBezTo>
                  <a:pt x="9817231" y="4456443"/>
                  <a:pt x="9818467" y="4455208"/>
                  <a:pt x="9819394" y="4454590"/>
                </a:cubicBezTo>
                <a:close/>
                <a:moveTo>
                  <a:pt x="8799677" y="4438840"/>
                </a:moveTo>
                <a:cubicBezTo>
                  <a:pt x="8816044" y="4436061"/>
                  <a:pt x="8827779" y="4437914"/>
                  <a:pt x="8814191" y="4450266"/>
                </a:cubicBezTo>
                <a:cubicBezTo>
                  <a:pt x="8804309" y="4460148"/>
                  <a:pt x="8725252" y="4499677"/>
                  <a:pt x="8715369" y="4494736"/>
                </a:cubicBezTo>
                <a:cubicBezTo>
                  <a:pt x="8720311" y="4470030"/>
                  <a:pt x="8737605" y="4465089"/>
                  <a:pt x="8757369" y="4455207"/>
                </a:cubicBezTo>
                <a:cubicBezTo>
                  <a:pt x="8762310" y="4449031"/>
                  <a:pt x="8783310" y="4441619"/>
                  <a:pt x="8799677" y="4438840"/>
                </a:cubicBezTo>
                <a:close/>
                <a:moveTo>
                  <a:pt x="9829583" y="4437914"/>
                </a:moveTo>
                <a:cubicBezTo>
                  <a:pt x="9839466" y="4445326"/>
                  <a:pt x="9849349" y="4462620"/>
                  <a:pt x="9854290" y="4472502"/>
                </a:cubicBezTo>
                <a:cubicBezTo>
                  <a:pt x="9841937" y="4467561"/>
                  <a:pt x="9832055" y="4452738"/>
                  <a:pt x="9829583" y="4437914"/>
                </a:cubicBezTo>
                <a:close/>
                <a:moveTo>
                  <a:pt x="8509081" y="4435134"/>
                </a:moveTo>
                <a:cubicBezTo>
                  <a:pt x="8512787" y="4436678"/>
                  <a:pt x="8514022" y="4441619"/>
                  <a:pt x="8510316" y="4450266"/>
                </a:cubicBezTo>
                <a:cubicBezTo>
                  <a:pt x="8505375" y="4460148"/>
                  <a:pt x="8485610" y="4455207"/>
                  <a:pt x="8493022" y="4440384"/>
                </a:cubicBezTo>
                <a:cubicBezTo>
                  <a:pt x="8499198" y="4435443"/>
                  <a:pt x="8505375" y="4433590"/>
                  <a:pt x="8509081" y="4435134"/>
                </a:cubicBezTo>
                <a:close/>
                <a:moveTo>
                  <a:pt x="8737606" y="4432973"/>
                </a:moveTo>
                <a:cubicBezTo>
                  <a:pt x="8737606" y="4445326"/>
                  <a:pt x="8732665" y="4437914"/>
                  <a:pt x="8730193" y="4440385"/>
                </a:cubicBezTo>
                <a:cubicBezTo>
                  <a:pt x="8730193" y="4440385"/>
                  <a:pt x="8732665" y="4435444"/>
                  <a:pt x="8737606" y="4432973"/>
                </a:cubicBezTo>
                <a:close/>
                <a:moveTo>
                  <a:pt x="8722783" y="4430502"/>
                </a:moveTo>
                <a:cubicBezTo>
                  <a:pt x="8722783" y="4442855"/>
                  <a:pt x="8717842" y="4440385"/>
                  <a:pt x="8710429" y="4440385"/>
                </a:cubicBezTo>
                <a:cubicBezTo>
                  <a:pt x="8715371" y="4435443"/>
                  <a:pt x="8712901" y="4430502"/>
                  <a:pt x="8722783" y="4430502"/>
                </a:cubicBezTo>
                <a:close/>
                <a:moveTo>
                  <a:pt x="8754899" y="4429884"/>
                </a:moveTo>
                <a:cubicBezTo>
                  <a:pt x="8757987" y="4429885"/>
                  <a:pt x="8761075" y="4430502"/>
                  <a:pt x="8764781" y="4432973"/>
                </a:cubicBezTo>
                <a:cubicBezTo>
                  <a:pt x="8749959" y="4442855"/>
                  <a:pt x="8749959" y="4437914"/>
                  <a:pt x="8745016" y="4430502"/>
                </a:cubicBezTo>
                <a:cubicBezTo>
                  <a:pt x="8748722" y="4430502"/>
                  <a:pt x="8751811" y="4429884"/>
                  <a:pt x="8754899" y="4429884"/>
                </a:cubicBezTo>
                <a:close/>
                <a:moveTo>
                  <a:pt x="8544903" y="4428032"/>
                </a:moveTo>
                <a:cubicBezTo>
                  <a:pt x="8554785" y="4428032"/>
                  <a:pt x="8564667" y="4432973"/>
                  <a:pt x="8572079" y="4437914"/>
                </a:cubicBezTo>
                <a:cubicBezTo>
                  <a:pt x="8574549" y="4435444"/>
                  <a:pt x="8577020" y="4432973"/>
                  <a:pt x="8577020" y="4430503"/>
                </a:cubicBezTo>
                <a:cubicBezTo>
                  <a:pt x="8596784" y="4460149"/>
                  <a:pt x="8493021" y="4465090"/>
                  <a:pt x="8522668" y="4437914"/>
                </a:cubicBezTo>
                <a:cubicBezTo>
                  <a:pt x="8535021" y="4440385"/>
                  <a:pt x="8544903" y="4445326"/>
                  <a:pt x="8557255" y="4442855"/>
                </a:cubicBezTo>
                <a:cubicBezTo>
                  <a:pt x="8552315" y="4437914"/>
                  <a:pt x="8549844" y="4432973"/>
                  <a:pt x="8544903" y="4428032"/>
                </a:cubicBezTo>
                <a:close/>
                <a:moveTo>
                  <a:pt x="8460905" y="4428032"/>
                </a:moveTo>
                <a:cubicBezTo>
                  <a:pt x="8480669" y="4428032"/>
                  <a:pt x="8485610" y="4437914"/>
                  <a:pt x="8468316" y="4450267"/>
                </a:cubicBezTo>
                <a:cubicBezTo>
                  <a:pt x="8460905" y="4445326"/>
                  <a:pt x="8453493" y="4435444"/>
                  <a:pt x="8446081" y="4430503"/>
                </a:cubicBezTo>
                <a:cubicBezTo>
                  <a:pt x="8451023" y="4428032"/>
                  <a:pt x="8455963" y="4428032"/>
                  <a:pt x="8460905" y="4428032"/>
                </a:cubicBezTo>
                <a:close/>
                <a:moveTo>
                  <a:pt x="9735395" y="4427106"/>
                </a:moveTo>
                <a:cubicBezTo>
                  <a:pt x="9738175" y="4428650"/>
                  <a:pt x="9740645" y="4432973"/>
                  <a:pt x="9743116" y="4440385"/>
                </a:cubicBezTo>
                <a:cubicBezTo>
                  <a:pt x="9738175" y="4437914"/>
                  <a:pt x="9733234" y="4435444"/>
                  <a:pt x="9725821" y="4430503"/>
                </a:cubicBezTo>
                <a:cubicBezTo>
                  <a:pt x="9729528" y="4426797"/>
                  <a:pt x="9732616" y="4425561"/>
                  <a:pt x="9735395" y="4427106"/>
                </a:cubicBezTo>
                <a:close/>
                <a:moveTo>
                  <a:pt x="8695607" y="4425561"/>
                </a:moveTo>
                <a:cubicBezTo>
                  <a:pt x="8712901" y="4457678"/>
                  <a:pt x="8596784" y="4462619"/>
                  <a:pt x="8609137" y="4437914"/>
                </a:cubicBezTo>
                <a:cubicBezTo>
                  <a:pt x="8631371" y="4425561"/>
                  <a:pt x="8690665" y="4460149"/>
                  <a:pt x="8695607" y="4425561"/>
                </a:cubicBezTo>
                <a:close/>
                <a:moveTo>
                  <a:pt x="8901588" y="4421237"/>
                </a:moveTo>
                <a:cubicBezTo>
                  <a:pt x="8902514" y="4420619"/>
                  <a:pt x="8903132" y="4420619"/>
                  <a:pt x="8903132" y="4423090"/>
                </a:cubicBezTo>
                <a:cubicBezTo>
                  <a:pt x="8900661" y="4430502"/>
                  <a:pt x="8903132" y="4423090"/>
                  <a:pt x="8898190" y="4423090"/>
                </a:cubicBezTo>
                <a:cubicBezTo>
                  <a:pt x="8899425" y="4423090"/>
                  <a:pt x="8900661" y="4421855"/>
                  <a:pt x="8901588" y="4421237"/>
                </a:cubicBezTo>
                <a:close/>
                <a:moveTo>
                  <a:pt x="9720882" y="4420620"/>
                </a:moveTo>
                <a:cubicBezTo>
                  <a:pt x="9720882" y="4423091"/>
                  <a:pt x="9725823" y="4428032"/>
                  <a:pt x="9720882" y="4425561"/>
                </a:cubicBezTo>
                <a:cubicBezTo>
                  <a:pt x="9713469" y="4420620"/>
                  <a:pt x="9723352" y="4420620"/>
                  <a:pt x="9720882" y="4420620"/>
                </a:cubicBezTo>
                <a:close/>
                <a:moveTo>
                  <a:pt x="8797207" y="4414135"/>
                </a:moveTo>
                <a:cubicBezTo>
                  <a:pt x="8803075" y="4412591"/>
                  <a:pt x="8810486" y="4413208"/>
                  <a:pt x="8816662" y="4415679"/>
                </a:cubicBezTo>
                <a:cubicBezTo>
                  <a:pt x="8806780" y="4423091"/>
                  <a:pt x="8796898" y="4428032"/>
                  <a:pt x="8787016" y="4425561"/>
                </a:cubicBezTo>
                <a:cubicBezTo>
                  <a:pt x="8787016" y="4419385"/>
                  <a:pt x="8791339" y="4415679"/>
                  <a:pt x="8797207" y="4414135"/>
                </a:cubicBezTo>
                <a:close/>
                <a:moveTo>
                  <a:pt x="9765349" y="4410737"/>
                </a:moveTo>
                <a:cubicBezTo>
                  <a:pt x="9780173" y="4418149"/>
                  <a:pt x="9797467" y="4425561"/>
                  <a:pt x="9804878" y="4437913"/>
                </a:cubicBezTo>
                <a:cubicBezTo>
                  <a:pt x="9790055" y="4430502"/>
                  <a:pt x="9772761" y="4423090"/>
                  <a:pt x="9765349" y="4410737"/>
                </a:cubicBezTo>
                <a:close/>
                <a:moveTo>
                  <a:pt x="9706056" y="4410737"/>
                </a:moveTo>
                <a:cubicBezTo>
                  <a:pt x="9708528" y="4415679"/>
                  <a:pt x="9713469" y="4415679"/>
                  <a:pt x="9710999" y="4423090"/>
                </a:cubicBezTo>
                <a:cubicBezTo>
                  <a:pt x="9706056" y="4418149"/>
                  <a:pt x="9706056" y="4413208"/>
                  <a:pt x="9706056" y="4410737"/>
                </a:cubicBezTo>
                <a:close/>
                <a:moveTo>
                  <a:pt x="8955013" y="4398385"/>
                </a:moveTo>
                <a:cubicBezTo>
                  <a:pt x="8962425" y="4408268"/>
                  <a:pt x="8959955" y="4413209"/>
                  <a:pt x="8950072" y="4425561"/>
                </a:cubicBezTo>
                <a:cubicBezTo>
                  <a:pt x="8945130" y="4425561"/>
                  <a:pt x="8947602" y="4420620"/>
                  <a:pt x="8945130" y="4418150"/>
                </a:cubicBezTo>
                <a:cubicBezTo>
                  <a:pt x="8947602" y="4410738"/>
                  <a:pt x="8950072" y="4405797"/>
                  <a:pt x="8955013" y="4398385"/>
                </a:cubicBezTo>
                <a:close/>
                <a:moveTo>
                  <a:pt x="8415508" y="4390973"/>
                </a:moveTo>
                <a:cubicBezTo>
                  <a:pt x="8421993" y="4390973"/>
                  <a:pt x="8427551" y="4392208"/>
                  <a:pt x="8431257" y="4395914"/>
                </a:cubicBezTo>
                <a:cubicBezTo>
                  <a:pt x="8418905" y="4403326"/>
                  <a:pt x="8401611" y="4405796"/>
                  <a:pt x="8394199" y="4393444"/>
                </a:cubicBezTo>
                <a:cubicBezTo>
                  <a:pt x="8401611" y="4392208"/>
                  <a:pt x="8409023" y="4390973"/>
                  <a:pt x="8415508" y="4390973"/>
                </a:cubicBezTo>
                <a:close/>
                <a:moveTo>
                  <a:pt x="8473258" y="4387885"/>
                </a:moveTo>
                <a:cubicBezTo>
                  <a:pt x="8474493" y="4387268"/>
                  <a:pt x="8475728" y="4387268"/>
                  <a:pt x="8478199" y="4390974"/>
                </a:cubicBezTo>
                <a:cubicBezTo>
                  <a:pt x="8470787" y="4398385"/>
                  <a:pt x="8473258" y="4390974"/>
                  <a:pt x="8468315" y="4388503"/>
                </a:cubicBezTo>
                <a:cubicBezTo>
                  <a:pt x="8470786" y="4389738"/>
                  <a:pt x="8472022" y="4388503"/>
                  <a:pt x="8473258" y="4387885"/>
                </a:cubicBezTo>
                <a:close/>
                <a:moveTo>
                  <a:pt x="9703586" y="4383562"/>
                </a:moveTo>
                <a:cubicBezTo>
                  <a:pt x="9715939" y="4388503"/>
                  <a:pt x="9725822" y="4395915"/>
                  <a:pt x="9733233" y="4403327"/>
                </a:cubicBezTo>
                <a:cubicBezTo>
                  <a:pt x="9720880" y="4403327"/>
                  <a:pt x="9710998" y="4395915"/>
                  <a:pt x="9703586" y="4383562"/>
                </a:cubicBezTo>
                <a:close/>
                <a:moveTo>
                  <a:pt x="9031599" y="4383562"/>
                </a:moveTo>
                <a:lnTo>
                  <a:pt x="9034071" y="4386640"/>
                </a:lnTo>
                <a:lnTo>
                  <a:pt x="9034071" y="4388503"/>
                </a:lnTo>
                <a:cubicBezTo>
                  <a:pt x="9034071" y="4386032"/>
                  <a:pt x="9031599" y="4386032"/>
                  <a:pt x="9031599" y="4383562"/>
                </a:cubicBezTo>
                <a:close/>
                <a:moveTo>
                  <a:pt x="9034071" y="4373679"/>
                </a:moveTo>
                <a:cubicBezTo>
                  <a:pt x="9043336" y="4384797"/>
                  <a:pt x="9042872" y="4394525"/>
                  <a:pt x="9037892" y="4391398"/>
                </a:cubicBezTo>
                <a:lnTo>
                  <a:pt x="9034071" y="4386640"/>
                </a:lnTo>
                <a:close/>
                <a:moveTo>
                  <a:pt x="8203968" y="4363798"/>
                </a:moveTo>
                <a:cubicBezTo>
                  <a:pt x="8213850" y="4361327"/>
                  <a:pt x="8231144" y="4366268"/>
                  <a:pt x="8238555" y="4368739"/>
                </a:cubicBezTo>
                <a:cubicBezTo>
                  <a:pt x="8253379" y="4371209"/>
                  <a:pt x="8268202" y="4386032"/>
                  <a:pt x="8280555" y="4390974"/>
                </a:cubicBezTo>
                <a:cubicBezTo>
                  <a:pt x="8285495" y="4393444"/>
                  <a:pt x="8307730" y="4395915"/>
                  <a:pt x="8312672" y="4393444"/>
                </a:cubicBezTo>
                <a:cubicBezTo>
                  <a:pt x="8317613" y="4393444"/>
                  <a:pt x="8334906" y="4383562"/>
                  <a:pt x="8334906" y="4383562"/>
                </a:cubicBezTo>
                <a:cubicBezTo>
                  <a:pt x="8347259" y="4381091"/>
                  <a:pt x="8376906" y="4388503"/>
                  <a:pt x="8391729" y="4398385"/>
                </a:cubicBezTo>
                <a:cubicBezTo>
                  <a:pt x="8394199" y="4400856"/>
                  <a:pt x="8396670" y="4410738"/>
                  <a:pt x="8399140" y="4410738"/>
                </a:cubicBezTo>
                <a:cubicBezTo>
                  <a:pt x="8404082" y="4413209"/>
                  <a:pt x="8426317" y="4413209"/>
                  <a:pt x="8428787" y="4415679"/>
                </a:cubicBezTo>
                <a:cubicBezTo>
                  <a:pt x="8448551" y="4428032"/>
                  <a:pt x="8441140" y="4423091"/>
                  <a:pt x="8448551" y="4450267"/>
                </a:cubicBezTo>
                <a:cubicBezTo>
                  <a:pt x="8423846" y="4432973"/>
                  <a:pt x="8399140" y="4442855"/>
                  <a:pt x="8374435" y="4432973"/>
                </a:cubicBezTo>
                <a:cubicBezTo>
                  <a:pt x="8344788" y="4437914"/>
                  <a:pt x="8320083" y="4420620"/>
                  <a:pt x="8292907" y="4415679"/>
                </a:cubicBezTo>
                <a:cubicBezTo>
                  <a:pt x="8265731" y="4410738"/>
                  <a:pt x="8238555" y="4410738"/>
                  <a:pt x="8208908" y="4403327"/>
                </a:cubicBezTo>
                <a:cubicBezTo>
                  <a:pt x="8208908" y="4400856"/>
                  <a:pt x="8211379" y="4398385"/>
                  <a:pt x="8211379" y="4395915"/>
                </a:cubicBezTo>
                <a:cubicBezTo>
                  <a:pt x="8199026" y="4393444"/>
                  <a:pt x="8184203" y="4390974"/>
                  <a:pt x="8171850" y="4386032"/>
                </a:cubicBezTo>
                <a:cubicBezTo>
                  <a:pt x="8189144" y="4386032"/>
                  <a:pt x="8189144" y="4371209"/>
                  <a:pt x="8203968" y="4363798"/>
                </a:cubicBezTo>
                <a:close/>
                <a:moveTo>
                  <a:pt x="6202832" y="4358856"/>
                </a:moveTo>
                <a:cubicBezTo>
                  <a:pt x="6205302" y="4366268"/>
                  <a:pt x="6205302" y="4371209"/>
                  <a:pt x="6207773" y="4378621"/>
                </a:cubicBezTo>
                <a:cubicBezTo>
                  <a:pt x="6195420" y="4371209"/>
                  <a:pt x="6202832" y="4366268"/>
                  <a:pt x="6202832" y="4358856"/>
                </a:cubicBezTo>
                <a:close/>
                <a:moveTo>
                  <a:pt x="9444179" y="4351445"/>
                </a:moveTo>
                <a:cubicBezTo>
                  <a:pt x="9449122" y="4353916"/>
                  <a:pt x="9454063" y="4351445"/>
                  <a:pt x="9451592" y="4358857"/>
                </a:cubicBezTo>
                <a:cubicBezTo>
                  <a:pt x="9446651" y="4358857"/>
                  <a:pt x="9449122" y="4356386"/>
                  <a:pt x="9444179" y="4351445"/>
                </a:cubicBezTo>
                <a:close/>
                <a:moveTo>
                  <a:pt x="9651705" y="4348974"/>
                </a:moveTo>
                <a:cubicBezTo>
                  <a:pt x="9718410" y="4371209"/>
                  <a:pt x="9661587" y="4418150"/>
                  <a:pt x="9651705" y="4348974"/>
                </a:cubicBezTo>
                <a:close/>
                <a:moveTo>
                  <a:pt x="9041482" y="4348974"/>
                </a:moveTo>
                <a:cubicBezTo>
                  <a:pt x="9051364" y="4356386"/>
                  <a:pt x="9051364" y="4371209"/>
                  <a:pt x="9043953" y="4381091"/>
                </a:cubicBezTo>
                <a:cubicBezTo>
                  <a:pt x="9041482" y="4378621"/>
                  <a:pt x="9039011" y="4376150"/>
                  <a:pt x="9034070" y="4371209"/>
                </a:cubicBezTo>
                <a:cubicBezTo>
                  <a:pt x="9031599" y="4371209"/>
                  <a:pt x="9036541" y="4371209"/>
                  <a:pt x="9041482" y="4373680"/>
                </a:cubicBezTo>
                <a:cubicBezTo>
                  <a:pt x="9036541" y="4361327"/>
                  <a:pt x="9039011" y="4358857"/>
                  <a:pt x="9041482" y="4348974"/>
                </a:cubicBezTo>
                <a:close/>
                <a:moveTo>
                  <a:pt x="8999482" y="4346504"/>
                </a:moveTo>
                <a:cubicBezTo>
                  <a:pt x="8999482" y="4348975"/>
                  <a:pt x="9004424" y="4346504"/>
                  <a:pt x="8999482" y="4353916"/>
                </a:cubicBezTo>
                <a:cubicBezTo>
                  <a:pt x="9001953" y="4353916"/>
                  <a:pt x="9001953" y="4351445"/>
                  <a:pt x="8999482" y="4346504"/>
                </a:cubicBezTo>
                <a:close/>
                <a:moveTo>
                  <a:pt x="8665959" y="4341563"/>
                </a:moveTo>
                <a:cubicBezTo>
                  <a:pt x="8670902" y="4344034"/>
                  <a:pt x="8675843" y="4341563"/>
                  <a:pt x="8670902" y="4348975"/>
                </a:cubicBezTo>
                <a:cubicBezTo>
                  <a:pt x="8668431" y="4346504"/>
                  <a:pt x="8665959" y="4344034"/>
                  <a:pt x="8665959" y="4341563"/>
                </a:cubicBezTo>
                <a:close/>
                <a:moveTo>
                  <a:pt x="6212713" y="4331680"/>
                </a:moveTo>
                <a:cubicBezTo>
                  <a:pt x="6215184" y="4334151"/>
                  <a:pt x="6217654" y="4336621"/>
                  <a:pt x="6217654" y="4336621"/>
                </a:cubicBezTo>
                <a:cubicBezTo>
                  <a:pt x="6215184" y="4339092"/>
                  <a:pt x="6217654" y="4344033"/>
                  <a:pt x="6215184" y="4346504"/>
                </a:cubicBezTo>
                <a:cubicBezTo>
                  <a:pt x="6212713" y="4341563"/>
                  <a:pt x="6212713" y="4339092"/>
                  <a:pt x="6212713" y="4331680"/>
                </a:cubicBezTo>
                <a:close/>
                <a:moveTo>
                  <a:pt x="8680783" y="4326739"/>
                </a:moveTo>
                <a:cubicBezTo>
                  <a:pt x="8703018" y="4329210"/>
                  <a:pt x="8678312" y="4371209"/>
                  <a:pt x="8680783" y="4326739"/>
                </a:cubicBezTo>
                <a:close/>
                <a:moveTo>
                  <a:pt x="8698077" y="4316857"/>
                </a:moveTo>
                <a:cubicBezTo>
                  <a:pt x="8700548" y="4331680"/>
                  <a:pt x="8707959" y="4341563"/>
                  <a:pt x="8693136" y="4356386"/>
                </a:cubicBezTo>
                <a:cubicBezTo>
                  <a:pt x="8688194" y="4348974"/>
                  <a:pt x="8690664" y="4344033"/>
                  <a:pt x="8693136" y="4336621"/>
                </a:cubicBezTo>
                <a:cubicBezTo>
                  <a:pt x="8693136" y="4329210"/>
                  <a:pt x="8695607" y="4324269"/>
                  <a:pt x="8698077" y="4316857"/>
                </a:cubicBezTo>
                <a:close/>
                <a:moveTo>
                  <a:pt x="9579789" y="4311838"/>
                </a:moveTo>
                <a:cubicBezTo>
                  <a:pt x="9588707" y="4319481"/>
                  <a:pt x="9570178" y="4345885"/>
                  <a:pt x="9562766" y="4351444"/>
                </a:cubicBezTo>
                <a:cubicBezTo>
                  <a:pt x="9538060" y="4373678"/>
                  <a:pt x="9481237" y="4388502"/>
                  <a:pt x="9461473" y="4351444"/>
                </a:cubicBezTo>
                <a:cubicBezTo>
                  <a:pt x="9481237" y="4348973"/>
                  <a:pt x="9505943" y="4358855"/>
                  <a:pt x="9515826" y="4336620"/>
                </a:cubicBezTo>
                <a:cubicBezTo>
                  <a:pt x="9510884" y="4363796"/>
                  <a:pt x="9572648" y="4341562"/>
                  <a:pt x="9560295" y="4311915"/>
                </a:cubicBezTo>
                <a:cubicBezTo>
                  <a:pt x="9570795" y="4308827"/>
                  <a:pt x="9576817" y="4309290"/>
                  <a:pt x="9579789" y="4311838"/>
                </a:cubicBezTo>
                <a:close/>
                <a:moveTo>
                  <a:pt x="8700547" y="4306975"/>
                </a:moveTo>
                <a:cubicBezTo>
                  <a:pt x="8703018" y="4309446"/>
                  <a:pt x="8707960" y="4304505"/>
                  <a:pt x="8705489" y="4314387"/>
                </a:cubicBezTo>
                <a:cubicBezTo>
                  <a:pt x="8698077" y="4311916"/>
                  <a:pt x="8703018" y="4309446"/>
                  <a:pt x="8700547" y="4306975"/>
                </a:cubicBezTo>
                <a:close/>
                <a:moveTo>
                  <a:pt x="8858662" y="4292152"/>
                </a:moveTo>
                <a:cubicBezTo>
                  <a:pt x="8858662" y="4299564"/>
                  <a:pt x="8853721" y="4294623"/>
                  <a:pt x="8851249" y="4299564"/>
                </a:cubicBezTo>
                <a:cubicBezTo>
                  <a:pt x="8853721" y="4297093"/>
                  <a:pt x="8851249" y="4292152"/>
                  <a:pt x="8858662" y="4292152"/>
                </a:cubicBezTo>
                <a:close/>
                <a:moveTo>
                  <a:pt x="8497964" y="4284740"/>
                </a:moveTo>
                <a:cubicBezTo>
                  <a:pt x="8500435" y="4294622"/>
                  <a:pt x="8505375" y="4302034"/>
                  <a:pt x="8495492" y="4306975"/>
                </a:cubicBezTo>
                <a:cubicBezTo>
                  <a:pt x="8493021" y="4297093"/>
                  <a:pt x="8497964" y="4289681"/>
                  <a:pt x="8497964" y="4284740"/>
                </a:cubicBezTo>
                <a:close/>
                <a:moveTo>
                  <a:pt x="8853720" y="4282270"/>
                </a:moveTo>
                <a:lnTo>
                  <a:pt x="8855095" y="4282895"/>
                </a:lnTo>
                <a:lnTo>
                  <a:pt x="8848780" y="4292152"/>
                </a:lnTo>
                <a:cubicBezTo>
                  <a:pt x="8851250" y="4289681"/>
                  <a:pt x="8851250" y="4284740"/>
                  <a:pt x="8853720" y="4282270"/>
                </a:cubicBezTo>
                <a:close/>
                <a:moveTo>
                  <a:pt x="8811817" y="4277063"/>
                </a:moveTo>
                <a:cubicBezTo>
                  <a:pt x="8844919" y="4278448"/>
                  <a:pt x="8791956" y="4327357"/>
                  <a:pt x="8791956" y="4279799"/>
                </a:cubicBezTo>
                <a:cubicBezTo>
                  <a:pt x="8800603" y="4277637"/>
                  <a:pt x="8807088" y="4276865"/>
                  <a:pt x="8811817" y="4277063"/>
                </a:cubicBezTo>
                <a:close/>
                <a:moveTo>
                  <a:pt x="8892632" y="4270534"/>
                </a:moveTo>
                <a:cubicBezTo>
                  <a:pt x="8915485" y="4273005"/>
                  <a:pt x="8937720" y="4284740"/>
                  <a:pt x="8932779" y="4304505"/>
                </a:cubicBezTo>
                <a:cubicBezTo>
                  <a:pt x="8910544" y="4289681"/>
                  <a:pt x="8889698" y="4294313"/>
                  <a:pt x="8871284" y="4290260"/>
                </a:cubicBezTo>
                <a:lnTo>
                  <a:pt x="8855095" y="4282895"/>
                </a:lnTo>
                <a:lnTo>
                  <a:pt x="8861210" y="4273931"/>
                </a:lnTo>
                <a:cubicBezTo>
                  <a:pt x="8869625" y="4270380"/>
                  <a:pt x="8881206" y="4269299"/>
                  <a:pt x="8892632" y="4270534"/>
                </a:cubicBezTo>
                <a:close/>
                <a:moveTo>
                  <a:pt x="9535589" y="4264975"/>
                </a:moveTo>
                <a:cubicBezTo>
                  <a:pt x="9557824" y="4277328"/>
                  <a:pt x="9604764" y="4294622"/>
                  <a:pt x="9602294" y="4321798"/>
                </a:cubicBezTo>
                <a:cubicBezTo>
                  <a:pt x="9602294" y="4341562"/>
                  <a:pt x="9580059" y="4292151"/>
                  <a:pt x="9577589" y="4289681"/>
                </a:cubicBezTo>
                <a:cubicBezTo>
                  <a:pt x="9570177" y="4282269"/>
                  <a:pt x="9543001" y="4274857"/>
                  <a:pt x="9535589" y="4264975"/>
                </a:cubicBezTo>
                <a:close/>
                <a:moveTo>
                  <a:pt x="8245968" y="4262505"/>
                </a:moveTo>
                <a:cubicBezTo>
                  <a:pt x="8285497" y="4267447"/>
                  <a:pt x="8233615" y="4299563"/>
                  <a:pt x="8245968" y="4262505"/>
                </a:cubicBezTo>
                <a:close/>
                <a:moveTo>
                  <a:pt x="9518914" y="4259417"/>
                </a:moveTo>
                <a:cubicBezTo>
                  <a:pt x="9520767" y="4258800"/>
                  <a:pt x="9522002" y="4258800"/>
                  <a:pt x="9523238" y="4262506"/>
                </a:cubicBezTo>
                <a:cubicBezTo>
                  <a:pt x="9515827" y="4269917"/>
                  <a:pt x="9515827" y="4262506"/>
                  <a:pt x="9510884" y="4260035"/>
                </a:cubicBezTo>
                <a:cubicBezTo>
                  <a:pt x="9514591" y="4261270"/>
                  <a:pt x="9517061" y="4260035"/>
                  <a:pt x="9518914" y="4259417"/>
                </a:cubicBezTo>
                <a:close/>
                <a:moveTo>
                  <a:pt x="9407121" y="4247682"/>
                </a:moveTo>
                <a:cubicBezTo>
                  <a:pt x="9412064" y="4247682"/>
                  <a:pt x="9417005" y="4247682"/>
                  <a:pt x="9421946" y="4247682"/>
                </a:cubicBezTo>
                <a:cubicBezTo>
                  <a:pt x="9414534" y="4257564"/>
                  <a:pt x="9414534" y="4250153"/>
                  <a:pt x="9407121" y="4247682"/>
                </a:cubicBezTo>
                <a:close/>
                <a:moveTo>
                  <a:pt x="8903131" y="4242741"/>
                </a:moveTo>
                <a:cubicBezTo>
                  <a:pt x="8925367" y="4237800"/>
                  <a:pt x="8922897" y="4252623"/>
                  <a:pt x="8903131" y="4242741"/>
                </a:cubicBezTo>
                <a:close/>
                <a:moveTo>
                  <a:pt x="8772192" y="4240270"/>
                </a:moveTo>
                <a:cubicBezTo>
                  <a:pt x="8779605" y="4240270"/>
                  <a:pt x="8789487" y="4240270"/>
                  <a:pt x="8796899" y="4240270"/>
                </a:cubicBezTo>
                <a:cubicBezTo>
                  <a:pt x="8787017" y="4245211"/>
                  <a:pt x="8779605" y="4242741"/>
                  <a:pt x="8772192" y="4240270"/>
                </a:cubicBezTo>
                <a:close/>
                <a:moveTo>
                  <a:pt x="8742545" y="4237800"/>
                </a:moveTo>
                <a:cubicBezTo>
                  <a:pt x="8749958" y="4237800"/>
                  <a:pt x="8757370" y="4240271"/>
                  <a:pt x="8767252" y="4240271"/>
                </a:cubicBezTo>
                <a:cubicBezTo>
                  <a:pt x="8757370" y="4247683"/>
                  <a:pt x="8745017" y="4250153"/>
                  <a:pt x="8742545" y="4237800"/>
                </a:cubicBezTo>
                <a:close/>
                <a:moveTo>
                  <a:pt x="9076068" y="4235329"/>
                </a:moveTo>
                <a:cubicBezTo>
                  <a:pt x="9090892" y="4235329"/>
                  <a:pt x="9103244" y="4235329"/>
                  <a:pt x="9113126" y="4242741"/>
                </a:cubicBezTo>
                <a:cubicBezTo>
                  <a:pt x="9100774" y="4242741"/>
                  <a:pt x="9088421" y="4242741"/>
                  <a:pt x="9076068" y="4235329"/>
                </a:cubicBezTo>
                <a:close/>
                <a:moveTo>
                  <a:pt x="8191616" y="4232859"/>
                </a:moveTo>
                <a:cubicBezTo>
                  <a:pt x="8194087" y="4247683"/>
                  <a:pt x="8199027" y="4262506"/>
                  <a:pt x="8216322" y="4262506"/>
                </a:cubicBezTo>
                <a:cubicBezTo>
                  <a:pt x="8216322" y="4267447"/>
                  <a:pt x="8216322" y="4272388"/>
                  <a:pt x="8216322" y="4277329"/>
                </a:cubicBezTo>
                <a:cubicBezTo>
                  <a:pt x="8191616" y="4274858"/>
                  <a:pt x="8194087" y="4247683"/>
                  <a:pt x="8169381" y="4242742"/>
                </a:cubicBezTo>
                <a:cubicBezTo>
                  <a:pt x="8176793" y="4235330"/>
                  <a:pt x="8179263" y="4227918"/>
                  <a:pt x="8186675" y="4237800"/>
                </a:cubicBezTo>
                <a:cubicBezTo>
                  <a:pt x="8189145" y="4232859"/>
                  <a:pt x="8184204" y="4232859"/>
                  <a:pt x="8191616" y="4232859"/>
                </a:cubicBezTo>
                <a:close/>
                <a:moveTo>
                  <a:pt x="8831485" y="4230389"/>
                </a:moveTo>
                <a:cubicBezTo>
                  <a:pt x="8836427" y="4230389"/>
                  <a:pt x="8840750" y="4229771"/>
                  <a:pt x="8844456" y="4230389"/>
                </a:cubicBezTo>
                <a:cubicBezTo>
                  <a:pt x="8848162" y="4231006"/>
                  <a:pt x="8851250" y="4232859"/>
                  <a:pt x="8853721" y="4237800"/>
                </a:cubicBezTo>
                <a:cubicBezTo>
                  <a:pt x="8836428" y="4242742"/>
                  <a:pt x="8836428" y="4237800"/>
                  <a:pt x="8831485" y="4230389"/>
                </a:cubicBezTo>
                <a:close/>
                <a:moveTo>
                  <a:pt x="8712900" y="4225447"/>
                </a:moveTo>
                <a:cubicBezTo>
                  <a:pt x="8710430" y="4240270"/>
                  <a:pt x="8710430" y="4230388"/>
                  <a:pt x="8705487" y="4227918"/>
                </a:cubicBezTo>
                <a:cubicBezTo>
                  <a:pt x="8705487" y="4227918"/>
                  <a:pt x="8712900" y="4222977"/>
                  <a:pt x="8712900" y="4225447"/>
                </a:cubicBezTo>
                <a:close/>
                <a:moveTo>
                  <a:pt x="7976679" y="4215565"/>
                </a:moveTo>
                <a:cubicBezTo>
                  <a:pt x="7984092" y="4218036"/>
                  <a:pt x="7991503" y="4227918"/>
                  <a:pt x="7993974" y="4237800"/>
                </a:cubicBezTo>
                <a:cubicBezTo>
                  <a:pt x="7981621" y="4237800"/>
                  <a:pt x="7974208" y="4227918"/>
                  <a:pt x="7976679" y="4215565"/>
                </a:cubicBezTo>
                <a:close/>
                <a:moveTo>
                  <a:pt x="9073598" y="4210624"/>
                </a:moveTo>
                <a:cubicBezTo>
                  <a:pt x="9083482" y="4210624"/>
                  <a:pt x="9090893" y="4210624"/>
                  <a:pt x="9098305" y="4222977"/>
                </a:cubicBezTo>
                <a:cubicBezTo>
                  <a:pt x="9085952" y="4222977"/>
                  <a:pt x="9081011" y="4218036"/>
                  <a:pt x="9073598" y="4210624"/>
                </a:cubicBezTo>
                <a:close/>
                <a:moveTo>
                  <a:pt x="8147455" y="4198889"/>
                </a:moveTo>
                <a:cubicBezTo>
                  <a:pt x="8148382" y="4198271"/>
                  <a:pt x="8149617" y="4198271"/>
                  <a:pt x="8152088" y="4200742"/>
                </a:cubicBezTo>
                <a:cubicBezTo>
                  <a:pt x="8147146" y="4208154"/>
                  <a:pt x="8149617" y="4203213"/>
                  <a:pt x="8144675" y="4200742"/>
                </a:cubicBezTo>
                <a:cubicBezTo>
                  <a:pt x="8145911" y="4200742"/>
                  <a:pt x="8146528" y="4199507"/>
                  <a:pt x="8147455" y="4198889"/>
                </a:cubicBezTo>
                <a:close/>
                <a:moveTo>
                  <a:pt x="8971689" y="4198888"/>
                </a:moveTo>
                <a:cubicBezTo>
                  <a:pt x="8985894" y="4197035"/>
                  <a:pt x="9001953" y="4200741"/>
                  <a:pt x="9014306" y="4205682"/>
                </a:cubicBezTo>
                <a:cubicBezTo>
                  <a:pt x="9034070" y="4215564"/>
                  <a:pt x="9026658" y="4203211"/>
                  <a:pt x="9039011" y="4222976"/>
                </a:cubicBezTo>
                <a:cubicBezTo>
                  <a:pt x="9046423" y="4235328"/>
                  <a:pt x="9034070" y="4250151"/>
                  <a:pt x="9046423" y="4264975"/>
                </a:cubicBezTo>
                <a:cubicBezTo>
                  <a:pt x="9046423" y="4262504"/>
                  <a:pt x="9048893" y="4260034"/>
                  <a:pt x="9046423" y="4257563"/>
                </a:cubicBezTo>
                <a:cubicBezTo>
                  <a:pt x="9073598" y="4294621"/>
                  <a:pt x="9076069" y="4277327"/>
                  <a:pt x="9103245" y="4252622"/>
                </a:cubicBezTo>
                <a:cubicBezTo>
                  <a:pt x="9125480" y="4232858"/>
                  <a:pt x="9145245" y="4222976"/>
                  <a:pt x="9172420" y="4235328"/>
                </a:cubicBezTo>
                <a:cubicBezTo>
                  <a:pt x="9226772" y="4255093"/>
                  <a:pt x="9291006" y="4264975"/>
                  <a:pt x="9342888" y="4292151"/>
                </a:cubicBezTo>
                <a:cubicBezTo>
                  <a:pt x="9372534" y="4306974"/>
                  <a:pt x="9382416" y="4336620"/>
                  <a:pt x="9407121" y="4351444"/>
                </a:cubicBezTo>
                <a:cubicBezTo>
                  <a:pt x="9414533" y="4356385"/>
                  <a:pt x="9434298" y="4356385"/>
                  <a:pt x="9441710" y="4361326"/>
                </a:cubicBezTo>
                <a:cubicBezTo>
                  <a:pt x="9461474" y="4386031"/>
                  <a:pt x="9434298" y="4373678"/>
                  <a:pt x="9434298" y="4383561"/>
                </a:cubicBezTo>
                <a:cubicBezTo>
                  <a:pt x="9434298" y="4393443"/>
                  <a:pt x="9424416" y="4378620"/>
                  <a:pt x="9431827" y="4398384"/>
                </a:cubicBezTo>
                <a:cubicBezTo>
                  <a:pt x="9434298" y="4405795"/>
                  <a:pt x="9439239" y="4403325"/>
                  <a:pt x="9441710" y="4408266"/>
                </a:cubicBezTo>
                <a:cubicBezTo>
                  <a:pt x="9446650" y="4415678"/>
                  <a:pt x="9459003" y="4432972"/>
                  <a:pt x="9463944" y="4437913"/>
                </a:cubicBezTo>
                <a:cubicBezTo>
                  <a:pt x="9473826" y="4447795"/>
                  <a:pt x="9478768" y="4445324"/>
                  <a:pt x="9491120" y="4450265"/>
                </a:cubicBezTo>
                <a:cubicBezTo>
                  <a:pt x="9498532" y="4455206"/>
                  <a:pt x="9493590" y="4467559"/>
                  <a:pt x="9513355" y="4467559"/>
                </a:cubicBezTo>
                <a:cubicBezTo>
                  <a:pt x="9510884" y="4467559"/>
                  <a:pt x="9508414" y="4470030"/>
                  <a:pt x="9508414" y="4474971"/>
                </a:cubicBezTo>
                <a:cubicBezTo>
                  <a:pt x="9518296" y="4479912"/>
                  <a:pt x="9530648" y="4484853"/>
                  <a:pt x="9540531" y="4487323"/>
                </a:cubicBezTo>
                <a:cubicBezTo>
                  <a:pt x="9535590" y="4487323"/>
                  <a:pt x="9530648" y="4487323"/>
                  <a:pt x="9525708" y="4489794"/>
                </a:cubicBezTo>
                <a:cubicBezTo>
                  <a:pt x="9528179" y="4492264"/>
                  <a:pt x="9533119" y="4489794"/>
                  <a:pt x="9533119" y="4494735"/>
                </a:cubicBezTo>
                <a:cubicBezTo>
                  <a:pt x="9501002" y="4514499"/>
                  <a:pt x="9434298" y="4472500"/>
                  <a:pt x="9417004" y="4450265"/>
                </a:cubicBezTo>
                <a:cubicBezTo>
                  <a:pt x="9387357" y="4415678"/>
                  <a:pt x="9365123" y="4413207"/>
                  <a:pt x="9328065" y="4405795"/>
                </a:cubicBezTo>
                <a:cubicBezTo>
                  <a:pt x="9328065" y="4410736"/>
                  <a:pt x="9330535" y="4413207"/>
                  <a:pt x="9330535" y="4418148"/>
                </a:cubicBezTo>
                <a:cubicBezTo>
                  <a:pt x="9315712" y="4420619"/>
                  <a:pt x="9318183" y="4425560"/>
                  <a:pt x="9303359" y="4430501"/>
                </a:cubicBezTo>
                <a:cubicBezTo>
                  <a:pt x="9335476" y="4467559"/>
                  <a:pt x="9263830" y="4462618"/>
                  <a:pt x="9249007" y="4460147"/>
                </a:cubicBezTo>
                <a:cubicBezTo>
                  <a:pt x="9224302" y="4447795"/>
                  <a:pt x="9219361" y="4432972"/>
                  <a:pt x="9194656" y="4430501"/>
                </a:cubicBezTo>
                <a:cubicBezTo>
                  <a:pt x="9179832" y="4428031"/>
                  <a:pt x="9165009" y="4435442"/>
                  <a:pt x="9145245" y="4437913"/>
                </a:cubicBezTo>
                <a:cubicBezTo>
                  <a:pt x="9147715" y="4418148"/>
                  <a:pt x="9162538" y="4398384"/>
                  <a:pt x="9182303" y="4410736"/>
                </a:cubicBezTo>
                <a:cubicBezTo>
                  <a:pt x="9179832" y="4405795"/>
                  <a:pt x="9182303" y="4405795"/>
                  <a:pt x="9177361" y="4400854"/>
                </a:cubicBezTo>
                <a:cubicBezTo>
                  <a:pt x="9179832" y="4400854"/>
                  <a:pt x="9179832" y="4398384"/>
                  <a:pt x="9182303" y="4398384"/>
                </a:cubicBezTo>
                <a:cubicBezTo>
                  <a:pt x="9179832" y="4395913"/>
                  <a:pt x="9174891" y="4393443"/>
                  <a:pt x="9169950" y="4390972"/>
                </a:cubicBezTo>
                <a:cubicBezTo>
                  <a:pt x="9179832" y="4368737"/>
                  <a:pt x="9152656" y="4341562"/>
                  <a:pt x="9132892" y="4334150"/>
                </a:cubicBezTo>
                <a:cubicBezTo>
                  <a:pt x="9115598" y="4326738"/>
                  <a:pt x="9051364" y="4304504"/>
                  <a:pt x="9043952" y="4306974"/>
                </a:cubicBezTo>
                <a:cubicBezTo>
                  <a:pt x="9031600" y="4299562"/>
                  <a:pt x="9024188" y="4287210"/>
                  <a:pt x="9029129" y="4272386"/>
                </a:cubicBezTo>
                <a:cubicBezTo>
                  <a:pt x="9011835" y="4341562"/>
                  <a:pt x="9004424" y="4274857"/>
                  <a:pt x="8972307" y="4272386"/>
                </a:cubicBezTo>
                <a:cubicBezTo>
                  <a:pt x="8987130" y="4255093"/>
                  <a:pt x="9024188" y="4272386"/>
                  <a:pt x="9029129" y="4245210"/>
                </a:cubicBezTo>
                <a:cubicBezTo>
                  <a:pt x="9009365" y="4250151"/>
                  <a:pt x="8992071" y="4255093"/>
                  <a:pt x="8974777" y="4247681"/>
                </a:cubicBezTo>
                <a:cubicBezTo>
                  <a:pt x="8974777" y="4247681"/>
                  <a:pt x="8962424" y="4230387"/>
                  <a:pt x="8959954" y="4227917"/>
                </a:cubicBezTo>
                <a:cubicBezTo>
                  <a:pt x="8959954" y="4227917"/>
                  <a:pt x="8955013" y="4227300"/>
                  <a:pt x="8950071" y="4226682"/>
                </a:cubicBezTo>
                <a:lnTo>
                  <a:pt x="8940190" y="4225446"/>
                </a:lnTo>
                <a:lnTo>
                  <a:pt x="8940190" y="4225447"/>
                </a:lnTo>
                <a:cubicBezTo>
                  <a:pt x="8930307" y="4225447"/>
                  <a:pt x="8935250" y="4220506"/>
                  <a:pt x="8930307" y="4218036"/>
                </a:cubicBezTo>
                <a:cubicBezTo>
                  <a:pt x="8932778" y="4219271"/>
                  <a:pt x="8935867" y="4218035"/>
                  <a:pt x="8938029" y="4218035"/>
                </a:cubicBezTo>
                <a:lnTo>
                  <a:pt x="8940190" y="4225445"/>
                </a:lnTo>
                <a:lnTo>
                  <a:pt x="8952465" y="4206377"/>
                </a:lnTo>
                <a:cubicBezTo>
                  <a:pt x="8957946" y="4202131"/>
                  <a:pt x="8964586" y="4199815"/>
                  <a:pt x="8971689" y="4198888"/>
                </a:cubicBezTo>
                <a:close/>
                <a:moveTo>
                  <a:pt x="8829014" y="4198271"/>
                </a:moveTo>
                <a:cubicBezTo>
                  <a:pt x="8833957" y="4200742"/>
                  <a:pt x="8841368" y="4205683"/>
                  <a:pt x="8841368" y="4213094"/>
                </a:cubicBezTo>
                <a:cubicBezTo>
                  <a:pt x="8831486" y="4210624"/>
                  <a:pt x="8836427" y="4205683"/>
                  <a:pt x="8829014" y="4198271"/>
                </a:cubicBezTo>
                <a:close/>
                <a:moveTo>
                  <a:pt x="3542984" y="4192712"/>
                </a:moveTo>
                <a:cubicBezTo>
                  <a:pt x="3555646" y="4191477"/>
                  <a:pt x="3569234" y="4193330"/>
                  <a:pt x="3576646" y="4198272"/>
                </a:cubicBezTo>
                <a:cubicBezTo>
                  <a:pt x="3584057" y="4255094"/>
                  <a:pt x="3487706" y="4250153"/>
                  <a:pt x="3514882" y="4205683"/>
                </a:cubicBezTo>
                <a:cubicBezTo>
                  <a:pt x="3518588" y="4198271"/>
                  <a:pt x="3530323" y="4193948"/>
                  <a:pt x="3542984" y="4192712"/>
                </a:cubicBezTo>
                <a:close/>
                <a:moveTo>
                  <a:pt x="8920425" y="4190860"/>
                </a:moveTo>
                <a:cubicBezTo>
                  <a:pt x="8930308" y="4190860"/>
                  <a:pt x="8937720" y="4190860"/>
                  <a:pt x="8945132" y="4198272"/>
                </a:cubicBezTo>
                <a:cubicBezTo>
                  <a:pt x="8932779" y="4200742"/>
                  <a:pt x="8927838" y="4195801"/>
                  <a:pt x="8920425" y="4190860"/>
                </a:cubicBezTo>
                <a:close/>
                <a:moveTo>
                  <a:pt x="3543293" y="4188389"/>
                </a:moveTo>
                <a:cubicBezTo>
                  <a:pt x="3544529" y="4189007"/>
                  <a:pt x="3545764" y="4190860"/>
                  <a:pt x="3546999" y="4190860"/>
                </a:cubicBezTo>
                <a:cubicBezTo>
                  <a:pt x="3546999" y="4190860"/>
                  <a:pt x="3539587" y="4193330"/>
                  <a:pt x="3539587" y="4193330"/>
                </a:cubicBezTo>
                <a:cubicBezTo>
                  <a:pt x="3540823" y="4188389"/>
                  <a:pt x="3542058" y="4187771"/>
                  <a:pt x="3543293" y="4188389"/>
                </a:cubicBezTo>
                <a:close/>
                <a:moveTo>
                  <a:pt x="5219556" y="4173566"/>
                </a:moveTo>
                <a:cubicBezTo>
                  <a:pt x="5219556" y="4176037"/>
                  <a:pt x="5226967" y="4178507"/>
                  <a:pt x="5219556" y="4183448"/>
                </a:cubicBezTo>
                <a:cubicBezTo>
                  <a:pt x="5209673" y="4178507"/>
                  <a:pt x="5219556" y="4178507"/>
                  <a:pt x="5219556" y="4173566"/>
                </a:cubicBezTo>
                <a:close/>
                <a:moveTo>
                  <a:pt x="3522294" y="4173566"/>
                </a:moveTo>
                <a:cubicBezTo>
                  <a:pt x="3527235" y="4178507"/>
                  <a:pt x="3532176" y="4180978"/>
                  <a:pt x="3534647" y="4185919"/>
                </a:cubicBezTo>
                <a:cubicBezTo>
                  <a:pt x="3517352" y="4188389"/>
                  <a:pt x="3522294" y="4183448"/>
                  <a:pt x="3522294" y="4173566"/>
                </a:cubicBezTo>
                <a:close/>
                <a:moveTo>
                  <a:pt x="8152088" y="4151331"/>
                </a:moveTo>
                <a:cubicBezTo>
                  <a:pt x="8152088" y="4151331"/>
                  <a:pt x="8157030" y="4156273"/>
                  <a:pt x="8154559" y="4158743"/>
                </a:cubicBezTo>
                <a:cubicBezTo>
                  <a:pt x="8139734" y="4153802"/>
                  <a:pt x="8149617" y="4153802"/>
                  <a:pt x="8152088" y="4151331"/>
                </a:cubicBezTo>
                <a:close/>
                <a:moveTo>
                  <a:pt x="7932208" y="4146391"/>
                </a:moveTo>
                <a:cubicBezTo>
                  <a:pt x="7944562" y="4141450"/>
                  <a:pt x="7959385" y="4158743"/>
                  <a:pt x="7949503" y="4171096"/>
                </a:cubicBezTo>
                <a:cubicBezTo>
                  <a:pt x="7944562" y="4161214"/>
                  <a:pt x="7934680" y="4153802"/>
                  <a:pt x="7932208" y="4146391"/>
                </a:cubicBezTo>
                <a:close/>
                <a:moveTo>
                  <a:pt x="8128309" y="4141449"/>
                </a:moveTo>
                <a:cubicBezTo>
                  <a:pt x="8129853" y="4142067"/>
                  <a:pt x="8131089" y="4143920"/>
                  <a:pt x="8132324" y="4143920"/>
                </a:cubicBezTo>
                <a:cubicBezTo>
                  <a:pt x="8127383" y="4143920"/>
                  <a:pt x="8129853" y="4148861"/>
                  <a:pt x="8122440" y="4146390"/>
                </a:cubicBezTo>
                <a:cubicBezTo>
                  <a:pt x="8124911" y="4141449"/>
                  <a:pt x="8126765" y="4140831"/>
                  <a:pt x="8128309" y="4141449"/>
                </a:cubicBezTo>
                <a:close/>
                <a:moveTo>
                  <a:pt x="8075500" y="4138978"/>
                </a:moveTo>
                <a:cubicBezTo>
                  <a:pt x="8082913" y="4141449"/>
                  <a:pt x="8087854" y="4136508"/>
                  <a:pt x="8087854" y="4148861"/>
                </a:cubicBezTo>
                <a:cubicBezTo>
                  <a:pt x="8085383" y="4143920"/>
                  <a:pt x="8080443" y="4138978"/>
                  <a:pt x="8075500" y="4138978"/>
                </a:cubicBezTo>
                <a:close/>
                <a:moveTo>
                  <a:pt x="8764781" y="4138977"/>
                </a:moveTo>
                <a:cubicBezTo>
                  <a:pt x="8794427" y="4185919"/>
                  <a:pt x="8653606" y="4171095"/>
                  <a:pt x="8641254" y="4173566"/>
                </a:cubicBezTo>
                <a:cubicBezTo>
                  <a:pt x="8623960" y="4178507"/>
                  <a:pt x="8611607" y="4173566"/>
                  <a:pt x="8614078" y="4203213"/>
                </a:cubicBezTo>
                <a:cubicBezTo>
                  <a:pt x="8614078" y="4210624"/>
                  <a:pt x="8621489" y="4218036"/>
                  <a:pt x="8626431" y="4222977"/>
                </a:cubicBezTo>
                <a:cubicBezTo>
                  <a:pt x="8638784" y="4230389"/>
                  <a:pt x="8661018" y="4215565"/>
                  <a:pt x="8678312" y="4210624"/>
                </a:cubicBezTo>
                <a:cubicBezTo>
                  <a:pt x="8685724" y="4208154"/>
                  <a:pt x="8720311" y="4193331"/>
                  <a:pt x="8710429" y="4215565"/>
                </a:cubicBezTo>
                <a:cubicBezTo>
                  <a:pt x="8710429" y="4216182"/>
                  <a:pt x="8707341" y="4218190"/>
                  <a:pt x="8702554" y="4220815"/>
                </a:cubicBezTo>
                <a:lnTo>
                  <a:pt x="8700548" y="4221809"/>
                </a:lnTo>
                <a:lnTo>
                  <a:pt x="8700548" y="4226683"/>
                </a:lnTo>
                <a:cubicBezTo>
                  <a:pt x="8699930" y="4229153"/>
                  <a:pt x="8698076" y="4231624"/>
                  <a:pt x="8693135" y="4232859"/>
                </a:cubicBezTo>
                <a:cubicBezTo>
                  <a:pt x="8693135" y="4229153"/>
                  <a:pt x="8694371" y="4227918"/>
                  <a:pt x="8695915" y="4226682"/>
                </a:cubicBezTo>
                <a:lnTo>
                  <a:pt x="8698992" y="4222581"/>
                </a:lnTo>
                <a:lnTo>
                  <a:pt x="8684488" y="4229771"/>
                </a:lnTo>
                <a:cubicBezTo>
                  <a:pt x="8670900" y="4235947"/>
                  <a:pt x="8656077" y="4241506"/>
                  <a:pt x="8651136" y="4240271"/>
                </a:cubicBezTo>
                <a:cubicBezTo>
                  <a:pt x="8658548" y="4255094"/>
                  <a:pt x="8675842" y="4272388"/>
                  <a:pt x="8680782" y="4284740"/>
                </a:cubicBezTo>
                <a:cubicBezTo>
                  <a:pt x="8683253" y="4287211"/>
                  <a:pt x="8693135" y="4314387"/>
                  <a:pt x="8690664" y="4316858"/>
                </a:cubicBezTo>
                <a:cubicBezTo>
                  <a:pt x="8683253" y="4331681"/>
                  <a:pt x="8661018" y="4321799"/>
                  <a:pt x="8653606" y="4319328"/>
                </a:cubicBezTo>
                <a:cubicBezTo>
                  <a:pt x="8648666" y="4314387"/>
                  <a:pt x="8638784" y="4264976"/>
                  <a:pt x="8638784" y="4264976"/>
                </a:cubicBezTo>
                <a:cubicBezTo>
                  <a:pt x="8606666" y="4250153"/>
                  <a:pt x="8621489" y="4316858"/>
                  <a:pt x="8621489" y="4324269"/>
                </a:cubicBezTo>
                <a:cubicBezTo>
                  <a:pt x="8619019" y="4336622"/>
                  <a:pt x="8623960" y="4348974"/>
                  <a:pt x="8614078" y="4351445"/>
                </a:cubicBezTo>
                <a:cubicBezTo>
                  <a:pt x="8601725" y="4356386"/>
                  <a:pt x="8596784" y="4351445"/>
                  <a:pt x="8591843" y="4341563"/>
                </a:cubicBezTo>
                <a:cubicBezTo>
                  <a:pt x="8586902" y="4331681"/>
                  <a:pt x="8601725" y="4311916"/>
                  <a:pt x="8599255" y="4302034"/>
                </a:cubicBezTo>
                <a:cubicBezTo>
                  <a:pt x="8594313" y="4279799"/>
                  <a:pt x="8579490" y="4294622"/>
                  <a:pt x="8579490" y="4272388"/>
                </a:cubicBezTo>
                <a:cubicBezTo>
                  <a:pt x="8577020" y="4257564"/>
                  <a:pt x="8594313" y="4215565"/>
                  <a:pt x="8604195" y="4203213"/>
                </a:cubicBezTo>
                <a:cubicBezTo>
                  <a:pt x="8604195" y="4205683"/>
                  <a:pt x="8604195" y="4205683"/>
                  <a:pt x="8606666" y="4208154"/>
                </a:cubicBezTo>
                <a:cubicBezTo>
                  <a:pt x="8596784" y="4166153"/>
                  <a:pt x="8623960" y="4171095"/>
                  <a:pt x="8643724" y="4148860"/>
                </a:cubicBezTo>
                <a:cubicBezTo>
                  <a:pt x="8661018" y="4156271"/>
                  <a:pt x="8683253" y="4158742"/>
                  <a:pt x="8703017" y="4158742"/>
                </a:cubicBezTo>
                <a:cubicBezTo>
                  <a:pt x="8715370" y="4158742"/>
                  <a:pt x="8767251" y="4141448"/>
                  <a:pt x="8764781" y="4138977"/>
                </a:cubicBezTo>
                <a:close/>
                <a:moveTo>
                  <a:pt x="8058206" y="4126626"/>
                </a:moveTo>
                <a:cubicBezTo>
                  <a:pt x="8065618" y="4124155"/>
                  <a:pt x="8067471" y="4124773"/>
                  <a:pt x="8067471" y="4126626"/>
                </a:cubicBezTo>
                <a:cubicBezTo>
                  <a:pt x="8067472" y="4128478"/>
                  <a:pt x="8065619" y="4131566"/>
                  <a:pt x="8065619" y="4134037"/>
                </a:cubicBezTo>
                <a:cubicBezTo>
                  <a:pt x="8065619" y="4131567"/>
                  <a:pt x="8058206" y="4131567"/>
                  <a:pt x="8058206" y="4126626"/>
                </a:cubicBezTo>
                <a:close/>
                <a:moveTo>
                  <a:pt x="8846309" y="4121684"/>
                </a:moveTo>
                <a:cubicBezTo>
                  <a:pt x="8846309" y="4134037"/>
                  <a:pt x="8851250" y="4151331"/>
                  <a:pt x="8836427" y="4161213"/>
                </a:cubicBezTo>
                <a:cubicBezTo>
                  <a:pt x="8836427" y="4161213"/>
                  <a:pt x="8863602" y="4146390"/>
                  <a:pt x="8858662" y="4143919"/>
                </a:cubicBezTo>
                <a:cubicBezTo>
                  <a:pt x="8866073" y="4151331"/>
                  <a:pt x="8875955" y="4153801"/>
                  <a:pt x="8856191" y="4166154"/>
                </a:cubicBezTo>
                <a:cubicBezTo>
                  <a:pt x="8861132" y="4171095"/>
                  <a:pt x="8866073" y="4178507"/>
                  <a:pt x="8871014" y="4183448"/>
                </a:cubicBezTo>
                <a:cubicBezTo>
                  <a:pt x="8838897" y="4168625"/>
                  <a:pt x="8836427" y="4198271"/>
                  <a:pt x="8856191" y="4218036"/>
                </a:cubicBezTo>
                <a:cubicBezTo>
                  <a:pt x="8831486" y="4200742"/>
                  <a:pt x="8824074" y="4141449"/>
                  <a:pt x="8846309" y="4121684"/>
                </a:cubicBezTo>
                <a:close/>
                <a:moveTo>
                  <a:pt x="8866074" y="4109332"/>
                </a:moveTo>
                <a:cubicBezTo>
                  <a:pt x="8868544" y="4131567"/>
                  <a:pt x="8851249" y="4126626"/>
                  <a:pt x="8866074" y="4109332"/>
                </a:cubicBezTo>
                <a:close/>
                <a:moveTo>
                  <a:pt x="7887738" y="4104391"/>
                </a:moveTo>
                <a:cubicBezTo>
                  <a:pt x="7892681" y="4104391"/>
                  <a:pt x="7902563" y="4106862"/>
                  <a:pt x="7907504" y="4116744"/>
                </a:cubicBezTo>
                <a:cubicBezTo>
                  <a:pt x="7902563" y="4114273"/>
                  <a:pt x="7895151" y="4109332"/>
                  <a:pt x="7887738" y="4104391"/>
                </a:cubicBezTo>
                <a:close/>
                <a:moveTo>
                  <a:pt x="8616549" y="4030275"/>
                </a:moveTo>
                <a:cubicBezTo>
                  <a:pt x="8614079" y="4035216"/>
                  <a:pt x="8609138" y="4037686"/>
                  <a:pt x="8606666" y="4037686"/>
                </a:cubicBezTo>
                <a:cubicBezTo>
                  <a:pt x="8611609" y="4032745"/>
                  <a:pt x="8609138" y="4027804"/>
                  <a:pt x="8616549" y="4030275"/>
                </a:cubicBezTo>
                <a:close/>
                <a:moveTo>
                  <a:pt x="7872916" y="4020391"/>
                </a:moveTo>
                <a:cubicBezTo>
                  <a:pt x="7887739" y="4020391"/>
                  <a:pt x="7922327" y="4027803"/>
                  <a:pt x="7934680" y="4032744"/>
                </a:cubicBezTo>
                <a:cubicBezTo>
                  <a:pt x="7954444" y="4040155"/>
                  <a:pt x="7959385" y="4057449"/>
                  <a:pt x="7974208" y="4072272"/>
                </a:cubicBezTo>
                <a:cubicBezTo>
                  <a:pt x="8013737" y="4109332"/>
                  <a:pt x="8043384" y="4119214"/>
                  <a:pt x="8080442" y="4151331"/>
                </a:cubicBezTo>
                <a:cubicBezTo>
                  <a:pt x="8095265" y="4148860"/>
                  <a:pt x="8117500" y="4158742"/>
                  <a:pt x="8100206" y="4178507"/>
                </a:cubicBezTo>
                <a:cubicBezTo>
                  <a:pt x="8117500" y="4166154"/>
                  <a:pt x="8132323" y="4176036"/>
                  <a:pt x="8119970" y="4193330"/>
                </a:cubicBezTo>
                <a:cubicBezTo>
                  <a:pt x="8115029" y="4210624"/>
                  <a:pt x="8129852" y="4205683"/>
                  <a:pt x="8137264" y="4220506"/>
                </a:cubicBezTo>
                <a:cubicBezTo>
                  <a:pt x="8144676" y="4232859"/>
                  <a:pt x="8154558" y="4245211"/>
                  <a:pt x="8159498" y="4257564"/>
                </a:cubicBezTo>
                <a:cubicBezTo>
                  <a:pt x="8213851" y="4245211"/>
                  <a:pt x="8191616" y="4334151"/>
                  <a:pt x="8189145" y="4358856"/>
                </a:cubicBezTo>
                <a:cubicBezTo>
                  <a:pt x="8184204" y="4356386"/>
                  <a:pt x="8179263" y="4356386"/>
                  <a:pt x="8176793" y="4351445"/>
                </a:cubicBezTo>
                <a:cubicBezTo>
                  <a:pt x="8166911" y="4353915"/>
                  <a:pt x="8171851" y="4358856"/>
                  <a:pt x="8157029" y="4351445"/>
                </a:cubicBezTo>
                <a:cubicBezTo>
                  <a:pt x="8159498" y="4353915"/>
                  <a:pt x="8159498" y="4356386"/>
                  <a:pt x="8161969" y="4358856"/>
                </a:cubicBezTo>
                <a:cubicBezTo>
                  <a:pt x="8092794" y="4329210"/>
                  <a:pt x="8060677" y="4250152"/>
                  <a:pt x="8018678" y="4195800"/>
                </a:cubicBezTo>
                <a:cubicBezTo>
                  <a:pt x="8003855" y="4178507"/>
                  <a:pt x="8001384" y="4173566"/>
                  <a:pt x="7989031" y="4151331"/>
                </a:cubicBezTo>
                <a:cubicBezTo>
                  <a:pt x="7979149" y="4131567"/>
                  <a:pt x="7966797" y="4131567"/>
                  <a:pt x="7954444" y="4119214"/>
                </a:cubicBezTo>
                <a:cubicBezTo>
                  <a:pt x="7944562" y="4109332"/>
                  <a:pt x="7929739" y="4089567"/>
                  <a:pt x="7919857" y="4077213"/>
                </a:cubicBezTo>
                <a:cubicBezTo>
                  <a:pt x="7900092" y="4062390"/>
                  <a:pt x="7875386" y="4040155"/>
                  <a:pt x="7872916" y="4020391"/>
                </a:cubicBezTo>
                <a:close/>
                <a:moveTo>
                  <a:pt x="8643416" y="4009893"/>
                </a:moveTo>
                <a:cubicBezTo>
                  <a:pt x="8645578" y="4008658"/>
                  <a:pt x="8648666" y="4008040"/>
                  <a:pt x="8653607" y="4010511"/>
                </a:cubicBezTo>
                <a:cubicBezTo>
                  <a:pt x="8648666" y="4015452"/>
                  <a:pt x="8646196" y="4012981"/>
                  <a:pt x="8638783" y="4012981"/>
                </a:cubicBezTo>
                <a:cubicBezTo>
                  <a:pt x="8640018" y="4012981"/>
                  <a:pt x="8641254" y="4011128"/>
                  <a:pt x="8643416" y="4009893"/>
                </a:cubicBezTo>
                <a:close/>
                <a:moveTo>
                  <a:pt x="8663489" y="3990746"/>
                </a:moveTo>
                <a:cubicBezTo>
                  <a:pt x="8665960" y="3990746"/>
                  <a:pt x="8670902" y="3988276"/>
                  <a:pt x="8675843" y="3990746"/>
                </a:cubicBezTo>
                <a:cubicBezTo>
                  <a:pt x="8673372" y="4000629"/>
                  <a:pt x="8670902" y="3990746"/>
                  <a:pt x="8663489" y="3990746"/>
                </a:cubicBezTo>
                <a:close/>
                <a:moveTo>
                  <a:pt x="8512786" y="3983333"/>
                </a:moveTo>
                <a:cubicBezTo>
                  <a:pt x="8515257" y="3985804"/>
                  <a:pt x="8512786" y="3990745"/>
                  <a:pt x="8512786" y="3993215"/>
                </a:cubicBezTo>
                <a:cubicBezTo>
                  <a:pt x="8525139" y="3973451"/>
                  <a:pt x="8542432" y="3998156"/>
                  <a:pt x="8539962" y="4012980"/>
                </a:cubicBezTo>
                <a:cubicBezTo>
                  <a:pt x="8554785" y="4015450"/>
                  <a:pt x="8544903" y="4010509"/>
                  <a:pt x="8552315" y="4020391"/>
                </a:cubicBezTo>
                <a:cubicBezTo>
                  <a:pt x="8564668" y="4017921"/>
                  <a:pt x="8586902" y="4025332"/>
                  <a:pt x="8584432" y="4037685"/>
                </a:cubicBezTo>
                <a:cubicBezTo>
                  <a:pt x="8581961" y="4050039"/>
                  <a:pt x="8539962" y="4035214"/>
                  <a:pt x="8567138" y="4057451"/>
                </a:cubicBezTo>
                <a:cubicBezTo>
                  <a:pt x="8557256" y="4057451"/>
                  <a:pt x="8544903" y="4062392"/>
                  <a:pt x="8539962" y="4062392"/>
                </a:cubicBezTo>
                <a:cubicBezTo>
                  <a:pt x="8539962" y="4064862"/>
                  <a:pt x="8537492" y="4069803"/>
                  <a:pt x="8544903" y="4077215"/>
                </a:cubicBezTo>
                <a:cubicBezTo>
                  <a:pt x="8539962" y="4077215"/>
                  <a:pt x="8535021" y="4079685"/>
                  <a:pt x="8530079" y="4079685"/>
                </a:cubicBezTo>
                <a:cubicBezTo>
                  <a:pt x="8539962" y="4116743"/>
                  <a:pt x="8559726" y="4131567"/>
                  <a:pt x="8579490" y="4161213"/>
                </a:cubicBezTo>
                <a:cubicBezTo>
                  <a:pt x="8567138" y="4163683"/>
                  <a:pt x="8559726" y="4166154"/>
                  <a:pt x="8552315" y="4156272"/>
                </a:cubicBezTo>
                <a:cubicBezTo>
                  <a:pt x="8542432" y="4183448"/>
                  <a:pt x="8535021" y="4222977"/>
                  <a:pt x="8500433" y="4240270"/>
                </a:cubicBezTo>
                <a:cubicBezTo>
                  <a:pt x="8525139" y="4269917"/>
                  <a:pt x="8483139" y="4297093"/>
                  <a:pt x="8453493" y="4311916"/>
                </a:cubicBezTo>
                <a:cubicBezTo>
                  <a:pt x="8453493" y="4282269"/>
                  <a:pt x="8421376" y="4287210"/>
                  <a:pt x="8404083" y="4277328"/>
                </a:cubicBezTo>
                <a:cubicBezTo>
                  <a:pt x="8396670" y="4287210"/>
                  <a:pt x="8384318" y="4289681"/>
                  <a:pt x="8369494" y="4289681"/>
                </a:cubicBezTo>
                <a:cubicBezTo>
                  <a:pt x="8369494" y="4282269"/>
                  <a:pt x="8364554" y="4274858"/>
                  <a:pt x="8364554" y="4267446"/>
                </a:cubicBezTo>
                <a:cubicBezTo>
                  <a:pt x="8317614" y="4297093"/>
                  <a:pt x="8320084" y="4242741"/>
                  <a:pt x="8305261" y="4210624"/>
                </a:cubicBezTo>
                <a:cubicBezTo>
                  <a:pt x="8297849" y="4193330"/>
                  <a:pt x="8278085" y="4180978"/>
                  <a:pt x="8283025" y="4156272"/>
                </a:cubicBezTo>
                <a:cubicBezTo>
                  <a:pt x="8290437" y="4114273"/>
                  <a:pt x="8300320" y="4134037"/>
                  <a:pt x="8325025" y="4134037"/>
                </a:cubicBezTo>
                <a:cubicBezTo>
                  <a:pt x="8329966" y="4134037"/>
                  <a:pt x="8329966" y="4138978"/>
                  <a:pt x="8337378" y="4138978"/>
                </a:cubicBezTo>
                <a:cubicBezTo>
                  <a:pt x="8352201" y="4136508"/>
                  <a:pt x="8339848" y="4131567"/>
                  <a:pt x="8349730" y="4124155"/>
                </a:cubicBezTo>
                <a:cubicBezTo>
                  <a:pt x="8352201" y="4121684"/>
                  <a:pt x="8352201" y="4111802"/>
                  <a:pt x="8357142" y="4109332"/>
                </a:cubicBezTo>
                <a:cubicBezTo>
                  <a:pt x="8367024" y="4099450"/>
                  <a:pt x="8384318" y="4104391"/>
                  <a:pt x="8396670" y="4096979"/>
                </a:cubicBezTo>
                <a:cubicBezTo>
                  <a:pt x="8409023" y="4089567"/>
                  <a:pt x="8416435" y="4069803"/>
                  <a:pt x="8428788" y="4059921"/>
                </a:cubicBezTo>
                <a:cubicBezTo>
                  <a:pt x="8446081" y="4045098"/>
                  <a:pt x="8460905" y="4047568"/>
                  <a:pt x="8478199" y="4035214"/>
                </a:cubicBezTo>
                <a:cubicBezTo>
                  <a:pt x="8480669" y="4032744"/>
                  <a:pt x="8505374" y="3995686"/>
                  <a:pt x="8512786" y="3983333"/>
                </a:cubicBezTo>
                <a:close/>
                <a:moveTo>
                  <a:pt x="7828447" y="3970982"/>
                </a:moveTo>
                <a:cubicBezTo>
                  <a:pt x="7825976" y="3975923"/>
                  <a:pt x="7830918" y="3980864"/>
                  <a:pt x="7825976" y="3985805"/>
                </a:cubicBezTo>
                <a:cubicBezTo>
                  <a:pt x="7821035" y="3975923"/>
                  <a:pt x="7825976" y="3973453"/>
                  <a:pt x="7828447" y="3970982"/>
                </a:cubicBezTo>
                <a:close/>
                <a:moveTo>
                  <a:pt x="9051364" y="3958629"/>
                </a:moveTo>
                <a:cubicBezTo>
                  <a:pt x="9048893" y="3963570"/>
                  <a:pt x="9053835" y="3968511"/>
                  <a:pt x="9046422" y="3966041"/>
                </a:cubicBezTo>
                <a:cubicBezTo>
                  <a:pt x="9046422" y="3961100"/>
                  <a:pt x="9046422" y="3961100"/>
                  <a:pt x="9051364" y="3958629"/>
                </a:cubicBezTo>
                <a:close/>
                <a:moveTo>
                  <a:pt x="2578612" y="3958629"/>
                </a:moveTo>
                <a:cubicBezTo>
                  <a:pt x="2578612" y="3963570"/>
                  <a:pt x="2578612" y="3966041"/>
                  <a:pt x="2578612" y="3970982"/>
                </a:cubicBezTo>
                <a:cubicBezTo>
                  <a:pt x="2571201" y="3963570"/>
                  <a:pt x="2578612" y="3963570"/>
                  <a:pt x="2578612" y="3958629"/>
                </a:cubicBezTo>
                <a:close/>
                <a:moveTo>
                  <a:pt x="7964325" y="3946276"/>
                </a:moveTo>
                <a:cubicBezTo>
                  <a:pt x="7964325" y="3951217"/>
                  <a:pt x="7971739" y="3948747"/>
                  <a:pt x="7964325" y="3953688"/>
                </a:cubicBezTo>
                <a:cubicBezTo>
                  <a:pt x="7961855" y="3951217"/>
                  <a:pt x="7964325" y="3946276"/>
                  <a:pt x="7964325" y="3946276"/>
                </a:cubicBezTo>
                <a:close/>
                <a:moveTo>
                  <a:pt x="8772194" y="3896864"/>
                </a:moveTo>
                <a:cubicBezTo>
                  <a:pt x="8811723" y="3909217"/>
                  <a:pt x="8804311" y="3963569"/>
                  <a:pt x="8796899" y="3998156"/>
                </a:cubicBezTo>
                <a:cubicBezTo>
                  <a:pt x="8794429" y="3990745"/>
                  <a:pt x="8787017" y="3978392"/>
                  <a:pt x="8784547" y="3970981"/>
                </a:cubicBezTo>
                <a:cubicBezTo>
                  <a:pt x="8757371" y="3988274"/>
                  <a:pt x="8789487" y="4003097"/>
                  <a:pt x="8772194" y="4022862"/>
                </a:cubicBezTo>
                <a:cubicBezTo>
                  <a:pt x="8769723" y="4020391"/>
                  <a:pt x="8767253" y="4015450"/>
                  <a:pt x="8767253" y="4010509"/>
                </a:cubicBezTo>
                <a:cubicBezTo>
                  <a:pt x="8740077" y="4027803"/>
                  <a:pt x="8737607" y="3990745"/>
                  <a:pt x="8730195" y="3978392"/>
                </a:cubicBezTo>
                <a:cubicBezTo>
                  <a:pt x="8730195" y="3975922"/>
                  <a:pt x="8722782" y="3936393"/>
                  <a:pt x="8710429" y="3966039"/>
                </a:cubicBezTo>
                <a:cubicBezTo>
                  <a:pt x="8710429" y="3966039"/>
                  <a:pt x="8698077" y="3963569"/>
                  <a:pt x="8703017" y="3961098"/>
                </a:cubicBezTo>
                <a:cubicBezTo>
                  <a:pt x="8700547" y="3963569"/>
                  <a:pt x="8695606" y="3970981"/>
                  <a:pt x="8695606" y="3970981"/>
                </a:cubicBezTo>
                <a:cubicBezTo>
                  <a:pt x="8685724" y="3938863"/>
                  <a:pt x="8683253" y="3985804"/>
                  <a:pt x="8670901" y="3983333"/>
                </a:cubicBezTo>
                <a:cubicBezTo>
                  <a:pt x="8658548" y="3978392"/>
                  <a:pt x="8670901" y="3956157"/>
                  <a:pt x="8678312" y="3948745"/>
                </a:cubicBezTo>
                <a:cubicBezTo>
                  <a:pt x="8688195" y="3938863"/>
                  <a:pt x="8730195" y="3916628"/>
                  <a:pt x="8720311" y="3948745"/>
                </a:cubicBezTo>
                <a:cubicBezTo>
                  <a:pt x="8737607" y="3931452"/>
                  <a:pt x="8779605" y="3921570"/>
                  <a:pt x="8772194" y="3896864"/>
                </a:cubicBezTo>
                <a:close/>
                <a:moveTo>
                  <a:pt x="7415866" y="3894395"/>
                </a:moveTo>
                <a:cubicBezTo>
                  <a:pt x="7450453" y="3901806"/>
                  <a:pt x="7485041" y="3973452"/>
                  <a:pt x="7457865" y="3998157"/>
                </a:cubicBezTo>
                <a:cubicBezTo>
                  <a:pt x="7405983" y="4047568"/>
                  <a:pt x="7396101" y="3928982"/>
                  <a:pt x="7423277" y="3904277"/>
                </a:cubicBezTo>
                <a:cubicBezTo>
                  <a:pt x="7418336" y="3901806"/>
                  <a:pt x="7413395" y="3891924"/>
                  <a:pt x="7415866" y="3894395"/>
                </a:cubicBezTo>
                <a:close/>
                <a:moveTo>
                  <a:pt x="8747488" y="3886984"/>
                </a:moveTo>
                <a:cubicBezTo>
                  <a:pt x="8745017" y="3901807"/>
                  <a:pt x="8735135" y="3904277"/>
                  <a:pt x="8725252" y="3894395"/>
                </a:cubicBezTo>
                <a:cubicBezTo>
                  <a:pt x="8732665" y="3886984"/>
                  <a:pt x="8737606" y="3884513"/>
                  <a:pt x="8747488" y="3886984"/>
                </a:cubicBezTo>
                <a:close/>
                <a:moveTo>
                  <a:pt x="8779605" y="3874630"/>
                </a:moveTo>
                <a:cubicBezTo>
                  <a:pt x="8782076" y="3879571"/>
                  <a:pt x="8782076" y="3886983"/>
                  <a:pt x="8782076" y="3891924"/>
                </a:cubicBezTo>
                <a:cubicBezTo>
                  <a:pt x="8779605" y="3891924"/>
                  <a:pt x="8777133" y="3884513"/>
                  <a:pt x="8777133" y="3884513"/>
                </a:cubicBezTo>
                <a:cubicBezTo>
                  <a:pt x="8779605" y="3882042"/>
                  <a:pt x="8777133" y="3879571"/>
                  <a:pt x="8779605" y="3874630"/>
                </a:cubicBezTo>
                <a:close/>
                <a:moveTo>
                  <a:pt x="8132324" y="3874630"/>
                </a:moveTo>
                <a:cubicBezTo>
                  <a:pt x="8132324" y="3879571"/>
                  <a:pt x="8137265" y="3879571"/>
                  <a:pt x="8134794" y="3884513"/>
                </a:cubicBezTo>
                <a:cubicBezTo>
                  <a:pt x="8127382" y="3879571"/>
                  <a:pt x="8132324" y="3879571"/>
                  <a:pt x="8132324" y="3874630"/>
                </a:cubicBezTo>
                <a:close/>
                <a:moveTo>
                  <a:pt x="3201198" y="3867219"/>
                </a:moveTo>
                <a:cubicBezTo>
                  <a:pt x="3203668" y="3884513"/>
                  <a:pt x="3191315" y="3891924"/>
                  <a:pt x="3174021" y="3886983"/>
                </a:cubicBezTo>
                <a:cubicBezTo>
                  <a:pt x="3186374" y="3872160"/>
                  <a:pt x="3181433" y="3882042"/>
                  <a:pt x="3181433" y="3869690"/>
                </a:cubicBezTo>
                <a:cubicBezTo>
                  <a:pt x="3188845" y="3864749"/>
                  <a:pt x="3196256" y="3864749"/>
                  <a:pt x="3201198" y="3867219"/>
                </a:cubicBezTo>
                <a:close/>
                <a:moveTo>
                  <a:pt x="8698078" y="3864748"/>
                </a:moveTo>
                <a:cubicBezTo>
                  <a:pt x="8727724" y="3852396"/>
                  <a:pt x="8705489" y="3916629"/>
                  <a:pt x="8703018" y="3916629"/>
                </a:cubicBezTo>
                <a:cubicBezTo>
                  <a:pt x="8670901" y="3928982"/>
                  <a:pt x="8698078" y="3869689"/>
                  <a:pt x="8698078" y="3864748"/>
                </a:cubicBezTo>
                <a:close/>
                <a:moveTo>
                  <a:pt x="8730194" y="3852396"/>
                </a:moveTo>
                <a:cubicBezTo>
                  <a:pt x="8735136" y="3872161"/>
                  <a:pt x="8722783" y="3886984"/>
                  <a:pt x="8715371" y="3904277"/>
                </a:cubicBezTo>
                <a:cubicBezTo>
                  <a:pt x="8707959" y="3884513"/>
                  <a:pt x="8720312" y="3867219"/>
                  <a:pt x="8730194" y="3852396"/>
                </a:cubicBezTo>
                <a:close/>
                <a:moveTo>
                  <a:pt x="3112257" y="3852396"/>
                </a:moveTo>
                <a:cubicBezTo>
                  <a:pt x="3109786" y="3857337"/>
                  <a:pt x="3112257" y="3864749"/>
                  <a:pt x="3097432" y="3857337"/>
                </a:cubicBezTo>
                <a:cubicBezTo>
                  <a:pt x="3104844" y="3857337"/>
                  <a:pt x="3107315" y="3854867"/>
                  <a:pt x="3112257" y="3852396"/>
                </a:cubicBezTo>
                <a:close/>
                <a:moveTo>
                  <a:pt x="8594314" y="3847455"/>
                </a:moveTo>
                <a:cubicBezTo>
                  <a:pt x="8609137" y="3879572"/>
                  <a:pt x="8554785" y="3924042"/>
                  <a:pt x="8527609" y="3933924"/>
                </a:cubicBezTo>
                <a:cubicBezTo>
                  <a:pt x="8535021" y="3899336"/>
                  <a:pt x="8586902" y="3882043"/>
                  <a:pt x="8594314" y="3847455"/>
                </a:cubicBezTo>
                <a:close/>
                <a:moveTo>
                  <a:pt x="8740075" y="3842513"/>
                </a:moveTo>
                <a:cubicBezTo>
                  <a:pt x="8762312" y="3844984"/>
                  <a:pt x="8759841" y="3862278"/>
                  <a:pt x="8767252" y="3879571"/>
                </a:cubicBezTo>
                <a:cubicBezTo>
                  <a:pt x="8762312" y="3882042"/>
                  <a:pt x="8762312" y="3882042"/>
                  <a:pt x="8759841" y="3886983"/>
                </a:cubicBezTo>
                <a:cubicBezTo>
                  <a:pt x="8749959" y="3869689"/>
                  <a:pt x="8747488" y="3859807"/>
                  <a:pt x="8740075" y="3842513"/>
                </a:cubicBezTo>
                <a:close/>
                <a:moveTo>
                  <a:pt x="8668429" y="3832631"/>
                </a:moveTo>
                <a:cubicBezTo>
                  <a:pt x="8700547" y="3849925"/>
                  <a:pt x="8715370" y="3852396"/>
                  <a:pt x="8670900" y="3877101"/>
                </a:cubicBezTo>
                <a:cubicBezTo>
                  <a:pt x="8668429" y="3862278"/>
                  <a:pt x="8673371" y="3844984"/>
                  <a:pt x="8668429" y="3832631"/>
                </a:cubicBezTo>
                <a:close/>
                <a:moveTo>
                  <a:pt x="8606666" y="3820279"/>
                </a:moveTo>
                <a:cubicBezTo>
                  <a:pt x="8609138" y="3822750"/>
                  <a:pt x="8614079" y="3825220"/>
                  <a:pt x="8616549" y="3825220"/>
                </a:cubicBezTo>
                <a:cubicBezTo>
                  <a:pt x="8609138" y="3827691"/>
                  <a:pt x="8611609" y="3822750"/>
                  <a:pt x="8606666" y="3820279"/>
                </a:cubicBezTo>
                <a:close/>
                <a:moveTo>
                  <a:pt x="2978846" y="3820279"/>
                </a:moveTo>
                <a:cubicBezTo>
                  <a:pt x="2981315" y="3822749"/>
                  <a:pt x="2983787" y="3820279"/>
                  <a:pt x="2983787" y="3827690"/>
                </a:cubicBezTo>
                <a:cubicBezTo>
                  <a:pt x="2983787" y="3825220"/>
                  <a:pt x="2973904" y="3815338"/>
                  <a:pt x="2978846" y="3820279"/>
                </a:cubicBezTo>
                <a:close/>
                <a:moveTo>
                  <a:pt x="2959081" y="3819043"/>
                </a:moveTo>
                <a:cubicBezTo>
                  <a:pt x="2960316" y="3820279"/>
                  <a:pt x="2962786" y="3822749"/>
                  <a:pt x="2966492" y="3825220"/>
                </a:cubicBezTo>
                <a:cubicBezTo>
                  <a:pt x="2964022" y="3825220"/>
                  <a:pt x="2961551" y="3822750"/>
                  <a:pt x="2959081" y="3820279"/>
                </a:cubicBezTo>
                <a:cubicBezTo>
                  <a:pt x="2957845" y="3817808"/>
                  <a:pt x="2957845" y="3817808"/>
                  <a:pt x="2959081" y="3819043"/>
                </a:cubicBezTo>
                <a:close/>
                <a:moveTo>
                  <a:pt x="8670592" y="3812559"/>
                </a:moveTo>
                <a:cubicBezTo>
                  <a:pt x="8671518" y="3812250"/>
                  <a:pt x="8672136" y="3814103"/>
                  <a:pt x="8670901" y="3822750"/>
                </a:cubicBezTo>
                <a:cubicBezTo>
                  <a:pt x="8668429" y="3820279"/>
                  <a:pt x="8670901" y="3815338"/>
                  <a:pt x="8668429" y="3815338"/>
                </a:cubicBezTo>
                <a:cubicBezTo>
                  <a:pt x="8668429" y="3815338"/>
                  <a:pt x="8669665" y="3812867"/>
                  <a:pt x="8670592" y="3812559"/>
                </a:cubicBezTo>
                <a:close/>
                <a:moveTo>
                  <a:pt x="8761229" y="3811478"/>
                </a:moveTo>
                <a:cubicBezTo>
                  <a:pt x="8775126" y="3817037"/>
                  <a:pt x="8770957" y="3840662"/>
                  <a:pt x="8782075" y="3857338"/>
                </a:cubicBezTo>
                <a:cubicBezTo>
                  <a:pt x="8762311" y="3857338"/>
                  <a:pt x="8745017" y="3830161"/>
                  <a:pt x="8740075" y="3812868"/>
                </a:cubicBezTo>
                <a:cubicBezTo>
                  <a:pt x="8749957" y="3809780"/>
                  <a:pt x="8756597" y="3809625"/>
                  <a:pt x="8761229" y="3811478"/>
                </a:cubicBezTo>
                <a:close/>
                <a:moveTo>
                  <a:pt x="8707958" y="3810397"/>
                </a:moveTo>
                <a:cubicBezTo>
                  <a:pt x="8720312" y="3815338"/>
                  <a:pt x="8727723" y="3822750"/>
                  <a:pt x="8730194" y="3835103"/>
                </a:cubicBezTo>
                <a:cubicBezTo>
                  <a:pt x="8717841" y="3830161"/>
                  <a:pt x="8717841" y="3830161"/>
                  <a:pt x="8707958" y="3827691"/>
                </a:cubicBezTo>
                <a:cubicBezTo>
                  <a:pt x="8707958" y="3822750"/>
                  <a:pt x="8707958" y="3817809"/>
                  <a:pt x="8707958" y="3810397"/>
                </a:cubicBezTo>
                <a:close/>
                <a:moveTo>
                  <a:pt x="6633583" y="3807863"/>
                </a:moveTo>
                <a:cubicBezTo>
                  <a:pt x="6637531" y="3808081"/>
                  <a:pt x="6642896" y="3808853"/>
                  <a:pt x="6649999" y="3810397"/>
                </a:cubicBezTo>
                <a:cubicBezTo>
                  <a:pt x="6647837" y="3832014"/>
                  <a:pt x="6605953" y="3806343"/>
                  <a:pt x="6633583" y="3807863"/>
                </a:cubicBezTo>
                <a:close/>
                <a:moveTo>
                  <a:pt x="8732883" y="3805814"/>
                </a:moveTo>
                <a:lnTo>
                  <a:pt x="8735136" y="3812867"/>
                </a:lnTo>
                <a:cubicBezTo>
                  <a:pt x="8733900" y="3809161"/>
                  <a:pt x="8733283" y="3807926"/>
                  <a:pt x="8732974" y="3807000"/>
                </a:cubicBezTo>
                <a:close/>
                <a:moveTo>
                  <a:pt x="8731817" y="3802479"/>
                </a:moveTo>
                <a:lnTo>
                  <a:pt x="8732665" y="3802985"/>
                </a:lnTo>
                <a:lnTo>
                  <a:pt x="8732883" y="3805814"/>
                </a:lnTo>
                <a:close/>
                <a:moveTo>
                  <a:pt x="8621489" y="3785691"/>
                </a:moveTo>
                <a:cubicBezTo>
                  <a:pt x="8646195" y="3780750"/>
                  <a:pt x="8670900" y="3805455"/>
                  <a:pt x="8646195" y="3822749"/>
                </a:cubicBezTo>
                <a:cubicBezTo>
                  <a:pt x="8636313" y="3810397"/>
                  <a:pt x="8633842" y="3793103"/>
                  <a:pt x="8621489" y="3785691"/>
                </a:cubicBezTo>
                <a:close/>
                <a:moveTo>
                  <a:pt x="9355242" y="3783221"/>
                </a:moveTo>
                <a:cubicBezTo>
                  <a:pt x="9352771" y="3788162"/>
                  <a:pt x="9355242" y="3790633"/>
                  <a:pt x="9350299" y="3788162"/>
                </a:cubicBezTo>
                <a:cubicBezTo>
                  <a:pt x="9352771" y="3783221"/>
                  <a:pt x="9352771" y="3785692"/>
                  <a:pt x="9355242" y="3783221"/>
                </a:cubicBezTo>
                <a:close/>
                <a:moveTo>
                  <a:pt x="7801271" y="3780749"/>
                </a:moveTo>
                <a:cubicBezTo>
                  <a:pt x="7803742" y="3800514"/>
                  <a:pt x="7796330" y="3820278"/>
                  <a:pt x="7796330" y="3840043"/>
                </a:cubicBezTo>
                <a:cubicBezTo>
                  <a:pt x="7783977" y="3827690"/>
                  <a:pt x="7796330" y="3800514"/>
                  <a:pt x="7801271" y="3780749"/>
                </a:cubicBezTo>
                <a:close/>
                <a:moveTo>
                  <a:pt x="3201127" y="3765927"/>
                </a:moveTo>
                <a:cubicBezTo>
                  <a:pt x="3201127" y="3770868"/>
                  <a:pt x="3206068" y="3775809"/>
                  <a:pt x="3198656" y="3775809"/>
                </a:cubicBezTo>
                <a:cubicBezTo>
                  <a:pt x="3198656" y="3773339"/>
                  <a:pt x="3201127" y="3768398"/>
                  <a:pt x="3201127" y="3765927"/>
                </a:cubicBezTo>
                <a:close/>
                <a:moveTo>
                  <a:pt x="3193744" y="3738751"/>
                </a:moveTo>
                <a:cubicBezTo>
                  <a:pt x="3196215" y="3743692"/>
                  <a:pt x="3201156" y="3743692"/>
                  <a:pt x="3203626" y="3751104"/>
                </a:cubicBezTo>
                <a:cubicBezTo>
                  <a:pt x="3193744" y="3753575"/>
                  <a:pt x="3198685" y="3746163"/>
                  <a:pt x="3193744" y="3738751"/>
                </a:cubicBezTo>
                <a:close/>
                <a:moveTo>
                  <a:pt x="8665959" y="3736280"/>
                </a:moveTo>
                <a:cubicBezTo>
                  <a:pt x="8665959" y="3738751"/>
                  <a:pt x="8673372" y="3741221"/>
                  <a:pt x="8668431" y="3746162"/>
                </a:cubicBezTo>
                <a:cubicBezTo>
                  <a:pt x="8668431" y="3743692"/>
                  <a:pt x="8665959" y="3741221"/>
                  <a:pt x="8665959" y="3736280"/>
                </a:cubicBezTo>
                <a:close/>
                <a:moveTo>
                  <a:pt x="3191264" y="3716516"/>
                </a:moveTo>
                <a:cubicBezTo>
                  <a:pt x="3191264" y="3721457"/>
                  <a:pt x="3196205" y="3723928"/>
                  <a:pt x="3193734" y="3728869"/>
                </a:cubicBezTo>
                <a:cubicBezTo>
                  <a:pt x="3186323" y="3723928"/>
                  <a:pt x="3191264" y="3721457"/>
                  <a:pt x="3191264" y="3716516"/>
                </a:cubicBezTo>
                <a:close/>
                <a:moveTo>
                  <a:pt x="6220125" y="3711575"/>
                </a:moveTo>
                <a:cubicBezTo>
                  <a:pt x="6220125" y="3714046"/>
                  <a:pt x="6222596" y="3716516"/>
                  <a:pt x="6225066" y="3716516"/>
                </a:cubicBezTo>
                <a:cubicBezTo>
                  <a:pt x="6227537" y="3714046"/>
                  <a:pt x="6225066" y="3718987"/>
                  <a:pt x="6215184" y="3714046"/>
                </a:cubicBezTo>
                <a:cubicBezTo>
                  <a:pt x="6217655" y="3714046"/>
                  <a:pt x="6217655" y="3711575"/>
                  <a:pt x="6220125" y="3711575"/>
                </a:cubicBezTo>
                <a:close/>
                <a:moveTo>
                  <a:pt x="2436859" y="3711575"/>
                </a:moveTo>
                <a:cubicBezTo>
                  <a:pt x="2451374" y="3710957"/>
                  <a:pt x="2466197" y="3711575"/>
                  <a:pt x="2477315" y="3714045"/>
                </a:cubicBezTo>
                <a:cubicBezTo>
                  <a:pt x="2573668" y="3726397"/>
                  <a:pt x="2502020" y="3805454"/>
                  <a:pt x="2519315" y="3864748"/>
                </a:cubicBezTo>
                <a:cubicBezTo>
                  <a:pt x="2524256" y="3879571"/>
                  <a:pt x="2553903" y="3919099"/>
                  <a:pt x="2566256" y="3926511"/>
                </a:cubicBezTo>
                <a:cubicBezTo>
                  <a:pt x="2588491" y="3936393"/>
                  <a:pt x="2620609" y="3916629"/>
                  <a:pt x="2630491" y="3924040"/>
                </a:cubicBezTo>
                <a:cubicBezTo>
                  <a:pt x="2645315" y="3879571"/>
                  <a:pt x="2707080" y="3938864"/>
                  <a:pt x="2726844" y="3956158"/>
                </a:cubicBezTo>
                <a:cubicBezTo>
                  <a:pt x="2719433" y="3928981"/>
                  <a:pt x="2746609" y="3928981"/>
                  <a:pt x="2758963" y="3911688"/>
                </a:cubicBezTo>
                <a:cubicBezTo>
                  <a:pt x="2766374" y="3901806"/>
                  <a:pt x="2771315" y="3842513"/>
                  <a:pt x="2796021" y="3872159"/>
                </a:cubicBezTo>
                <a:cubicBezTo>
                  <a:pt x="2798491" y="3864748"/>
                  <a:pt x="2875079" y="3822749"/>
                  <a:pt x="2880021" y="3822749"/>
                </a:cubicBezTo>
                <a:cubicBezTo>
                  <a:pt x="2899785" y="3822749"/>
                  <a:pt x="2887433" y="3832631"/>
                  <a:pt x="2889903" y="3840042"/>
                </a:cubicBezTo>
                <a:cubicBezTo>
                  <a:pt x="2889903" y="3842513"/>
                  <a:pt x="2877551" y="3847454"/>
                  <a:pt x="2875079" y="3849924"/>
                </a:cubicBezTo>
                <a:cubicBezTo>
                  <a:pt x="2872610" y="3857336"/>
                  <a:pt x="2882491" y="3859807"/>
                  <a:pt x="2880021" y="3867218"/>
                </a:cubicBezTo>
                <a:cubicBezTo>
                  <a:pt x="2877551" y="3872159"/>
                  <a:pt x="2867668" y="3946276"/>
                  <a:pt x="2894844" y="3919099"/>
                </a:cubicBezTo>
                <a:cubicBezTo>
                  <a:pt x="2909668" y="3904276"/>
                  <a:pt x="2880021" y="3884512"/>
                  <a:pt x="2887433" y="3867218"/>
                </a:cubicBezTo>
                <a:cubicBezTo>
                  <a:pt x="2892374" y="3854865"/>
                  <a:pt x="2924491" y="3852395"/>
                  <a:pt x="2936845" y="3849924"/>
                </a:cubicBezTo>
                <a:cubicBezTo>
                  <a:pt x="2931902" y="3847454"/>
                  <a:pt x="2929432" y="3842513"/>
                  <a:pt x="2922021" y="3842513"/>
                </a:cubicBezTo>
                <a:cubicBezTo>
                  <a:pt x="2931902" y="3812866"/>
                  <a:pt x="2934374" y="3842513"/>
                  <a:pt x="2949197" y="3849924"/>
                </a:cubicBezTo>
                <a:cubicBezTo>
                  <a:pt x="2956609" y="3854865"/>
                  <a:pt x="2976373" y="3859807"/>
                  <a:pt x="2981315" y="3864748"/>
                </a:cubicBezTo>
                <a:cubicBezTo>
                  <a:pt x="2991196" y="3869689"/>
                  <a:pt x="2983785" y="3874630"/>
                  <a:pt x="2996139" y="3879571"/>
                </a:cubicBezTo>
                <a:cubicBezTo>
                  <a:pt x="3010962" y="3884512"/>
                  <a:pt x="3028255" y="3874630"/>
                  <a:pt x="3043079" y="3877100"/>
                </a:cubicBezTo>
                <a:cubicBezTo>
                  <a:pt x="3048021" y="3877100"/>
                  <a:pt x="3050490" y="3886982"/>
                  <a:pt x="3052962" y="3886982"/>
                </a:cubicBezTo>
                <a:cubicBezTo>
                  <a:pt x="3077667" y="3891923"/>
                  <a:pt x="3094962" y="3886982"/>
                  <a:pt x="3114726" y="3879571"/>
                </a:cubicBezTo>
                <a:cubicBezTo>
                  <a:pt x="3109785" y="3879571"/>
                  <a:pt x="3104844" y="3879571"/>
                  <a:pt x="3099903" y="3877100"/>
                </a:cubicBezTo>
                <a:cubicBezTo>
                  <a:pt x="3119668" y="3872159"/>
                  <a:pt x="3144373" y="3874630"/>
                  <a:pt x="3166609" y="3877100"/>
                </a:cubicBezTo>
                <a:cubicBezTo>
                  <a:pt x="3156726" y="3879571"/>
                  <a:pt x="3146845" y="3884512"/>
                  <a:pt x="3139432" y="3886982"/>
                </a:cubicBezTo>
                <a:cubicBezTo>
                  <a:pt x="3149314" y="3896865"/>
                  <a:pt x="3225903" y="3919099"/>
                  <a:pt x="3196256" y="3941334"/>
                </a:cubicBezTo>
                <a:cubicBezTo>
                  <a:pt x="3213550" y="3941334"/>
                  <a:pt x="3223432" y="3943805"/>
                  <a:pt x="3238256" y="3948746"/>
                </a:cubicBezTo>
                <a:cubicBezTo>
                  <a:pt x="3248139" y="3953687"/>
                  <a:pt x="3260491" y="3966040"/>
                  <a:pt x="3267903" y="3973451"/>
                </a:cubicBezTo>
                <a:cubicBezTo>
                  <a:pt x="3272844" y="3978392"/>
                  <a:pt x="3267903" y="3988275"/>
                  <a:pt x="3270373" y="3993216"/>
                </a:cubicBezTo>
                <a:cubicBezTo>
                  <a:pt x="3275315" y="3998157"/>
                  <a:pt x="3285197" y="3993216"/>
                  <a:pt x="3292608" y="3998157"/>
                </a:cubicBezTo>
                <a:cubicBezTo>
                  <a:pt x="3309903" y="4012980"/>
                  <a:pt x="3309903" y="4017921"/>
                  <a:pt x="3329668" y="4022862"/>
                </a:cubicBezTo>
                <a:cubicBezTo>
                  <a:pt x="3346961" y="4027803"/>
                  <a:pt x="3401237" y="4012980"/>
                  <a:pt x="3406178" y="4032744"/>
                </a:cubicBezTo>
                <a:cubicBezTo>
                  <a:pt x="3428413" y="4025333"/>
                  <a:pt x="3470412" y="4057450"/>
                  <a:pt x="3480294" y="4077214"/>
                </a:cubicBezTo>
                <a:cubicBezTo>
                  <a:pt x="3492647" y="4069803"/>
                  <a:pt x="3529705" y="4151330"/>
                  <a:pt x="3527235" y="4161212"/>
                </a:cubicBezTo>
                <a:cubicBezTo>
                  <a:pt x="3525999" y="4176036"/>
                  <a:pt x="3513029" y="4185301"/>
                  <a:pt x="3501911" y="4195183"/>
                </a:cubicBezTo>
                <a:lnTo>
                  <a:pt x="3499661" y="4197842"/>
                </a:lnTo>
                <a:lnTo>
                  <a:pt x="3512411" y="4190860"/>
                </a:lnTo>
                <a:cubicBezTo>
                  <a:pt x="3502529" y="4195801"/>
                  <a:pt x="3512411" y="4193331"/>
                  <a:pt x="3512411" y="4198272"/>
                </a:cubicBezTo>
                <a:cubicBezTo>
                  <a:pt x="3507470" y="4203213"/>
                  <a:pt x="3505000" y="4208154"/>
                  <a:pt x="3497588" y="4210625"/>
                </a:cubicBezTo>
                <a:lnTo>
                  <a:pt x="3499417" y="4198131"/>
                </a:lnTo>
                <a:lnTo>
                  <a:pt x="3488323" y="4211241"/>
                </a:lnTo>
                <a:cubicBezTo>
                  <a:pt x="3485390" y="4217263"/>
                  <a:pt x="3484618" y="4224212"/>
                  <a:pt x="3487706" y="4232858"/>
                </a:cubicBezTo>
                <a:cubicBezTo>
                  <a:pt x="3492647" y="4230388"/>
                  <a:pt x="3500059" y="4225446"/>
                  <a:pt x="3505000" y="4222976"/>
                </a:cubicBezTo>
                <a:cubicBezTo>
                  <a:pt x="3500059" y="4235329"/>
                  <a:pt x="3514882" y="4237799"/>
                  <a:pt x="3505000" y="4252622"/>
                </a:cubicBezTo>
                <a:cubicBezTo>
                  <a:pt x="3500059" y="4260034"/>
                  <a:pt x="3487706" y="4252622"/>
                  <a:pt x="3482765" y="4260034"/>
                </a:cubicBezTo>
                <a:cubicBezTo>
                  <a:pt x="3500059" y="4250152"/>
                  <a:pt x="3524764" y="4257563"/>
                  <a:pt x="3546999" y="4252622"/>
                </a:cubicBezTo>
                <a:cubicBezTo>
                  <a:pt x="3546999" y="4257563"/>
                  <a:pt x="3549470" y="4264975"/>
                  <a:pt x="3546999" y="4269916"/>
                </a:cubicBezTo>
                <a:cubicBezTo>
                  <a:pt x="3554411" y="4252622"/>
                  <a:pt x="3579116" y="4218035"/>
                  <a:pt x="3598880" y="4215564"/>
                </a:cubicBezTo>
                <a:cubicBezTo>
                  <a:pt x="3616174" y="4213094"/>
                  <a:pt x="3663115" y="4230388"/>
                  <a:pt x="3665585" y="4247681"/>
                </a:cubicBezTo>
                <a:cubicBezTo>
                  <a:pt x="3677938" y="4237799"/>
                  <a:pt x="3690290" y="4245211"/>
                  <a:pt x="3685349" y="4262504"/>
                </a:cubicBezTo>
                <a:cubicBezTo>
                  <a:pt x="3690290" y="4272387"/>
                  <a:pt x="3692761" y="4260034"/>
                  <a:pt x="3690290" y="4279798"/>
                </a:cubicBezTo>
                <a:cubicBezTo>
                  <a:pt x="3714996" y="4267446"/>
                  <a:pt x="3722407" y="4272387"/>
                  <a:pt x="3749583" y="4279798"/>
                </a:cubicBezTo>
                <a:cubicBezTo>
                  <a:pt x="3781701" y="4287210"/>
                  <a:pt x="3811347" y="4282269"/>
                  <a:pt x="3838523" y="4297092"/>
                </a:cubicBezTo>
                <a:cubicBezTo>
                  <a:pt x="3868169" y="4311915"/>
                  <a:pt x="3887934" y="4341562"/>
                  <a:pt x="3917580" y="4351444"/>
                </a:cubicBezTo>
                <a:cubicBezTo>
                  <a:pt x="3952168" y="4361327"/>
                  <a:pt x="3969461" y="4351444"/>
                  <a:pt x="3974402" y="4400856"/>
                </a:cubicBezTo>
                <a:cubicBezTo>
                  <a:pt x="3981814" y="4477443"/>
                  <a:pt x="3912639" y="4531794"/>
                  <a:pt x="3870640" y="4586146"/>
                </a:cubicBezTo>
                <a:cubicBezTo>
                  <a:pt x="3858287" y="4603440"/>
                  <a:pt x="3855817" y="4598499"/>
                  <a:pt x="3850875" y="4628145"/>
                </a:cubicBezTo>
                <a:cubicBezTo>
                  <a:pt x="3845934" y="4667674"/>
                  <a:pt x="3845934" y="4707202"/>
                  <a:pt x="3836052" y="4744261"/>
                </a:cubicBezTo>
                <a:cubicBezTo>
                  <a:pt x="3828641" y="4781319"/>
                  <a:pt x="3811347" y="4803554"/>
                  <a:pt x="3794053" y="4838141"/>
                </a:cubicBezTo>
                <a:cubicBezTo>
                  <a:pt x="3784171" y="4857906"/>
                  <a:pt x="3776759" y="4890023"/>
                  <a:pt x="3754524" y="4897434"/>
                </a:cubicBezTo>
                <a:cubicBezTo>
                  <a:pt x="3737231" y="4904846"/>
                  <a:pt x="3712525" y="4897434"/>
                  <a:pt x="3695232" y="4902375"/>
                </a:cubicBezTo>
                <a:cubicBezTo>
                  <a:pt x="3677938" y="4907316"/>
                  <a:pt x="3675467" y="4914728"/>
                  <a:pt x="3658174" y="4924610"/>
                </a:cubicBezTo>
                <a:cubicBezTo>
                  <a:pt x="3626056" y="4941904"/>
                  <a:pt x="3564293" y="4961668"/>
                  <a:pt x="3559352" y="5011079"/>
                </a:cubicBezTo>
                <a:cubicBezTo>
                  <a:pt x="3556881" y="5033314"/>
                  <a:pt x="3566763" y="5040725"/>
                  <a:pt x="3561822" y="5062960"/>
                </a:cubicBezTo>
                <a:cubicBezTo>
                  <a:pt x="3556881" y="5087666"/>
                  <a:pt x="3544529" y="5097548"/>
                  <a:pt x="3529705" y="5117312"/>
                </a:cubicBezTo>
                <a:cubicBezTo>
                  <a:pt x="3490177" y="5171664"/>
                  <a:pt x="3455589" y="5223545"/>
                  <a:pt x="3413590" y="5275427"/>
                </a:cubicBezTo>
                <a:cubicBezTo>
                  <a:pt x="3391432" y="5302603"/>
                  <a:pt x="3384020" y="5314955"/>
                  <a:pt x="3344491" y="5310014"/>
                </a:cubicBezTo>
                <a:cubicBezTo>
                  <a:pt x="3329668" y="5290250"/>
                  <a:pt x="3290138" y="5282838"/>
                  <a:pt x="3275315" y="5263074"/>
                </a:cubicBezTo>
                <a:cubicBezTo>
                  <a:pt x="3270373" y="5285309"/>
                  <a:pt x="3285197" y="5282838"/>
                  <a:pt x="3295079" y="5297662"/>
                </a:cubicBezTo>
                <a:cubicBezTo>
                  <a:pt x="3300020" y="5302603"/>
                  <a:pt x="3309903" y="5305073"/>
                  <a:pt x="3312373" y="5312485"/>
                </a:cubicBezTo>
                <a:cubicBezTo>
                  <a:pt x="3314844" y="5317426"/>
                  <a:pt x="3307431" y="5324837"/>
                  <a:pt x="3307431" y="5327308"/>
                </a:cubicBezTo>
                <a:cubicBezTo>
                  <a:pt x="3317314" y="5342131"/>
                  <a:pt x="3329668" y="5352013"/>
                  <a:pt x="3324727" y="5371778"/>
                </a:cubicBezTo>
                <a:cubicBezTo>
                  <a:pt x="3312373" y="5426130"/>
                  <a:pt x="3203667" y="5475540"/>
                  <a:pt x="3159197" y="5438482"/>
                </a:cubicBezTo>
                <a:cubicBezTo>
                  <a:pt x="3161668" y="5460717"/>
                  <a:pt x="3169079" y="5497775"/>
                  <a:pt x="3159197" y="5515069"/>
                </a:cubicBezTo>
                <a:cubicBezTo>
                  <a:pt x="3144373" y="5542245"/>
                  <a:pt x="3099903" y="5532363"/>
                  <a:pt x="3080138" y="5512599"/>
                </a:cubicBezTo>
                <a:cubicBezTo>
                  <a:pt x="3062844" y="5534833"/>
                  <a:pt x="3080138" y="5586715"/>
                  <a:pt x="3104844" y="5579303"/>
                </a:cubicBezTo>
                <a:cubicBezTo>
                  <a:pt x="3104844" y="5576833"/>
                  <a:pt x="3099903" y="5571891"/>
                  <a:pt x="3099903" y="5571891"/>
                </a:cubicBezTo>
                <a:cubicBezTo>
                  <a:pt x="3104844" y="5569421"/>
                  <a:pt x="3109785" y="5569421"/>
                  <a:pt x="3114726" y="5566950"/>
                </a:cubicBezTo>
                <a:cubicBezTo>
                  <a:pt x="3144373" y="5608949"/>
                  <a:pt x="3085079" y="5581774"/>
                  <a:pt x="3077667" y="5596597"/>
                </a:cubicBezTo>
                <a:cubicBezTo>
                  <a:pt x="3085079" y="5596597"/>
                  <a:pt x="3092492" y="5604008"/>
                  <a:pt x="3099903" y="5604008"/>
                </a:cubicBezTo>
                <a:cubicBezTo>
                  <a:pt x="3060374" y="5618832"/>
                  <a:pt x="3082609" y="5663302"/>
                  <a:pt x="3062844" y="5683066"/>
                </a:cubicBezTo>
                <a:cubicBezTo>
                  <a:pt x="3050490" y="5695418"/>
                  <a:pt x="3001080" y="5692948"/>
                  <a:pt x="3001080" y="5734947"/>
                </a:cubicBezTo>
                <a:cubicBezTo>
                  <a:pt x="3001080" y="5781887"/>
                  <a:pt x="3057903" y="5762123"/>
                  <a:pt x="3055432" y="5801652"/>
                </a:cubicBezTo>
                <a:cubicBezTo>
                  <a:pt x="3052962" y="5836239"/>
                  <a:pt x="3003550" y="5841180"/>
                  <a:pt x="2996139" y="5878239"/>
                </a:cubicBezTo>
                <a:cubicBezTo>
                  <a:pt x="2998609" y="5878239"/>
                  <a:pt x="2998609" y="5875768"/>
                  <a:pt x="3001080" y="5875768"/>
                </a:cubicBezTo>
                <a:cubicBezTo>
                  <a:pt x="2998609" y="5893062"/>
                  <a:pt x="2978844" y="5935061"/>
                  <a:pt x="2968961" y="5895532"/>
                </a:cubicBezTo>
                <a:cubicBezTo>
                  <a:pt x="2981315" y="5915297"/>
                  <a:pt x="2956609" y="5935061"/>
                  <a:pt x="2946727" y="5957296"/>
                </a:cubicBezTo>
                <a:cubicBezTo>
                  <a:pt x="2959079" y="5959766"/>
                  <a:pt x="2964020" y="5982001"/>
                  <a:pt x="2946727" y="5982001"/>
                </a:cubicBezTo>
                <a:cubicBezTo>
                  <a:pt x="2961550" y="5986942"/>
                  <a:pt x="2971432" y="6004236"/>
                  <a:pt x="2976373" y="6019059"/>
                </a:cubicBezTo>
                <a:cubicBezTo>
                  <a:pt x="2951668" y="6011648"/>
                  <a:pt x="2951668" y="6019059"/>
                  <a:pt x="2934374" y="6026471"/>
                </a:cubicBezTo>
                <a:cubicBezTo>
                  <a:pt x="2904726" y="6036353"/>
                  <a:pt x="2907197" y="6038824"/>
                  <a:pt x="2899785" y="6063529"/>
                </a:cubicBezTo>
                <a:cubicBezTo>
                  <a:pt x="2892374" y="6083293"/>
                  <a:pt x="2904726" y="6093175"/>
                  <a:pt x="2880021" y="6090705"/>
                </a:cubicBezTo>
                <a:cubicBezTo>
                  <a:pt x="2865197" y="6088234"/>
                  <a:pt x="2857785" y="6075882"/>
                  <a:pt x="2865197" y="6065999"/>
                </a:cubicBezTo>
                <a:cubicBezTo>
                  <a:pt x="2867668" y="6068470"/>
                  <a:pt x="2867668" y="6070941"/>
                  <a:pt x="2865197" y="6073411"/>
                </a:cubicBezTo>
                <a:cubicBezTo>
                  <a:pt x="2872610" y="6068470"/>
                  <a:pt x="2892374" y="6061058"/>
                  <a:pt x="2894844" y="6051176"/>
                </a:cubicBezTo>
                <a:cubicBezTo>
                  <a:pt x="2897315" y="6033883"/>
                  <a:pt x="2870138" y="6024000"/>
                  <a:pt x="2855315" y="6036353"/>
                </a:cubicBezTo>
                <a:cubicBezTo>
                  <a:pt x="2854080" y="6035118"/>
                  <a:pt x="2854080" y="6034501"/>
                  <a:pt x="2853153" y="6033883"/>
                </a:cubicBezTo>
                <a:lnTo>
                  <a:pt x="2848592" y="6032424"/>
                </a:lnTo>
                <a:lnTo>
                  <a:pt x="2847861" y="6040405"/>
                </a:lnTo>
                <a:cubicBezTo>
                  <a:pt x="2848826" y="6043918"/>
                  <a:pt x="2851606" y="6047470"/>
                  <a:pt x="2857783" y="6051175"/>
                </a:cubicBezTo>
                <a:cubicBezTo>
                  <a:pt x="2862724" y="6046234"/>
                  <a:pt x="2877547" y="6033881"/>
                  <a:pt x="2884959" y="6041293"/>
                </a:cubicBezTo>
                <a:cubicBezTo>
                  <a:pt x="2892370" y="6051175"/>
                  <a:pt x="2875077" y="6053645"/>
                  <a:pt x="2872606" y="6061057"/>
                </a:cubicBezTo>
                <a:cubicBezTo>
                  <a:pt x="2867665" y="6070940"/>
                  <a:pt x="2855311" y="6061057"/>
                  <a:pt x="2857783" y="6080822"/>
                </a:cubicBezTo>
                <a:cubicBezTo>
                  <a:pt x="2850371" y="6078351"/>
                  <a:pt x="2842959" y="6073410"/>
                  <a:pt x="2840488" y="6065998"/>
                </a:cubicBezTo>
                <a:cubicBezTo>
                  <a:pt x="2845430" y="6063528"/>
                  <a:pt x="2847900" y="6063528"/>
                  <a:pt x="2852841" y="6063528"/>
                </a:cubicBezTo>
                <a:cubicBezTo>
                  <a:pt x="2852841" y="6063528"/>
                  <a:pt x="2847900" y="6053645"/>
                  <a:pt x="2847900" y="6051175"/>
                </a:cubicBezTo>
                <a:cubicBezTo>
                  <a:pt x="2842959" y="6053645"/>
                  <a:pt x="2842959" y="6053645"/>
                  <a:pt x="2835547" y="6056116"/>
                </a:cubicBezTo>
                <a:cubicBezTo>
                  <a:pt x="2825665" y="6043763"/>
                  <a:pt x="2820724" y="6033881"/>
                  <a:pt x="2825665" y="6016587"/>
                </a:cubicBezTo>
                <a:cubicBezTo>
                  <a:pt x="2830606" y="6016587"/>
                  <a:pt x="2833076" y="6016587"/>
                  <a:pt x="2838018" y="6011646"/>
                </a:cubicBezTo>
                <a:cubicBezTo>
                  <a:pt x="2840488" y="6014117"/>
                  <a:pt x="2840488" y="6019058"/>
                  <a:pt x="2842959" y="6021529"/>
                </a:cubicBezTo>
                <a:cubicBezTo>
                  <a:pt x="2845430" y="6014117"/>
                  <a:pt x="2847900" y="6014117"/>
                  <a:pt x="2845430" y="6006705"/>
                </a:cubicBezTo>
                <a:cubicBezTo>
                  <a:pt x="2849753" y="6011029"/>
                  <a:pt x="2851143" y="6015043"/>
                  <a:pt x="2851181" y="6018865"/>
                </a:cubicBezTo>
                <a:lnTo>
                  <a:pt x="2849894" y="6024878"/>
                </a:lnTo>
                <a:lnTo>
                  <a:pt x="2854080" y="6018751"/>
                </a:lnTo>
                <a:cubicBezTo>
                  <a:pt x="2854697" y="6014118"/>
                  <a:pt x="2852844" y="6009177"/>
                  <a:pt x="2847903" y="6004236"/>
                </a:cubicBezTo>
                <a:cubicBezTo>
                  <a:pt x="2857785" y="5994354"/>
                  <a:pt x="2845432" y="5982001"/>
                  <a:pt x="2830609" y="5977060"/>
                </a:cubicBezTo>
                <a:cubicBezTo>
                  <a:pt x="2838021" y="5982001"/>
                  <a:pt x="2842962" y="5989413"/>
                  <a:pt x="2847903" y="5994354"/>
                </a:cubicBezTo>
                <a:cubicBezTo>
                  <a:pt x="2840491" y="5994354"/>
                  <a:pt x="2840491" y="5991883"/>
                  <a:pt x="2835549" y="5989413"/>
                </a:cubicBezTo>
                <a:cubicBezTo>
                  <a:pt x="2835549" y="5999295"/>
                  <a:pt x="2835549" y="5996825"/>
                  <a:pt x="2833080" y="6004236"/>
                </a:cubicBezTo>
                <a:cubicBezTo>
                  <a:pt x="2830609" y="6001766"/>
                  <a:pt x="2830609" y="5996825"/>
                  <a:pt x="2828138" y="5994354"/>
                </a:cubicBezTo>
                <a:cubicBezTo>
                  <a:pt x="2828138" y="5999295"/>
                  <a:pt x="2828138" y="6004236"/>
                  <a:pt x="2828138" y="6009177"/>
                </a:cubicBezTo>
                <a:cubicBezTo>
                  <a:pt x="2813316" y="5996825"/>
                  <a:pt x="2800962" y="5954825"/>
                  <a:pt x="2815785" y="5944943"/>
                </a:cubicBezTo>
                <a:cubicBezTo>
                  <a:pt x="2803432" y="5944943"/>
                  <a:pt x="2810844" y="5944943"/>
                  <a:pt x="2805903" y="5935061"/>
                </a:cubicBezTo>
                <a:cubicBezTo>
                  <a:pt x="2808374" y="5935061"/>
                  <a:pt x="2810844" y="5937531"/>
                  <a:pt x="2813316" y="5937531"/>
                </a:cubicBezTo>
                <a:cubicBezTo>
                  <a:pt x="2791080" y="5930120"/>
                  <a:pt x="2791080" y="5898003"/>
                  <a:pt x="2813316" y="5893062"/>
                </a:cubicBezTo>
                <a:cubicBezTo>
                  <a:pt x="2813316" y="5888121"/>
                  <a:pt x="2815785" y="5875768"/>
                  <a:pt x="2815785" y="5870827"/>
                </a:cubicBezTo>
                <a:cubicBezTo>
                  <a:pt x="2813316" y="5875768"/>
                  <a:pt x="2808374" y="5878239"/>
                  <a:pt x="2805903" y="5885650"/>
                </a:cubicBezTo>
                <a:cubicBezTo>
                  <a:pt x="2798491" y="5873298"/>
                  <a:pt x="2793550" y="5833769"/>
                  <a:pt x="2818257" y="5846121"/>
                </a:cubicBezTo>
                <a:cubicBezTo>
                  <a:pt x="2818257" y="5843651"/>
                  <a:pt x="2815785" y="5838710"/>
                  <a:pt x="2815785" y="5836239"/>
                </a:cubicBezTo>
                <a:cubicBezTo>
                  <a:pt x="2800962" y="5843651"/>
                  <a:pt x="2796021" y="5836239"/>
                  <a:pt x="2796021" y="5818945"/>
                </a:cubicBezTo>
                <a:cubicBezTo>
                  <a:pt x="2798491" y="5821416"/>
                  <a:pt x="2803432" y="5826357"/>
                  <a:pt x="2805903" y="5831298"/>
                </a:cubicBezTo>
                <a:cubicBezTo>
                  <a:pt x="2808374" y="5818945"/>
                  <a:pt x="2818257" y="5821416"/>
                  <a:pt x="2830609" y="5831298"/>
                </a:cubicBezTo>
                <a:cubicBezTo>
                  <a:pt x="2825668" y="5823887"/>
                  <a:pt x="2820727" y="5818945"/>
                  <a:pt x="2815785" y="5809063"/>
                </a:cubicBezTo>
                <a:cubicBezTo>
                  <a:pt x="2805903" y="5814004"/>
                  <a:pt x="2808374" y="5814004"/>
                  <a:pt x="2808374" y="5804122"/>
                </a:cubicBezTo>
                <a:cubicBezTo>
                  <a:pt x="2793550" y="5796711"/>
                  <a:pt x="2793550" y="5794240"/>
                  <a:pt x="2808374" y="5786829"/>
                </a:cubicBezTo>
                <a:cubicBezTo>
                  <a:pt x="2810844" y="5767064"/>
                  <a:pt x="2766374" y="5752241"/>
                  <a:pt x="2768844" y="5776946"/>
                </a:cubicBezTo>
                <a:cubicBezTo>
                  <a:pt x="2751550" y="5764594"/>
                  <a:pt x="2778727" y="5747300"/>
                  <a:pt x="2786139" y="5739888"/>
                </a:cubicBezTo>
                <a:cubicBezTo>
                  <a:pt x="2778727" y="5734947"/>
                  <a:pt x="2783668" y="5734947"/>
                  <a:pt x="2778727" y="5732476"/>
                </a:cubicBezTo>
                <a:cubicBezTo>
                  <a:pt x="2815785" y="5720124"/>
                  <a:pt x="2798491" y="5764594"/>
                  <a:pt x="2815785" y="5747300"/>
                </a:cubicBezTo>
                <a:cubicBezTo>
                  <a:pt x="2815785" y="5752241"/>
                  <a:pt x="2815785" y="5754711"/>
                  <a:pt x="2815785" y="5759652"/>
                </a:cubicBezTo>
                <a:cubicBezTo>
                  <a:pt x="2825668" y="5752241"/>
                  <a:pt x="2830609" y="5742359"/>
                  <a:pt x="2833080" y="5730006"/>
                </a:cubicBezTo>
                <a:cubicBezTo>
                  <a:pt x="2830609" y="5734947"/>
                  <a:pt x="2825668" y="5739888"/>
                  <a:pt x="2823197" y="5744829"/>
                </a:cubicBezTo>
                <a:cubicBezTo>
                  <a:pt x="2828138" y="5730006"/>
                  <a:pt x="2823197" y="5734947"/>
                  <a:pt x="2833080" y="5727535"/>
                </a:cubicBezTo>
                <a:cubicBezTo>
                  <a:pt x="2828138" y="5722594"/>
                  <a:pt x="2828138" y="5725065"/>
                  <a:pt x="2835549" y="5720124"/>
                </a:cubicBezTo>
                <a:cubicBezTo>
                  <a:pt x="2828138" y="5717653"/>
                  <a:pt x="2833080" y="5722594"/>
                  <a:pt x="2825668" y="5722594"/>
                </a:cubicBezTo>
                <a:cubicBezTo>
                  <a:pt x="2833080" y="5710242"/>
                  <a:pt x="2830609" y="5712712"/>
                  <a:pt x="2847903" y="5717653"/>
                </a:cubicBezTo>
                <a:cubicBezTo>
                  <a:pt x="2825668" y="5710242"/>
                  <a:pt x="2840491" y="5702830"/>
                  <a:pt x="2840491" y="5697889"/>
                </a:cubicBezTo>
                <a:cubicBezTo>
                  <a:pt x="2840491" y="5697889"/>
                  <a:pt x="2850374" y="5692948"/>
                  <a:pt x="2852844" y="5688007"/>
                </a:cubicBezTo>
                <a:cubicBezTo>
                  <a:pt x="2852844" y="5678125"/>
                  <a:pt x="2842962" y="5675654"/>
                  <a:pt x="2842962" y="5668243"/>
                </a:cubicBezTo>
                <a:cubicBezTo>
                  <a:pt x="2842962" y="5658360"/>
                  <a:pt x="2840491" y="5606479"/>
                  <a:pt x="2857785" y="5599067"/>
                </a:cubicBezTo>
                <a:cubicBezTo>
                  <a:pt x="2855315" y="5591656"/>
                  <a:pt x="2855315" y="5594126"/>
                  <a:pt x="2855315" y="5584244"/>
                </a:cubicBezTo>
                <a:cubicBezTo>
                  <a:pt x="2860256" y="5589185"/>
                  <a:pt x="2857785" y="5586715"/>
                  <a:pt x="2862726" y="5594126"/>
                </a:cubicBezTo>
                <a:cubicBezTo>
                  <a:pt x="2857785" y="5576833"/>
                  <a:pt x="2865197" y="5581774"/>
                  <a:pt x="2852844" y="5574362"/>
                </a:cubicBezTo>
                <a:cubicBezTo>
                  <a:pt x="2857785" y="5571891"/>
                  <a:pt x="2860256" y="5564480"/>
                  <a:pt x="2865197" y="5562009"/>
                </a:cubicBezTo>
                <a:cubicBezTo>
                  <a:pt x="2835549" y="5547186"/>
                  <a:pt x="2810844" y="5586715"/>
                  <a:pt x="2823197" y="5517540"/>
                </a:cubicBezTo>
                <a:cubicBezTo>
                  <a:pt x="2828138" y="5492834"/>
                  <a:pt x="2833080" y="5480481"/>
                  <a:pt x="2833080" y="5458247"/>
                </a:cubicBezTo>
                <a:cubicBezTo>
                  <a:pt x="2833080" y="5433541"/>
                  <a:pt x="2823197" y="5413777"/>
                  <a:pt x="2830609" y="5389072"/>
                </a:cubicBezTo>
                <a:cubicBezTo>
                  <a:pt x="2830609" y="5386601"/>
                  <a:pt x="2847903" y="5364366"/>
                  <a:pt x="2852844" y="5349543"/>
                </a:cubicBezTo>
                <a:cubicBezTo>
                  <a:pt x="2865197" y="5322367"/>
                  <a:pt x="2877551" y="5290250"/>
                  <a:pt x="2882491" y="5260604"/>
                </a:cubicBezTo>
                <a:cubicBezTo>
                  <a:pt x="2894844" y="5206252"/>
                  <a:pt x="2880021" y="5149429"/>
                  <a:pt x="2884962" y="5097548"/>
                </a:cubicBezTo>
                <a:cubicBezTo>
                  <a:pt x="2889903" y="5053078"/>
                  <a:pt x="2912138" y="5006138"/>
                  <a:pt x="2917079" y="4964139"/>
                </a:cubicBezTo>
                <a:cubicBezTo>
                  <a:pt x="2919550" y="4939433"/>
                  <a:pt x="2919550" y="4917198"/>
                  <a:pt x="2922021" y="4894964"/>
                </a:cubicBezTo>
                <a:cubicBezTo>
                  <a:pt x="2926962" y="4860376"/>
                  <a:pt x="2929432" y="4835671"/>
                  <a:pt x="2924491" y="4801083"/>
                </a:cubicBezTo>
                <a:cubicBezTo>
                  <a:pt x="2919550" y="4759084"/>
                  <a:pt x="2922021" y="4746731"/>
                  <a:pt x="2889903" y="4722026"/>
                </a:cubicBezTo>
                <a:cubicBezTo>
                  <a:pt x="2862726" y="4699791"/>
                  <a:pt x="2835549" y="4687438"/>
                  <a:pt x="2803432" y="4670144"/>
                </a:cubicBezTo>
                <a:cubicBezTo>
                  <a:pt x="2746609" y="4635557"/>
                  <a:pt x="2741668" y="4596028"/>
                  <a:pt x="2709550" y="4541676"/>
                </a:cubicBezTo>
                <a:cubicBezTo>
                  <a:pt x="2692256" y="4509559"/>
                  <a:pt x="2682374" y="4472501"/>
                  <a:pt x="2665080" y="4440384"/>
                </a:cubicBezTo>
                <a:cubicBezTo>
                  <a:pt x="2650256" y="4413208"/>
                  <a:pt x="2623080" y="4400856"/>
                  <a:pt x="2608256" y="4376150"/>
                </a:cubicBezTo>
                <a:cubicBezTo>
                  <a:pt x="2608256" y="4373680"/>
                  <a:pt x="2595903" y="4336621"/>
                  <a:pt x="2598373" y="4326738"/>
                </a:cubicBezTo>
                <a:cubicBezTo>
                  <a:pt x="2605786" y="4299562"/>
                  <a:pt x="2657667" y="4299562"/>
                  <a:pt x="2637903" y="4262504"/>
                </a:cubicBezTo>
                <a:cubicBezTo>
                  <a:pt x="2615668" y="4302033"/>
                  <a:pt x="2610727" y="4240270"/>
                  <a:pt x="2615668" y="4225446"/>
                </a:cubicBezTo>
                <a:cubicBezTo>
                  <a:pt x="2618139" y="4215564"/>
                  <a:pt x="2630491" y="4203212"/>
                  <a:pt x="2635432" y="4193330"/>
                </a:cubicBezTo>
                <a:cubicBezTo>
                  <a:pt x="2642844" y="4180977"/>
                  <a:pt x="2635432" y="4180977"/>
                  <a:pt x="2642844" y="4173565"/>
                </a:cubicBezTo>
                <a:cubicBezTo>
                  <a:pt x="2645315" y="4171094"/>
                  <a:pt x="2657667" y="4168624"/>
                  <a:pt x="2662610" y="4163683"/>
                </a:cubicBezTo>
                <a:cubicBezTo>
                  <a:pt x="2672492" y="4153801"/>
                  <a:pt x="2670021" y="4138977"/>
                  <a:pt x="2682374" y="4126625"/>
                </a:cubicBezTo>
                <a:cubicBezTo>
                  <a:pt x="2689785" y="4119213"/>
                  <a:pt x="2699669" y="4124154"/>
                  <a:pt x="2707080" y="4116743"/>
                </a:cubicBezTo>
                <a:cubicBezTo>
                  <a:pt x="2714491" y="4109331"/>
                  <a:pt x="2721902" y="4089567"/>
                  <a:pt x="2729315" y="4079685"/>
                </a:cubicBezTo>
                <a:cubicBezTo>
                  <a:pt x="2702138" y="4089567"/>
                  <a:pt x="2721902" y="4022862"/>
                  <a:pt x="2714491" y="4003098"/>
                </a:cubicBezTo>
                <a:cubicBezTo>
                  <a:pt x="2709550" y="3980863"/>
                  <a:pt x="2674962" y="3968510"/>
                  <a:pt x="2692256" y="3943805"/>
                </a:cubicBezTo>
                <a:cubicBezTo>
                  <a:pt x="2665080" y="3941334"/>
                  <a:pt x="2665080" y="3919099"/>
                  <a:pt x="2637903" y="3943805"/>
                </a:cubicBezTo>
                <a:cubicBezTo>
                  <a:pt x="2635432" y="3946276"/>
                  <a:pt x="2625550" y="3948746"/>
                  <a:pt x="2623080" y="3953687"/>
                </a:cubicBezTo>
                <a:cubicBezTo>
                  <a:pt x="2620609" y="3958628"/>
                  <a:pt x="2630491" y="3970981"/>
                  <a:pt x="2632962" y="3968510"/>
                </a:cubicBezTo>
                <a:cubicBezTo>
                  <a:pt x="2623080" y="3978392"/>
                  <a:pt x="2608256" y="3993216"/>
                  <a:pt x="2605786" y="3963569"/>
                </a:cubicBezTo>
                <a:cubicBezTo>
                  <a:pt x="2588491" y="3970981"/>
                  <a:pt x="2573668" y="3933923"/>
                  <a:pt x="2548962" y="3951217"/>
                </a:cubicBezTo>
                <a:cubicBezTo>
                  <a:pt x="2546492" y="3943805"/>
                  <a:pt x="2539080" y="3938864"/>
                  <a:pt x="2534138" y="3933923"/>
                </a:cubicBezTo>
                <a:cubicBezTo>
                  <a:pt x="2534138" y="3936393"/>
                  <a:pt x="2534138" y="3938864"/>
                  <a:pt x="2534138" y="3941334"/>
                </a:cubicBezTo>
                <a:cubicBezTo>
                  <a:pt x="2516845" y="3933923"/>
                  <a:pt x="2502020" y="3901806"/>
                  <a:pt x="2477315" y="3894394"/>
                </a:cubicBezTo>
                <a:cubicBezTo>
                  <a:pt x="2482256" y="3901806"/>
                  <a:pt x="2479786" y="3899335"/>
                  <a:pt x="2479786" y="3906747"/>
                </a:cubicBezTo>
                <a:cubicBezTo>
                  <a:pt x="2450139" y="3899335"/>
                  <a:pt x="2464962" y="3882041"/>
                  <a:pt x="2457551" y="3864748"/>
                </a:cubicBezTo>
                <a:cubicBezTo>
                  <a:pt x="2450139" y="3844983"/>
                  <a:pt x="2400727" y="3815337"/>
                  <a:pt x="2410609" y="3802984"/>
                </a:cubicBezTo>
                <a:cubicBezTo>
                  <a:pt x="2393315" y="3770867"/>
                  <a:pt x="2299433" y="3815337"/>
                  <a:pt x="2356257" y="3753573"/>
                </a:cubicBezTo>
                <a:cubicBezTo>
                  <a:pt x="2368609" y="3738750"/>
                  <a:pt x="2376021" y="3723927"/>
                  <a:pt x="2398257" y="3716515"/>
                </a:cubicBezTo>
                <a:cubicBezTo>
                  <a:pt x="2408139" y="3714045"/>
                  <a:pt x="2422344" y="3712192"/>
                  <a:pt x="2436859" y="3711575"/>
                </a:cubicBezTo>
                <a:close/>
                <a:moveTo>
                  <a:pt x="4340042" y="3701693"/>
                </a:moveTo>
                <a:cubicBezTo>
                  <a:pt x="4342513" y="3704164"/>
                  <a:pt x="4344983" y="3699223"/>
                  <a:pt x="4347454" y="3706634"/>
                </a:cubicBezTo>
                <a:cubicBezTo>
                  <a:pt x="4337572" y="3711576"/>
                  <a:pt x="4342513" y="3704164"/>
                  <a:pt x="4340042" y="3701693"/>
                </a:cubicBezTo>
                <a:close/>
                <a:moveTo>
                  <a:pt x="3186320" y="3689340"/>
                </a:moveTo>
                <a:cubicBezTo>
                  <a:pt x="3188790" y="3691811"/>
                  <a:pt x="3191260" y="3694281"/>
                  <a:pt x="3191260" y="3696752"/>
                </a:cubicBezTo>
                <a:cubicBezTo>
                  <a:pt x="3186320" y="3699223"/>
                  <a:pt x="3181379" y="3704164"/>
                  <a:pt x="3176437" y="3704164"/>
                </a:cubicBezTo>
                <a:cubicBezTo>
                  <a:pt x="3173966" y="3694281"/>
                  <a:pt x="3178907" y="3694281"/>
                  <a:pt x="3186320" y="3689340"/>
                </a:cubicBezTo>
                <a:close/>
                <a:moveTo>
                  <a:pt x="4300823" y="3687486"/>
                </a:moveTo>
                <a:cubicBezTo>
                  <a:pt x="4302984" y="3688104"/>
                  <a:pt x="4305455" y="3689339"/>
                  <a:pt x="4307925" y="3689339"/>
                </a:cubicBezTo>
                <a:cubicBezTo>
                  <a:pt x="4302984" y="3689339"/>
                  <a:pt x="4300514" y="3689339"/>
                  <a:pt x="4295572" y="3689339"/>
                </a:cubicBezTo>
                <a:cubicBezTo>
                  <a:pt x="4296808" y="3686869"/>
                  <a:pt x="4298661" y="3686869"/>
                  <a:pt x="4300823" y="3687486"/>
                </a:cubicBezTo>
                <a:close/>
                <a:moveTo>
                  <a:pt x="2289561" y="3672047"/>
                </a:moveTo>
                <a:cubicBezTo>
                  <a:pt x="2298209" y="3678223"/>
                  <a:pt x="2305621" y="3684399"/>
                  <a:pt x="2310253" y="3690885"/>
                </a:cubicBezTo>
                <a:lnTo>
                  <a:pt x="2312589" y="3702925"/>
                </a:lnTo>
                <a:lnTo>
                  <a:pt x="2316698" y="3701693"/>
                </a:lnTo>
                <a:cubicBezTo>
                  <a:pt x="2320403" y="3695517"/>
                  <a:pt x="2314844" y="3686870"/>
                  <a:pt x="2307432" y="3679150"/>
                </a:cubicBezTo>
                <a:lnTo>
                  <a:pt x="2299017" y="3672137"/>
                </a:lnTo>
                <a:close/>
                <a:moveTo>
                  <a:pt x="4265926" y="3669576"/>
                </a:moveTo>
                <a:cubicBezTo>
                  <a:pt x="4270867" y="3672047"/>
                  <a:pt x="4273338" y="3669576"/>
                  <a:pt x="4275809" y="3669576"/>
                </a:cubicBezTo>
                <a:cubicBezTo>
                  <a:pt x="4273338" y="3672047"/>
                  <a:pt x="4275809" y="3676988"/>
                  <a:pt x="4268397" y="3676988"/>
                </a:cubicBezTo>
                <a:cubicBezTo>
                  <a:pt x="4268397" y="3674518"/>
                  <a:pt x="4268397" y="3672047"/>
                  <a:pt x="4265926" y="3669576"/>
                </a:cubicBezTo>
                <a:close/>
                <a:moveTo>
                  <a:pt x="8638706" y="3629004"/>
                </a:moveTo>
                <a:cubicBezTo>
                  <a:pt x="8651908" y="3625878"/>
                  <a:pt x="8667195" y="3635606"/>
                  <a:pt x="8678313" y="3630047"/>
                </a:cubicBezTo>
                <a:cubicBezTo>
                  <a:pt x="8673372" y="3654752"/>
                  <a:pt x="8688196" y="3669575"/>
                  <a:pt x="8678313" y="3696751"/>
                </a:cubicBezTo>
                <a:cubicBezTo>
                  <a:pt x="8668430" y="3718986"/>
                  <a:pt x="8653607" y="3714045"/>
                  <a:pt x="8658548" y="3741221"/>
                </a:cubicBezTo>
                <a:cubicBezTo>
                  <a:pt x="8665959" y="3793102"/>
                  <a:pt x="8698078" y="3736280"/>
                  <a:pt x="8707960" y="3775808"/>
                </a:cubicBezTo>
                <a:cubicBezTo>
                  <a:pt x="8712901" y="3768397"/>
                  <a:pt x="8710430" y="3773338"/>
                  <a:pt x="8710430" y="3765926"/>
                </a:cubicBezTo>
                <a:cubicBezTo>
                  <a:pt x="8717842" y="3768397"/>
                  <a:pt x="8725254" y="3770867"/>
                  <a:pt x="8730194" y="3775808"/>
                </a:cubicBezTo>
                <a:cubicBezTo>
                  <a:pt x="8722782" y="3780750"/>
                  <a:pt x="8724635" y="3785073"/>
                  <a:pt x="8728033" y="3790632"/>
                </a:cubicBezTo>
                <a:lnTo>
                  <a:pt x="8731817" y="3802479"/>
                </a:lnTo>
                <a:lnTo>
                  <a:pt x="8710430" y="3789705"/>
                </a:lnTo>
                <a:cubicBezTo>
                  <a:pt x="8704254" y="3783220"/>
                  <a:pt x="8698078" y="3775808"/>
                  <a:pt x="8688196" y="3770867"/>
                </a:cubicBezTo>
                <a:cubicBezTo>
                  <a:pt x="8690666" y="3778279"/>
                  <a:pt x="8690666" y="3783220"/>
                  <a:pt x="8693136" y="3790632"/>
                </a:cubicBezTo>
                <a:cubicBezTo>
                  <a:pt x="8688196" y="3788161"/>
                  <a:pt x="8675843" y="3773338"/>
                  <a:pt x="8665959" y="3770867"/>
                </a:cubicBezTo>
                <a:cubicBezTo>
                  <a:pt x="8658548" y="3768397"/>
                  <a:pt x="8656077" y="3783220"/>
                  <a:pt x="8648666" y="3780749"/>
                </a:cubicBezTo>
                <a:cubicBezTo>
                  <a:pt x="8623960" y="3768397"/>
                  <a:pt x="8646195" y="3753574"/>
                  <a:pt x="8631372" y="3746162"/>
                </a:cubicBezTo>
                <a:cubicBezTo>
                  <a:pt x="8628901" y="3748633"/>
                  <a:pt x="8631372" y="3753574"/>
                  <a:pt x="8628901" y="3756044"/>
                </a:cubicBezTo>
                <a:cubicBezTo>
                  <a:pt x="8614078" y="3741221"/>
                  <a:pt x="8611608" y="3721457"/>
                  <a:pt x="8606666" y="3701692"/>
                </a:cubicBezTo>
                <a:cubicBezTo>
                  <a:pt x="8638784" y="3721457"/>
                  <a:pt x="8616548" y="3652281"/>
                  <a:pt x="8626431" y="3637458"/>
                </a:cubicBezTo>
                <a:cubicBezTo>
                  <a:pt x="8630137" y="3632517"/>
                  <a:pt x="8634306" y="3630047"/>
                  <a:pt x="8638706" y="3629004"/>
                </a:cubicBezTo>
                <a:close/>
                <a:moveTo>
                  <a:pt x="2697935" y="3626881"/>
                </a:moveTo>
                <a:cubicBezTo>
                  <a:pt x="2703030" y="3626650"/>
                  <a:pt x="2709515" y="3627576"/>
                  <a:pt x="2716927" y="3630047"/>
                </a:cubicBezTo>
                <a:cubicBezTo>
                  <a:pt x="2729280" y="3632518"/>
                  <a:pt x="2736692" y="3637459"/>
                  <a:pt x="2741633" y="3647341"/>
                </a:cubicBezTo>
                <a:cubicBezTo>
                  <a:pt x="2726810" y="3644870"/>
                  <a:pt x="2716927" y="3652282"/>
                  <a:pt x="2702104" y="3649812"/>
                </a:cubicBezTo>
                <a:cubicBezTo>
                  <a:pt x="2679869" y="3638694"/>
                  <a:pt x="2682648" y="3627576"/>
                  <a:pt x="2697935" y="3626881"/>
                </a:cubicBezTo>
                <a:close/>
                <a:moveTo>
                  <a:pt x="3027311" y="3625487"/>
                </a:moveTo>
                <a:cubicBezTo>
                  <a:pt x="3033879" y="3625878"/>
                  <a:pt x="3043028" y="3627267"/>
                  <a:pt x="3055381" y="3630047"/>
                </a:cubicBezTo>
                <a:cubicBezTo>
                  <a:pt x="3061865" y="3668958"/>
                  <a:pt x="2981341" y="3622751"/>
                  <a:pt x="3027311" y="3625487"/>
                </a:cubicBezTo>
                <a:close/>
                <a:moveTo>
                  <a:pt x="2830560" y="3612754"/>
                </a:moveTo>
                <a:cubicBezTo>
                  <a:pt x="2830560" y="3615224"/>
                  <a:pt x="2840443" y="3612754"/>
                  <a:pt x="2840443" y="3612754"/>
                </a:cubicBezTo>
                <a:cubicBezTo>
                  <a:pt x="2840443" y="3610283"/>
                  <a:pt x="2845385" y="3617695"/>
                  <a:pt x="2845385" y="3620165"/>
                </a:cubicBezTo>
                <a:cubicBezTo>
                  <a:pt x="2837972" y="3617695"/>
                  <a:pt x="2835502" y="3617695"/>
                  <a:pt x="2830560" y="3612754"/>
                </a:cubicBezTo>
                <a:close/>
                <a:moveTo>
                  <a:pt x="2899903" y="3582411"/>
                </a:moveTo>
                <a:cubicBezTo>
                  <a:pt x="2920749" y="3584496"/>
                  <a:pt x="2937425" y="3599782"/>
                  <a:pt x="2954101" y="3605341"/>
                </a:cubicBezTo>
                <a:cubicBezTo>
                  <a:pt x="2949159" y="3607811"/>
                  <a:pt x="2946690" y="3607811"/>
                  <a:pt x="2944218" y="3610282"/>
                </a:cubicBezTo>
                <a:cubicBezTo>
                  <a:pt x="2954101" y="3610282"/>
                  <a:pt x="2973866" y="3615223"/>
                  <a:pt x="2978807" y="3625105"/>
                </a:cubicBezTo>
                <a:cubicBezTo>
                  <a:pt x="2983748" y="3642399"/>
                  <a:pt x="2963984" y="3632516"/>
                  <a:pt x="2961512" y="3632516"/>
                </a:cubicBezTo>
                <a:cubicBezTo>
                  <a:pt x="2949159" y="3637458"/>
                  <a:pt x="2931866" y="3637458"/>
                  <a:pt x="2919513" y="3639928"/>
                </a:cubicBezTo>
                <a:cubicBezTo>
                  <a:pt x="2914572" y="3642399"/>
                  <a:pt x="2914572" y="3632516"/>
                  <a:pt x="2909631" y="3632516"/>
                </a:cubicBezTo>
                <a:cubicBezTo>
                  <a:pt x="2907160" y="3632516"/>
                  <a:pt x="2889866" y="3647340"/>
                  <a:pt x="2892337" y="3647340"/>
                </a:cubicBezTo>
                <a:cubicBezTo>
                  <a:pt x="2883072" y="3645487"/>
                  <a:pt x="2880756" y="3650583"/>
                  <a:pt x="2879135" y="3641781"/>
                </a:cubicBezTo>
                <a:lnTo>
                  <a:pt x="2878398" y="3635320"/>
                </a:lnTo>
                <a:lnTo>
                  <a:pt x="2877502" y="3642399"/>
                </a:lnTo>
                <a:cubicBezTo>
                  <a:pt x="2862679" y="3634987"/>
                  <a:pt x="2823149" y="3630046"/>
                  <a:pt x="2815738" y="3642399"/>
                </a:cubicBezTo>
                <a:cubicBezTo>
                  <a:pt x="2771267" y="3620164"/>
                  <a:pt x="2845384" y="3627575"/>
                  <a:pt x="2860207" y="3625105"/>
                </a:cubicBezTo>
                <a:cubicBezTo>
                  <a:pt x="2842913" y="3615223"/>
                  <a:pt x="2852796" y="3590517"/>
                  <a:pt x="2828090" y="3592988"/>
                </a:cubicBezTo>
                <a:cubicBezTo>
                  <a:pt x="2830561" y="3585577"/>
                  <a:pt x="2841678" y="3583106"/>
                  <a:pt x="2853105" y="3584033"/>
                </a:cubicBezTo>
                <a:lnTo>
                  <a:pt x="2878256" y="3594728"/>
                </a:lnTo>
                <a:lnTo>
                  <a:pt x="2877514" y="3585576"/>
                </a:lnTo>
                <a:cubicBezTo>
                  <a:pt x="2885543" y="3582488"/>
                  <a:pt x="2892955" y="3581716"/>
                  <a:pt x="2899903" y="3582411"/>
                </a:cubicBezTo>
                <a:close/>
                <a:moveTo>
                  <a:pt x="8325025" y="3578165"/>
                </a:moveTo>
                <a:cubicBezTo>
                  <a:pt x="8354672" y="3578165"/>
                  <a:pt x="8317614" y="3634988"/>
                  <a:pt x="8297849" y="3634988"/>
                </a:cubicBezTo>
                <a:cubicBezTo>
                  <a:pt x="8241027" y="3637459"/>
                  <a:pt x="8287967" y="3578165"/>
                  <a:pt x="8325025" y="3578165"/>
                </a:cubicBezTo>
                <a:close/>
                <a:moveTo>
                  <a:pt x="2427868" y="3560872"/>
                </a:moveTo>
                <a:cubicBezTo>
                  <a:pt x="2425397" y="3563343"/>
                  <a:pt x="2425397" y="3568284"/>
                  <a:pt x="2420456" y="3570754"/>
                </a:cubicBezTo>
                <a:cubicBezTo>
                  <a:pt x="2420456" y="3563343"/>
                  <a:pt x="2425397" y="3563343"/>
                  <a:pt x="2427868" y="3560872"/>
                </a:cubicBezTo>
                <a:close/>
                <a:moveTo>
                  <a:pt x="2840450" y="3536167"/>
                </a:moveTo>
                <a:cubicBezTo>
                  <a:pt x="2837979" y="3546049"/>
                  <a:pt x="2837979" y="3550991"/>
                  <a:pt x="2823156" y="3550991"/>
                </a:cubicBezTo>
                <a:cubicBezTo>
                  <a:pt x="2825626" y="3541108"/>
                  <a:pt x="2830567" y="3538638"/>
                  <a:pt x="2840450" y="3536167"/>
                </a:cubicBezTo>
                <a:close/>
                <a:moveTo>
                  <a:pt x="2534080" y="3531226"/>
                </a:moveTo>
                <a:lnTo>
                  <a:pt x="2539264" y="3532410"/>
                </a:lnTo>
                <a:lnTo>
                  <a:pt x="2539022" y="3533696"/>
                </a:lnTo>
                <a:cubicBezTo>
                  <a:pt x="2536552" y="3533696"/>
                  <a:pt x="2536552" y="3531226"/>
                  <a:pt x="2534080" y="3531226"/>
                </a:cubicBezTo>
                <a:close/>
                <a:moveTo>
                  <a:pt x="2546433" y="3521343"/>
                </a:moveTo>
                <a:cubicBezTo>
                  <a:pt x="2546433" y="3527519"/>
                  <a:pt x="2546433" y="3531843"/>
                  <a:pt x="2544889" y="3533696"/>
                </a:cubicBezTo>
                <a:lnTo>
                  <a:pt x="2539264" y="3532410"/>
                </a:lnTo>
                <a:lnTo>
                  <a:pt x="2540875" y="3523814"/>
                </a:lnTo>
                <a:cubicBezTo>
                  <a:pt x="2542110" y="3522578"/>
                  <a:pt x="2543963" y="3522578"/>
                  <a:pt x="2546433" y="3521343"/>
                </a:cubicBezTo>
                <a:close/>
                <a:moveTo>
                  <a:pt x="2865155" y="3518873"/>
                </a:moveTo>
                <a:cubicBezTo>
                  <a:pt x="2870096" y="3521344"/>
                  <a:pt x="2877508" y="3521344"/>
                  <a:pt x="2884920" y="3526285"/>
                </a:cubicBezTo>
                <a:cubicBezTo>
                  <a:pt x="2872567" y="3523814"/>
                  <a:pt x="2857744" y="3523814"/>
                  <a:pt x="2865155" y="3518873"/>
                </a:cubicBezTo>
                <a:close/>
                <a:moveTo>
                  <a:pt x="2842611" y="3504666"/>
                </a:moveTo>
                <a:cubicBezTo>
                  <a:pt x="2844155" y="3505284"/>
                  <a:pt x="2845391" y="3506519"/>
                  <a:pt x="2847861" y="3506519"/>
                </a:cubicBezTo>
                <a:cubicBezTo>
                  <a:pt x="2842920" y="3504049"/>
                  <a:pt x="2840449" y="3504049"/>
                  <a:pt x="2835508" y="3506519"/>
                </a:cubicBezTo>
                <a:cubicBezTo>
                  <a:pt x="2839214" y="3504049"/>
                  <a:pt x="2841067" y="3504049"/>
                  <a:pt x="2842611" y="3504666"/>
                </a:cubicBezTo>
                <a:close/>
                <a:moveTo>
                  <a:pt x="2669960" y="3499108"/>
                </a:moveTo>
                <a:cubicBezTo>
                  <a:pt x="2679843" y="3499108"/>
                  <a:pt x="2682313" y="3504049"/>
                  <a:pt x="2689725" y="3506520"/>
                </a:cubicBezTo>
                <a:cubicBezTo>
                  <a:pt x="2694666" y="3511461"/>
                  <a:pt x="2699607" y="3508990"/>
                  <a:pt x="2699607" y="3518873"/>
                </a:cubicBezTo>
                <a:cubicBezTo>
                  <a:pt x="2689725" y="3513932"/>
                  <a:pt x="2677372" y="3504049"/>
                  <a:pt x="2669960" y="3499108"/>
                </a:cubicBezTo>
                <a:close/>
                <a:moveTo>
                  <a:pt x="2806404" y="3495312"/>
                </a:moveTo>
                <a:lnTo>
                  <a:pt x="2812038" y="3497873"/>
                </a:lnTo>
                <a:cubicBezTo>
                  <a:pt x="2813274" y="3500962"/>
                  <a:pt x="2810803" y="3505285"/>
                  <a:pt x="2803391" y="3511462"/>
                </a:cubicBezTo>
                <a:cubicBezTo>
                  <a:pt x="2803391" y="3506521"/>
                  <a:pt x="2805862" y="3499109"/>
                  <a:pt x="2808332" y="3496638"/>
                </a:cubicBezTo>
                <a:close/>
                <a:moveTo>
                  <a:pt x="7732095" y="3494167"/>
                </a:moveTo>
                <a:cubicBezTo>
                  <a:pt x="7734567" y="3499108"/>
                  <a:pt x="7744449" y="3494167"/>
                  <a:pt x="7737038" y="3506520"/>
                </a:cubicBezTo>
                <a:cubicBezTo>
                  <a:pt x="7727154" y="3504049"/>
                  <a:pt x="7734567" y="3501579"/>
                  <a:pt x="7732095" y="3494167"/>
                </a:cubicBezTo>
                <a:close/>
                <a:moveTo>
                  <a:pt x="2798450" y="3491697"/>
                </a:moveTo>
                <a:cubicBezTo>
                  <a:pt x="2799685" y="3492932"/>
                  <a:pt x="2801538" y="3492932"/>
                  <a:pt x="2803391" y="3493241"/>
                </a:cubicBezTo>
                <a:lnTo>
                  <a:pt x="2806404" y="3495312"/>
                </a:lnTo>
                <a:close/>
                <a:moveTo>
                  <a:pt x="2577624" y="3483976"/>
                </a:moveTo>
                <a:cubicBezTo>
                  <a:pt x="2591521" y="3483049"/>
                  <a:pt x="2605727" y="3484285"/>
                  <a:pt x="2620550" y="3489226"/>
                </a:cubicBezTo>
                <a:cubicBezTo>
                  <a:pt x="2652667" y="3499108"/>
                  <a:pt x="2674902" y="3518872"/>
                  <a:pt x="2711960" y="3528754"/>
                </a:cubicBezTo>
                <a:cubicBezTo>
                  <a:pt x="2744077" y="3553459"/>
                  <a:pt x="2766312" y="3553459"/>
                  <a:pt x="2803370" y="3573224"/>
                </a:cubicBezTo>
                <a:cubicBezTo>
                  <a:pt x="2788546" y="3592988"/>
                  <a:pt x="2719371" y="3592988"/>
                  <a:pt x="2697136" y="3585576"/>
                </a:cubicBezTo>
                <a:cubicBezTo>
                  <a:pt x="2731724" y="3568283"/>
                  <a:pt x="2709489" y="3573224"/>
                  <a:pt x="2697136" y="3560871"/>
                </a:cubicBezTo>
                <a:cubicBezTo>
                  <a:pt x="2679843" y="3546048"/>
                  <a:pt x="2669960" y="3541107"/>
                  <a:pt x="2650196" y="3533695"/>
                </a:cubicBezTo>
                <a:cubicBezTo>
                  <a:pt x="2627961" y="3523813"/>
                  <a:pt x="2581021" y="3523813"/>
                  <a:pt x="2568668" y="3508990"/>
                </a:cubicBezTo>
                <a:cubicBezTo>
                  <a:pt x="2573609" y="3506519"/>
                  <a:pt x="2576080" y="3506519"/>
                  <a:pt x="2581021" y="3504049"/>
                </a:cubicBezTo>
                <a:cubicBezTo>
                  <a:pt x="2543963" y="3484284"/>
                  <a:pt x="2519257" y="3536166"/>
                  <a:pt x="2487140" y="3526284"/>
                </a:cubicBezTo>
                <a:cubicBezTo>
                  <a:pt x="2509375" y="3516401"/>
                  <a:pt x="2504434" y="3501578"/>
                  <a:pt x="2536551" y="3491696"/>
                </a:cubicBezTo>
                <a:cubicBezTo>
                  <a:pt x="2550139" y="3487990"/>
                  <a:pt x="2563727" y="3484902"/>
                  <a:pt x="2577624" y="3483976"/>
                </a:cubicBezTo>
                <a:close/>
                <a:moveTo>
                  <a:pt x="2701482" y="3449388"/>
                </a:moveTo>
                <a:cubicBezTo>
                  <a:pt x="2702717" y="3449080"/>
                  <a:pt x="2703335" y="3450933"/>
                  <a:pt x="2702100" y="3459580"/>
                </a:cubicBezTo>
                <a:cubicBezTo>
                  <a:pt x="2697158" y="3459580"/>
                  <a:pt x="2699629" y="3452168"/>
                  <a:pt x="2697158" y="3452168"/>
                </a:cubicBezTo>
                <a:cubicBezTo>
                  <a:pt x="2698394" y="3452168"/>
                  <a:pt x="2700247" y="3449697"/>
                  <a:pt x="2701482" y="3449388"/>
                </a:cubicBezTo>
                <a:close/>
                <a:moveTo>
                  <a:pt x="2697156" y="3442286"/>
                </a:moveTo>
                <a:cubicBezTo>
                  <a:pt x="2697156" y="3444757"/>
                  <a:pt x="2702097" y="3447227"/>
                  <a:pt x="2694686" y="3449698"/>
                </a:cubicBezTo>
                <a:cubicBezTo>
                  <a:pt x="2692215" y="3444757"/>
                  <a:pt x="2694686" y="3447227"/>
                  <a:pt x="2697156" y="3442286"/>
                </a:cubicBezTo>
                <a:close/>
                <a:moveTo>
                  <a:pt x="2585343" y="3430861"/>
                </a:moveTo>
                <a:cubicBezTo>
                  <a:pt x="2587813" y="3431169"/>
                  <a:pt x="2589666" y="3432405"/>
                  <a:pt x="2590902" y="3432405"/>
                </a:cubicBezTo>
                <a:cubicBezTo>
                  <a:pt x="2585960" y="3432405"/>
                  <a:pt x="2581019" y="3434875"/>
                  <a:pt x="2576078" y="3434875"/>
                </a:cubicBezTo>
                <a:cubicBezTo>
                  <a:pt x="2579784" y="3431169"/>
                  <a:pt x="2582872" y="3430552"/>
                  <a:pt x="2585343" y="3430861"/>
                </a:cubicBezTo>
                <a:close/>
                <a:moveTo>
                  <a:pt x="2756451" y="3427463"/>
                </a:moveTo>
                <a:cubicBezTo>
                  <a:pt x="2761393" y="3429934"/>
                  <a:pt x="2763863" y="3434875"/>
                  <a:pt x="2768804" y="3442286"/>
                </a:cubicBezTo>
                <a:cubicBezTo>
                  <a:pt x="2768804" y="3444757"/>
                  <a:pt x="2773746" y="3444757"/>
                  <a:pt x="2768804" y="3447227"/>
                </a:cubicBezTo>
                <a:cubicBezTo>
                  <a:pt x="2766334" y="3442286"/>
                  <a:pt x="2758922" y="3434875"/>
                  <a:pt x="2756451" y="3427463"/>
                </a:cubicBezTo>
                <a:close/>
                <a:moveTo>
                  <a:pt x="2686658" y="3413566"/>
                </a:moveTo>
                <a:cubicBezTo>
                  <a:pt x="2686658" y="3414493"/>
                  <a:pt x="2686040" y="3416346"/>
                  <a:pt x="2687276" y="3417581"/>
                </a:cubicBezTo>
                <a:cubicBezTo>
                  <a:pt x="2709511" y="3444757"/>
                  <a:pt x="2669982" y="3444757"/>
                  <a:pt x="2682335" y="3415111"/>
                </a:cubicBezTo>
                <a:cubicBezTo>
                  <a:pt x="2686040" y="3412640"/>
                  <a:pt x="2686658" y="3412640"/>
                  <a:pt x="2686658" y="3413566"/>
                </a:cubicBezTo>
                <a:close/>
                <a:moveTo>
                  <a:pt x="2744098" y="3412640"/>
                </a:moveTo>
                <a:lnTo>
                  <a:pt x="2744098" y="3417580"/>
                </a:lnTo>
                <a:cubicBezTo>
                  <a:pt x="2744098" y="3421904"/>
                  <a:pt x="2744098" y="3427462"/>
                  <a:pt x="2744098" y="3429933"/>
                </a:cubicBezTo>
                <a:cubicBezTo>
                  <a:pt x="2739157" y="3424992"/>
                  <a:pt x="2741628" y="3422522"/>
                  <a:pt x="2744098" y="3412640"/>
                </a:cubicBezTo>
                <a:close/>
                <a:moveTo>
                  <a:pt x="8653606" y="3410168"/>
                </a:moveTo>
                <a:cubicBezTo>
                  <a:pt x="8683253" y="3422521"/>
                  <a:pt x="8641253" y="3496637"/>
                  <a:pt x="8633842" y="3518872"/>
                </a:cubicBezTo>
                <a:cubicBezTo>
                  <a:pt x="8614078" y="3479344"/>
                  <a:pt x="8599254" y="3437344"/>
                  <a:pt x="8653606" y="3410168"/>
                </a:cubicBezTo>
                <a:close/>
                <a:moveTo>
                  <a:pt x="6533884" y="3378052"/>
                </a:moveTo>
                <a:cubicBezTo>
                  <a:pt x="6531413" y="3382993"/>
                  <a:pt x="6536355" y="3382993"/>
                  <a:pt x="6531413" y="3387934"/>
                </a:cubicBezTo>
                <a:cubicBezTo>
                  <a:pt x="6528942" y="3378052"/>
                  <a:pt x="6533884" y="3380523"/>
                  <a:pt x="6533884" y="3378052"/>
                </a:cubicBezTo>
                <a:close/>
                <a:moveTo>
                  <a:pt x="2716922" y="3370641"/>
                </a:moveTo>
                <a:lnTo>
                  <a:pt x="2716922" y="3375582"/>
                </a:lnTo>
                <a:lnTo>
                  <a:pt x="2716217" y="3373464"/>
                </a:lnTo>
                <a:close/>
                <a:moveTo>
                  <a:pt x="2714453" y="3368170"/>
                </a:moveTo>
                <a:lnTo>
                  <a:pt x="2716217" y="3373464"/>
                </a:lnTo>
                <a:lnTo>
                  <a:pt x="2711981" y="3390405"/>
                </a:lnTo>
                <a:cubicBezTo>
                  <a:pt x="2709511" y="3380523"/>
                  <a:pt x="2709511" y="3378053"/>
                  <a:pt x="2714453" y="3368170"/>
                </a:cubicBezTo>
                <a:close/>
                <a:moveTo>
                  <a:pt x="2689746" y="3360758"/>
                </a:moveTo>
                <a:cubicBezTo>
                  <a:pt x="2689746" y="3360758"/>
                  <a:pt x="2692217" y="3365700"/>
                  <a:pt x="2694687" y="3368170"/>
                </a:cubicBezTo>
                <a:cubicBezTo>
                  <a:pt x="2684805" y="3368170"/>
                  <a:pt x="2669982" y="3365700"/>
                  <a:pt x="2662570" y="3363229"/>
                </a:cubicBezTo>
                <a:cubicBezTo>
                  <a:pt x="2669982" y="3360758"/>
                  <a:pt x="2679864" y="3360758"/>
                  <a:pt x="2689746" y="3360758"/>
                </a:cubicBezTo>
                <a:close/>
                <a:moveTo>
                  <a:pt x="8856191" y="3358288"/>
                </a:moveTo>
                <a:cubicBezTo>
                  <a:pt x="8853721" y="3365700"/>
                  <a:pt x="8848780" y="3373111"/>
                  <a:pt x="8843839" y="3380523"/>
                </a:cubicBezTo>
                <a:cubicBezTo>
                  <a:pt x="8836426" y="3375582"/>
                  <a:pt x="8841367" y="3375582"/>
                  <a:pt x="8843839" y="3370641"/>
                </a:cubicBezTo>
                <a:cubicBezTo>
                  <a:pt x="8848780" y="3365700"/>
                  <a:pt x="8848780" y="3363229"/>
                  <a:pt x="8856191" y="3358288"/>
                </a:cubicBezTo>
                <a:close/>
                <a:moveTo>
                  <a:pt x="6701880" y="3355817"/>
                </a:moveTo>
                <a:cubicBezTo>
                  <a:pt x="6691998" y="3363229"/>
                  <a:pt x="6687057" y="3368170"/>
                  <a:pt x="6674704" y="3370641"/>
                </a:cubicBezTo>
                <a:cubicBezTo>
                  <a:pt x="6684586" y="3358288"/>
                  <a:pt x="6689527" y="3358288"/>
                  <a:pt x="6701880" y="3355817"/>
                </a:cubicBezTo>
                <a:close/>
                <a:moveTo>
                  <a:pt x="4557450" y="3316289"/>
                </a:moveTo>
                <a:cubicBezTo>
                  <a:pt x="4567332" y="3328642"/>
                  <a:pt x="4554979" y="3336053"/>
                  <a:pt x="4557450" y="3316289"/>
                </a:cubicBezTo>
                <a:close/>
                <a:moveTo>
                  <a:pt x="2156600" y="3306315"/>
                </a:moveTo>
                <a:lnTo>
                  <a:pt x="2158621" y="3306407"/>
                </a:lnTo>
                <a:cubicBezTo>
                  <a:pt x="2153680" y="3308877"/>
                  <a:pt x="2151208" y="3311348"/>
                  <a:pt x="2146267" y="3313818"/>
                </a:cubicBezTo>
                <a:close/>
                <a:moveTo>
                  <a:pt x="8896339" y="3302933"/>
                </a:moveTo>
                <a:cubicBezTo>
                  <a:pt x="8896493" y="3303473"/>
                  <a:pt x="8896339" y="3305172"/>
                  <a:pt x="8895721" y="3308878"/>
                </a:cubicBezTo>
                <a:cubicBezTo>
                  <a:pt x="8893250" y="3311348"/>
                  <a:pt x="8890780" y="3313819"/>
                  <a:pt x="8888308" y="3313819"/>
                </a:cubicBezTo>
                <a:cubicBezTo>
                  <a:pt x="8885838" y="3311348"/>
                  <a:pt x="8890780" y="3303937"/>
                  <a:pt x="8890780" y="3306407"/>
                </a:cubicBezTo>
                <a:cubicBezTo>
                  <a:pt x="8892632" y="3310112"/>
                  <a:pt x="8895875" y="3301311"/>
                  <a:pt x="8896339" y="3302933"/>
                </a:cubicBezTo>
                <a:close/>
                <a:moveTo>
                  <a:pt x="4540157" y="3301465"/>
                </a:moveTo>
                <a:cubicBezTo>
                  <a:pt x="4532745" y="3331112"/>
                  <a:pt x="4508040" y="3306406"/>
                  <a:pt x="4540157" y="3301465"/>
                </a:cubicBezTo>
                <a:close/>
                <a:moveTo>
                  <a:pt x="4609332" y="3296524"/>
                </a:moveTo>
                <a:cubicBezTo>
                  <a:pt x="4606861" y="3308877"/>
                  <a:pt x="4609332" y="3313818"/>
                  <a:pt x="4594508" y="3316289"/>
                </a:cubicBezTo>
                <a:cubicBezTo>
                  <a:pt x="4599449" y="3311347"/>
                  <a:pt x="4606861" y="3298995"/>
                  <a:pt x="4609332" y="3296524"/>
                </a:cubicBezTo>
                <a:close/>
                <a:moveTo>
                  <a:pt x="1489088" y="3286642"/>
                </a:moveTo>
                <a:cubicBezTo>
                  <a:pt x="1496500" y="3298995"/>
                  <a:pt x="1486618" y="3284172"/>
                  <a:pt x="1489088" y="3286642"/>
                </a:cubicBezTo>
                <a:close/>
                <a:moveTo>
                  <a:pt x="1667279" y="3284789"/>
                </a:moveTo>
                <a:cubicBezTo>
                  <a:pt x="1668824" y="3284789"/>
                  <a:pt x="1670677" y="3286642"/>
                  <a:pt x="1671913" y="3294054"/>
                </a:cubicBezTo>
                <a:cubicBezTo>
                  <a:pt x="1659559" y="3296525"/>
                  <a:pt x="1666971" y="3291584"/>
                  <a:pt x="1664500" y="3286642"/>
                </a:cubicBezTo>
                <a:cubicBezTo>
                  <a:pt x="1664500" y="3286642"/>
                  <a:pt x="1665736" y="3284789"/>
                  <a:pt x="1667279" y="3284789"/>
                </a:cubicBezTo>
                <a:close/>
                <a:moveTo>
                  <a:pt x="4624155" y="3279231"/>
                </a:moveTo>
                <a:cubicBezTo>
                  <a:pt x="4619214" y="3284172"/>
                  <a:pt x="4621685" y="3289113"/>
                  <a:pt x="4611802" y="3289113"/>
                </a:cubicBezTo>
                <a:cubicBezTo>
                  <a:pt x="4614273" y="3284172"/>
                  <a:pt x="4616743" y="3284172"/>
                  <a:pt x="4624155" y="3279231"/>
                </a:cubicBezTo>
                <a:close/>
                <a:moveTo>
                  <a:pt x="8925367" y="3239702"/>
                </a:moveTo>
                <a:cubicBezTo>
                  <a:pt x="8927838" y="3242173"/>
                  <a:pt x="8930308" y="3239702"/>
                  <a:pt x="8930308" y="3244643"/>
                </a:cubicBezTo>
                <a:cubicBezTo>
                  <a:pt x="8927838" y="3244643"/>
                  <a:pt x="8927838" y="3244643"/>
                  <a:pt x="8925367" y="3244643"/>
                </a:cubicBezTo>
                <a:cubicBezTo>
                  <a:pt x="8922896" y="3244643"/>
                  <a:pt x="8922896" y="3234761"/>
                  <a:pt x="8925367" y="3239702"/>
                </a:cubicBezTo>
                <a:close/>
                <a:moveTo>
                  <a:pt x="8942661" y="3229820"/>
                </a:moveTo>
                <a:cubicBezTo>
                  <a:pt x="8942661" y="3232290"/>
                  <a:pt x="8940189" y="3237231"/>
                  <a:pt x="8940189" y="3239702"/>
                </a:cubicBezTo>
                <a:cubicBezTo>
                  <a:pt x="8940189" y="3234761"/>
                  <a:pt x="8945132" y="3222408"/>
                  <a:pt x="8942661" y="3229820"/>
                </a:cubicBezTo>
                <a:close/>
                <a:moveTo>
                  <a:pt x="8875956" y="3158174"/>
                </a:moveTo>
                <a:cubicBezTo>
                  <a:pt x="8873486" y="3160645"/>
                  <a:pt x="8878427" y="3163116"/>
                  <a:pt x="8871015" y="3165586"/>
                </a:cubicBezTo>
                <a:cubicBezTo>
                  <a:pt x="8868544" y="3155704"/>
                  <a:pt x="8871015" y="3160645"/>
                  <a:pt x="8875956" y="3158174"/>
                </a:cubicBezTo>
                <a:close/>
                <a:moveTo>
                  <a:pt x="4520392" y="3153233"/>
                </a:moveTo>
                <a:cubicBezTo>
                  <a:pt x="4525333" y="3153233"/>
                  <a:pt x="4525333" y="3155704"/>
                  <a:pt x="4525333" y="3158174"/>
                </a:cubicBezTo>
                <a:cubicBezTo>
                  <a:pt x="4510510" y="3160645"/>
                  <a:pt x="4517921" y="3160645"/>
                  <a:pt x="4520392" y="3153233"/>
                </a:cubicBezTo>
                <a:close/>
                <a:moveTo>
                  <a:pt x="8883368" y="3147675"/>
                </a:moveTo>
                <a:cubicBezTo>
                  <a:pt x="8883986" y="3148292"/>
                  <a:pt x="8884603" y="3149527"/>
                  <a:pt x="8885839" y="3148292"/>
                </a:cubicBezTo>
                <a:cubicBezTo>
                  <a:pt x="8883368" y="3150763"/>
                  <a:pt x="8883368" y="3158174"/>
                  <a:pt x="8880896" y="3150763"/>
                </a:cubicBezTo>
                <a:cubicBezTo>
                  <a:pt x="8882132" y="3147057"/>
                  <a:pt x="8882750" y="3147057"/>
                  <a:pt x="8883368" y="3147675"/>
                </a:cubicBezTo>
                <a:close/>
                <a:moveTo>
                  <a:pt x="1481680" y="3145821"/>
                </a:moveTo>
                <a:cubicBezTo>
                  <a:pt x="1484150" y="3148292"/>
                  <a:pt x="1486621" y="3150763"/>
                  <a:pt x="1489091" y="3153233"/>
                </a:cubicBezTo>
                <a:cubicBezTo>
                  <a:pt x="1481680" y="3155704"/>
                  <a:pt x="1484150" y="3150763"/>
                  <a:pt x="1481680" y="3145821"/>
                </a:cubicBezTo>
                <a:close/>
                <a:moveTo>
                  <a:pt x="8809869" y="3132234"/>
                </a:moveTo>
                <a:cubicBezTo>
                  <a:pt x="8812340" y="3131616"/>
                  <a:pt x="8814193" y="3132234"/>
                  <a:pt x="8816663" y="3135940"/>
                </a:cubicBezTo>
                <a:cubicBezTo>
                  <a:pt x="8804310" y="3143351"/>
                  <a:pt x="8799368" y="3143351"/>
                  <a:pt x="8799368" y="3135940"/>
                </a:cubicBezTo>
                <a:cubicBezTo>
                  <a:pt x="8804310" y="3134704"/>
                  <a:pt x="8807398" y="3132851"/>
                  <a:pt x="8809869" y="3132234"/>
                </a:cubicBezTo>
                <a:close/>
                <a:moveTo>
                  <a:pt x="5343082" y="3116175"/>
                </a:moveTo>
                <a:cubicBezTo>
                  <a:pt x="5340612" y="3121116"/>
                  <a:pt x="5350494" y="3126058"/>
                  <a:pt x="5338141" y="3123587"/>
                </a:cubicBezTo>
                <a:cubicBezTo>
                  <a:pt x="5338141" y="3116175"/>
                  <a:pt x="5343082" y="3118646"/>
                  <a:pt x="5343082" y="3116175"/>
                </a:cubicBezTo>
                <a:close/>
                <a:moveTo>
                  <a:pt x="8935248" y="3116174"/>
                </a:moveTo>
                <a:cubicBezTo>
                  <a:pt x="8942660" y="3123586"/>
                  <a:pt x="8947601" y="3128527"/>
                  <a:pt x="8959954" y="3126057"/>
                </a:cubicBezTo>
                <a:cubicBezTo>
                  <a:pt x="8959954" y="3145821"/>
                  <a:pt x="8967365" y="3143350"/>
                  <a:pt x="8964895" y="3168056"/>
                </a:cubicBezTo>
                <a:cubicBezTo>
                  <a:pt x="8962424" y="3190291"/>
                  <a:pt x="8947601" y="3207584"/>
                  <a:pt x="8932778" y="3219937"/>
                </a:cubicBezTo>
                <a:cubicBezTo>
                  <a:pt x="8932778" y="3212525"/>
                  <a:pt x="8930307" y="3202643"/>
                  <a:pt x="8930307" y="3197702"/>
                </a:cubicBezTo>
                <a:cubicBezTo>
                  <a:pt x="8930307" y="3202643"/>
                  <a:pt x="8930307" y="3210055"/>
                  <a:pt x="8930307" y="3217467"/>
                </a:cubicBezTo>
                <a:cubicBezTo>
                  <a:pt x="8903131" y="3205114"/>
                  <a:pt x="8940189" y="3170526"/>
                  <a:pt x="8920425" y="3145821"/>
                </a:cubicBezTo>
                <a:cubicBezTo>
                  <a:pt x="8920425" y="3150762"/>
                  <a:pt x="8920425" y="3153232"/>
                  <a:pt x="8922896" y="3160644"/>
                </a:cubicBezTo>
                <a:cubicBezTo>
                  <a:pt x="8922896" y="3163115"/>
                  <a:pt x="8920425" y="3163115"/>
                  <a:pt x="8920425" y="3165585"/>
                </a:cubicBezTo>
                <a:lnTo>
                  <a:pt x="8913425" y="3166752"/>
                </a:lnTo>
                <a:lnTo>
                  <a:pt x="8914867" y="3170836"/>
                </a:lnTo>
                <a:cubicBezTo>
                  <a:pt x="8915485" y="3172380"/>
                  <a:pt x="8915485" y="3174233"/>
                  <a:pt x="8913013" y="3177939"/>
                </a:cubicBezTo>
                <a:lnTo>
                  <a:pt x="8913013" y="3166821"/>
                </a:lnTo>
                <a:lnTo>
                  <a:pt x="8905602" y="3168056"/>
                </a:lnTo>
                <a:cubicBezTo>
                  <a:pt x="8905602" y="3163115"/>
                  <a:pt x="8903131" y="3158173"/>
                  <a:pt x="8903131" y="3153232"/>
                </a:cubicBezTo>
                <a:cubicBezTo>
                  <a:pt x="8900660" y="3150762"/>
                  <a:pt x="8913013" y="3158173"/>
                  <a:pt x="8910543" y="3158173"/>
                </a:cubicBezTo>
                <a:cubicBezTo>
                  <a:pt x="8890778" y="3133468"/>
                  <a:pt x="8925366" y="3123586"/>
                  <a:pt x="8935248" y="3116174"/>
                </a:cubicBezTo>
                <a:close/>
                <a:moveTo>
                  <a:pt x="1442149" y="3108763"/>
                </a:moveTo>
                <a:cubicBezTo>
                  <a:pt x="1447090" y="3111234"/>
                  <a:pt x="1447090" y="3113705"/>
                  <a:pt x="1452031" y="3111234"/>
                </a:cubicBezTo>
                <a:cubicBezTo>
                  <a:pt x="1444621" y="3118646"/>
                  <a:pt x="1447090" y="3111234"/>
                  <a:pt x="1442149" y="3108763"/>
                </a:cubicBezTo>
                <a:close/>
                <a:moveTo>
                  <a:pt x="8888309" y="3101352"/>
                </a:moveTo>
                <a:cubicBezTo>
                  <a:pt x="8888309" y="3106293"/>
                  <a:pt x="8890779" y="3106293"/>
                  <a:pt x="8885838" y="3108764"/>
                </a:cubicBezTo>
                <a:cubicBezTo>
                  <a:pt x="8883367" y="3103823"/>
                  <a:pt x="8885838" y="3106293"/>
                  <a:pt x="8888309" y="3101352"/>
                </a:cubicBezTo>
                <a:close/>
                <a:moveTo>
                  <a:pt x="9026658" y="3101351"/>
                </a:moveTo>
                <a:cubicBezTo>
                  <a:pt x="9048893" y="3103822"/>
                  <a:pt x="9058775" y="3121116"/>
                  <a:pt x="9036540" y="3138409"/>
                </a:cubicBezTo>
                <a:cubicBezTo>
                  <a:pt x="9006894" y="3116175"/>
                  <a:pt x="9014305" y="3158174"/>
                  <a:pt x="8999482" y="3158174"/>
                </a:cubicBezTo>
                <a:cubicBezTo>
                  <a:pt x="8989600" y="3158174"/>
                  <a:pt x="8982188" y="3140880"/>
                  <a:pt x="8974776" y="3135939"/>
                </a:cubicBezTo>
                <a:cubicBezTo>
                  <a:pt x="8977247" y="3130998"/>
                  <a:pt x="9019247" y="3101351"/>
                  <a:pt x="9026658" y="3101351"/>
                </a:cubicBezTo>
                <a:close/>
                <a:moveTo>
                  <a:pt x="9061246" y="3091469"/>
                </a:moveTo>
                <a:cubicBezTo>
                  <a:pt x="9058776" y="3098881"/>
                  <a:pt x="9063717" y="3106293"/>
                  <a:pt x="9051363" y="3103822"/>
                </a:cubicBezTo>
                <a:cubicBezTo>
                  <a:pt x="9053835" y="3098881"/>
                  <a:pt x="9056306" y="3096410"/>
                  <a:pt x="9061246" y="3091469"/>
                </a:cubicBezTo>
                <a:close/>
                <a:moveTo>
                  <a:pt x="5742384" y="3056264"/>
                </a:moveTo>
                <a:cubicBezTo>
                  <a:pt x="5750722" y="3058735"/>
                  <a:pt x="5761839" y="3064293"/>
                  <a:pt x="5772957" y="3061823"/>
                </a:cubicBezTo>
                <a:cubicBezTo>
                  <a:pt x="5785310" y="3066764"/>
                  <a:pt x="5795192" y="3069235"/>
                  <a:pt x="5810015" y="3066764"/>
                </a:cubicBezTo>
                <a:cubicBezTo>
                  <a:pt x="5802604" y="3096410"/>
                  <a:pt x="5750722" y="3064294"/>
                  <a:pt x="5728487" y="3069235"/>
                </a:cubicBezTo>
                <a:cubicBezTo>
                  <a:pt x="5728487" y="3054411"/>
                  <a:pt x="5734046" y="3053794"/>
                  <a:pt x="5742384" y="3056264"/>
                </a:cubicBezTo>
                <a:close/>
                <a:moveTo>
                  <a:pt x="6057068" y="3049470"/>
                </a:moveTo>
                <a:cubicBezTo>
                  <a:pt x="6054598" y="3056882"/>
                  <a:pt x="6049656" y="3064294"/>
                  <a:pt x="6042245" y="3069235"/>
                </a:cubicBezTo>
                <a:cubicBezTo>
                  <a:pt x="6034833" y="3086528"/>
                  <a:pt x="6000245" y="3098881"/>
                  <a:pt x="5990363" y="3074176"/>
                </a:cubicBezTo>
                <a:cubicBezTo>
                  <a:pt x="6012598" y="3066764"/>
                  <a:pt x="6037304" y="3061823"/>
                  <a:pt x="6057068" y="3049470"/>
                </a:cubicBezTo>
                <a:close/>
                <a:moveTo>
                  <a:pt x="2761369" y="3037118"/>
                </a:moveTo>
                <a:cubicBezTo>
                  <a:pt x="2768780" y="3049471"/>
                  <a:pt x="2768780" y="3061824"/>
                  <a:pt x="2758897" y="3066765"/>
                </a:cubicBezTo>
                <a:cubicBezTo>
                  <a:pt x="2768780" y="3059353"/>
                  <a:pt x="2766310" y="3047000"/>
                  <a:pt x="2761369" y="3037118"/>
                </a:cubicBezTo>
                <a:close/>
                <a:moveTo>
                  <a:pt x="5787780" y="2995118"/>
                </a:moveTo>
                <a:cubicBezTo>
                  <a:pt x="5787780" y="3005001"/>
                  <a:pt x="5785310" y="3002530"/>
                  <a:pt x="5782839" y="3005001"/>
                </a:cubicBezTo>
                <a:cubicBezTo>
                  <a:pt x="5785310" y="3000060"/>
                  <a:pt x="5777898" y="2997589"/>
                  <a:pt x="5787780" y="2995118"/>
                </a:cubicBezTo>
                <a:close/>
                <a:moveTo>
                  <a:pt x="4273338" y="2970413"/>
                </a:moveTo>
                <a:cubicBezTo>
                  <a:pt x="4265926" y="2972884"/>
                  <a:pt x="4263456" y="2977825"/>
                  <a:pt x="4253573" y="2972884"/>
                </a:cubicBezTo>
                <a:cubicBezTo>
                  <a:pt x="4260985" y="2970413"/>
                  <a:pt x="4268397" y="2970413"/>
                  <a:pt x="4273338" y="2970413"/>
                </a:cubicBezTo>
                <a:close/>
                <a:moveTo>
                  <a:pt x="5760604" y="2965472"/>
                </a:moveTo>
                <a:cubicBezTo>
                  <a:pt x="5772957" y="2967943"/>
                  <a:pt x="5768016" y="2972884"/>
                  <a:pt x="5768016" y="2977825"/>
                </a:cubicBezTo>
                <a:cubicBezTo>
                  <a:pt x="5765545" y="2972884"/>
                  <a:pt x="5763075" y="2970413"/>
                  <a:pt x="5760604" y="2965472"/>
                </a:cubicBezTo>
                <a:close/>
                <a:moveTo>
                  <a:pt x="9165010" y="2953119"/>
                </a:moveTo>
                <a:cubicBezTo>
                  <a:pt x="9162539" y="2963002"/>
                  <a:pt x="9165010" y="2967943"/>
                  <a:pt x="9157597" y="2970413"/>
                </a:cubicBezTo>
                <a:cubicBezTo>
                  <a:pt x="9157597" y="2963002"/>
                  <a:pt x="9162539" y="2960531"/>
                  <a:pt x="9165010" y="2953119"/>
                </a:cubicBezTo>
                <a:close/>
                <a:moveTo>
                  <a:pt x="4174516" y="2945708"/>
                </a:moveTo>
                <a:cubicBezTo>
                  <a:pt x="4179457" y="2945708"/>
                  <a:pt x="4189340" y="2950650"/>
                  <a:pt x="4184398" y="2950650"/>
                </a:cubicBezTo>
                <a:cubicBezTo>
                  <a:pt x="4179457" y="2948179"/>
                  <a:pt x="4176987" y="2953120"/>
                  <a:pt x="4174516" y="2945708"/>
                </a:cubicBezTo>
                <a:close/>
                <a:moveTo>
                  <a:pt x="4181928" y="2938296"/>
                </a:moveTo>
                <a:cubicBezTo>
                  <a:pt x="4186869" y="2938296"/>
                  <a:pt x="4194281" y="2943237"/>
                  <a:pt x="4194281" y="2943237"/>
                </a:cubicBezTo>
                <a:cubicBezTo>
                  <a:pt x="4189340" y="2940767"/>
                  <a:pt x="4186869" y="2943237"/>
                  <a:pt x="4181928" y="2938296"/>
                </a:cubicBezTo>
                <a:close/>
                <a:moveTo>
                  <a:pt x="4209722" y="2935517"/>
                </a:moveTo>
                <a:cubicBezTo>
                  <a:pt x="4210957" y="2935826"/>
                  <a:pt x="4212810" y="2937061"/>
                  <a:pt x="4214045" y="2935826"/>
                </a:cubicBezTo>
                <a:cubicBezTo>
                  <a:pt x="4211574" y="2938297"/>
                  <a:pt x="4218986" y="2940767"/>
                  <a:pt x="4209104" y="2940767"/>
                </a:cubicBezTo>
                <a:cubicBezTo>
                  <a:pt x="4207869" y="2935826"/>
                  <a:pt x="4208486" y="2935208"/>
                  <a:pt x="4209722" y="2935517"/>
                </a:cubicBezTo>
                <a:close/>
                <a:moveTo>
                  <a:pt x="5725128" y="2927874"/>
                </a:moveTo>
                <a:cubicBezTo>
                  <a:pt x="5739604" y="2933200"/>
                  <a:pt x="5754428" y="2958678"/>
                  <a:pt x="5758133" y="2960531"/>
                </a:cubicBezTo>
                <a:cubicBezTo>
                  <a:pt x="5750721" y="2965472"/>
                  <a:pt x="5723545" y="2938296"/>
                  <a:pt x="5711192" y="2930885"/>
                </a:cubicBezTo>
                <a:cubicBezTo>
                  <a:pt x="5715516" y="2926561"/>
                  <a:pt x="5720303" y="2926098"/>
                  <a:pt x="5725128" y="2927874"/>
                </a:cubicBezTo>
                <a:close/>
                <a:moveTo>
                  <a:pt x="5071323" y="2923473"/>
                </a:moveTo>
                <a:cubicBezTo>
                  <a:pt x="5068852" y="2928415"/>
                  <a:pt x="5073793" y="2933356"/>
                  <a:pt x="5063911" y="2930885"/>
                </a:cubicBezTo>
                <a:cubicBezTo>
                  <a:pt x="5066382" y="2925944"/>
                  <a:pt x="5068852" y="2925944"/>
                  <a:pt x="5071323" y="2923473"/>
                </a:cubicBezTo>
                <a:close/>
                <a:moveTo>
                  <a:pt x="5774501" y="2888886"/>
                </a:moveTo>
                <a:cubicBezTo>
                  <a:pt x="5776045" y="2889504"/>
                  <a:pt x="5777897" y="2891357"/>
                  <a:pt x="5780368" y="2891357"/>
                </a:cubicBezTo>
                <a:cubicBezTo>
                  <a:pt x="5777898" y="2891357"/>
                  <a:pt x="5777898" y="2896298"/>
                  <a:pt x="5770486" y="2893827"/>
                </a:cubicBezTo>
                <a:cubicBezTo>
                  <a:pt x="5771721" y="2888886"/>
                  <a:pt x="5772957" y="2888268"/>
                  <a:pt x="5774501" y="2888886"/>
                </a:cubicBezTo>
                <a:close/>
                <a:moveTo>
                  <a:pt x="5120733" y="2888885"/>
                </a:moveTo>
                <a:cubicBezTo>
                  <a:pt x="5135557" y="2908650"/>
                  <a:pt x="5113322" y="2916061"/>
                  <a:pt x="5098498" y="2903709"/>
                </a:cubicBezTo>
                <a:cubicBezTo>
                  <a:pt x="5103440" y="2896297"/>
                  <a:pt x="5113322" y="2891356"/>
                  <a:pt x="5120733" y="2888885"/>
                </a:cubicBezTo>
                <a:close/>
                <a:moveTo>
                  <a:pt x="5142968" y="2886415"/>
                </a:moveTo>
                <a:cubicBezTo>
                  <a:pt x="5142968" y="2886415"/>
                  <a:pt x="5152851" y="2886415"/>
                  <a:pt x="5152851" y="2886415"/>
                </a:cubicBezTo>
                <a:cubicBezTo>
                  <a:pt x="5150380" y="2888886"/>
                  <a:pt x="5152851" y="2898768"/>
                  <a:pt x="5142968" y="2886415"/>
                </a:cubicBezTo>
                <a:close/>
                <a:moveTo>
                  <a:pt x="5296142" y="2837004"/>
                </a:moveTo>
                <a:cubicBezTo>
                  <a:pt x="5323318" y="2846887"/>
                  <a:pt x="5320847" y="2928414"/>
                  <a:pt x="5291201" y="2928414"/>
                </a:cubicBezTo>
                <a:cubicBezTo>
                  <a:pt x="5268966" y="2928414"/>
                  <a:pt x="5271436" y="2869121"/>
                  <a:pt x="5266495" y="2851828"/>
                </a:cubicBezTo>
                <a:cubicBezTo>
                  <a:pt x="5278848" y="2854298"/>
                  <a:pt x="5288730" y="2846887"/>
                  <a:pt x="5296142" y="2837004"/>
                </a:cubicBezTo>
                <a:close/>
                <a:moveTo>
                  <a:pt x="2929366" y="2834533"/>
                </a:moveTo>
                <a:cubicBezTo>
                  <a:pt x="2931837" y="2834533"/>
                  <a:pt x="2929366" y="2834533"/>
                  <a:pt x="2929366" y="2839475"/>
                </a:cubicBezTo>
                <a:cubicBezTo>
                  <a:pt x="2919483" y="2837004"/>
                  <a:pt x="2926896" y="2837004"/>
                  <a:pt x="2929366" y="2834533"/>
                </a:cubicBezTo>
                <a:close/>
                <a:moveTo>
                  <a:pt x="9244067" y="2834532"/>
                </a:moveTo>
                <a:cubicBezTo>
                  <a:pt x="9249007" y="2834532"/>
                  <a:pt x="9268772" y="2888885"/>
                  <a:pt x="9271242" y="2903709"/>
                </a:cubicBezTo>
                <a:cubicBezTo>
                  <a:pt x="9271242" y="2921002"/>
                  <a:pt x="9263831" y="2938296"/>
                  <a:pt x="9256419" y="2953119"/>
                </a:cubicBezTo>
                <a:cubicBezTo>
                  <a:pt x="9253949" y="2955590"/>
                  <a:pt x="9241596" y="2955590"/>
                  <a:pt x="9239125" y="2967943"/>
                </a:cubicBezTo>
                <a:cubicBezTo>
                  <a:pt x="9236655" y="2977825"/>
                  <a:pt x="9234184" y="3005001"/>
                  <a:pt x="9234184" y="3014883"/>
                </a:cubicBezTo>
                <a:cubicBezTo>
                  <a:pt x="9231714" y="3042059"/>
                  <a:pt x="9236655" y="3064294"/>
                  <a:pt x="9207009" y="3081587"/>
                </a:cubicBezTo>
                <a:cubicBezTo>
                  <a:pt x="9209478" y="3071705"/>
                  <a:pt x="9207009" y="3064294"/>
                  <a:pt x="9211949" y="3054411"/>
                </a:cubicBezTo>
                <a:cubicBezTo>
                  <a:pt x="9207009" y="3059352"/>
                  <a:pt x="9204538" y="3061823"/>
                  <a:pt x="9199596" y="3071705"/>
                </a:cubicBezTo>
                <a:cubicBezTo>
                  <a:pt x="9184773" y="3064294"/>
                  <a:pt x="9182303" y="3081587"/>
                  <a:pt x="9174891" y="3091470"/>
                </a:cubicBezTo>
                <a:cubicBezTo>
                  <a:pt x="9174891" y="3086529"/>
                  <a:pt x="9174891" y="3081587"/>
                  <a:pt x="9174891" y="3076646"/>
                </a:cubicBezTo>
                <a:cubicBezTo>
                  <a:pt x="9155127" y="3091470"/>
                  <a:pt x="9147715" y="3088999"/>
                  <a:pt x="9123010" y="3093940"/>
                </a:cubicBezTo>
                <a:cubicBezTo>
                  <a:pt x="9123010" y="3091470"/>
                  <a:pt x="9125480" y="3088999"/>
                  <a:pt x="9127951" y="3088999"/>
                </a:cubicBezTo>
                <a:cubicBezTo>
                  <a:pt x="9115598" y="3081587"/>
                  <a:pt x="9120540" y="3091470"/>
                  <a:pt x="9113128" y="3076646"/>
                </a:cubicBezTo>
                <a:cubicBezTo>
                  <a:pt x="9103245" y="3086529"/>
                  <a:pt x="9105716" y="3096411"/>
                  <a:pt x="9115598" y="3106293"/>
                </a:cubicBezTo>
                <a:cubicBezTo>
                  <a:pt x="9093363" y="3098881"/>
                  <a:pt x="9098303" y="3135939"/>
                  <a:pt x="9076068" y="3128528"/>
                </a:cubicBezTo>
                <a:cubicBezTo>
                  <a:pt x="9058775" y="3123587"/>
                  <a:pt x="9063716" y="3098881"/>
                  <a:pt x="9073598" y="3088999"/>
                </a:cubicBezTo>
                <a:cubicBezTo>
                  <a:pt x="9041481" y="3084058"/>
                  <a:pt x="9006894" y="3098881"/>
                  <a:pt x="8979718" y="3106293"/>
                </a:cubicBezTo>
                <a:cubicBezTo>
                  <a:pt x="8977247" y="3106293"/>
                  <a:pt x="8957483" y="3123587"/>
                  <a:pt x="8945130" y="3116175"/>
                </a:cubicBezTo>
                <a:cubicBezTo>
                  <a:pt x="8925365" y="3103822"/>
                  <a:pt x="8957483" y="3093940"/>
                  <a:pt x="8972306" y="3081587"/>
                </a:cubicBezTo>
                <a:cubicBezTo>
                  <a:pt x="9004423" y="3056882"/>
                  <a:pt x="9026658" y="3061823"/>
                  <a:pt x="9066186" y="3054411"/>
                </a:cubicBezTo>
                <a:cubicBezTo>
                  <a:pt x="9090892" y="3049470"/>
                  <a:pt x="9078539" y="3059352"/>
                  <a:pt x="9093363" y="3032177"/>
                </a:cubicBezTo>
                <a:cubicBezTo>
                  <a:pt x="9100775" y="3019824"/>
                  <a:pt x="9115598" y="2987707"/>
                  <a:pt x="9127951" y="2987707"/>
                </a:cubicBezTo>
                <a:cubicBezTo>
                  <a:pt x="9120540" y="2997589"/>
                  <a:pt x="9123010" y="3002530"/>
                  <a:pt x="9120540" y="3014883"/>
                </a:cubicBezTo>
                <a:cubicBezTo>
                  <a:pt x="9142774" y="3009942"/>
                  <a:pt x="9251478" y="2916061"/>
                  <a:pt x="9202067" y="2893826"/>
                </a:cubicBezTo>
                <a:cubicBezTo>
                  <a:pt x="9214420" y="2876532"/>
                  <a:pt x="9209478" y="2859238"/>
                  <a:pt x="9224302" y="2844415"/>
                </a:cubicBezTo>
                <a:cubicBezTo>
                  <a:pt x="9226773" y="2849356"/>
                  <a:pt x="9229243" y="2854297"/>
                  <a:pt x="9231714" y="2859238"/>
                </a:cubicBezTo>
                <a:cubicBezTo>
                  <a:pt x="9241596" y="2854297"/>
                  <a:pt x="9244067" y="2854297"/>
                  <a:pt x="9246537" y="2841944"/>
                </a:cubicBezTo>
                <a:cubicBezTo>
                  <a:pt x="9244067" y="2841944"/>
                  <a:pt x="9239125" y="2846885"/>
                  <a:pt x="9234184" y="2846885"/>
                </a:cubicBezTo>
                <a:cubicBezTo>
                  <a:pt x="9231714" y="2829591"/>
                  <a:pt x="9236655" y="2837003"/>
                  <a:pt x="9244067" y="2834532"/>
                </a:cubicBezTo>
                <a:close/>
                <a:moveTo>
                  <a:pt x="9414534" y="2733241"/>
                </a:moveTo>
                <a:cubicBezTo>
                  <a:pt x="9412064" y="2735712"/>
                  <a:pt x="9414534" y="2740653"/>
                  <a:pt x="9407121" y="2738182"/>
                </a:cubicBezTo>
                <a:cubicBezTo>
                  <a:pt x="9409593" y="2735712"/>
                  <a:pt x="9412064" y="2735712"/>
                  <a:pt x="9414534" y="2733241"/>
                </a:cubicBezTo>
                <a:close/>
                <a:moveTo>
                  <a:pt x="3040623" y="2713477"/>
                </a:moveTo>
                <a:lnTo>
                  <a:pt x="3039286" y="2716549"/>
                </a:lnTo>
                <a:lnTo>
                  <a:pt x="3033211" y="2720889"/>
                </a:lnTo>
                <a:cubicBezTo>
                  <a:pt x="3033211" y="2720889"/>
                  <a:pt x="3040623" y="2713477"/>
                  <a:pt x="3040623" y="2713477"/>
                </a:cubicBezTo>
                <a:close/>
                <a:moveTo>
                  <a:pt x="9392299" y="2708536"/>
                </a:moveTo>
                <a:cubicBezTo>
                  <a:pt x="9402181" y="2720889"/>
                  <a:pt x="9384887" y="2728301"/>
                  <a:pt x="9375004" y="2740653"/>
                </a:cubicBezTo>
                <a:cubicBezTo>
                  <a:pt x="9375004" y="2728301"/>
                  <a:pt x="9387358" y="2718419"/>
                  <a:pt x="9392299" y="2708536"/>
                </a:cubicBezTo>
                <a:close/>
                <a:moveTo>
                  <a:pt x="9244066" y="2676419"/>
                </a:moveTo>
                <a:cubicBezTo>
                  <a:pt x="9244066" y="2678890"/>
                  <a:pt x="9249007" y="2676419"/>
                  <a:pt x="9246537" y="2681361"/>
                </a:cubicBezTo>
                <a:cubicBezTo>
                  <a:pt x="9239124" y="2681361"/>
                  <a:pt x="9246537" y="2678890"/>
                  <a:pt x="9244066" y="2676419"/>
                </a:cubicBezTo>
                <a:close/>
                <a:moveTo>
                  <a:pt x="9461511" y="2667193"/>
                </a:moveTo>
                <a:cubicBezTo>
                  <a:pt x="9466877" y="2665611"/>
                  <a:pt x="9471972" y="2665920"/>
                  <a:pt x="9476296" y="2669008"/>
                </a:cubicBezTo>
                <a:cubicBezTo>
                  <a:pt x="9459002" y="2681361"/>
                  <a:pt x="9439238" y="2701125"/>
                  <a:pt x="9419473" y="2708537"/>
                </a:cubicBezTo>
                <a:cubicBezTo>
                  <a:pt x="9426885" y="2693713"/>
                  <a:pt x="9445414" y="2671941"/>
                  <a:pt x="9461511" y="2667193"/>
                </a:cubicBezTo>
                <a:close/>
                <a:moveTo>
                  <a:pt x="9266301" y="2664066"/>
                </a:moveTo>
                <a:cubicBezTo>
                  <a:pt x="9283594" y="2661595"/>
                  <a:pt x="9320652" y="2753006"/>
                  <a:pt x="9360181" y="2725830"/>
                </a:cubicBezTo>
                <a:cubicBezTo>
                  <a:pt x="9362652" y="2723360"/>
                  <a:pt x="9365123" y="2720889"/>
                  <a:pt x="9367593" y="2718419"/>
                </a:cubicBezTo>
                <a:cubicBezTo>
                  <a:pt x="9357710" y="2735712"/>
                  <a:pt x="9365123" y="2760418"/>
                  <a:pt x="9384887" y="2753006"/>
                </a:cubicBezTo>
                <a:cubicBezTo>
                  <a:pt x="9372534" y="2772770"/>
                  <a:pt x="9355240" y="2765359"/>
                  <a:pt x="9342888" y="2772770"/>
                </a:cubicBezTo>
                <a:cubicBezTo>
                  <a:pt x="9323123" y="2782653"/>
                  <a:pt x="9313241" y="2809829"/>
                  <a:pt x="9300888" y="2809829"/>
                </a:cubicBezTo>
                <a:cubicBezTo>
                  <a:pt x="9276183" y="2812299"/>
                  <a:pt x="9268772" y="2787594"/>
                  <a:pt x="9241595" y="2795005"/>
                </a:cubicBezTo>
                <a:cubicBezTo>
                  <a:pt x="9236654" y="2797476"/>
                  <a:pt x="9224301" y="2780182"/>
                  <a:pt x="9221831" y="2795005"/>
                </a:cubicBezTo>
                <a:cubicBezTo>
                  <a:pt x="9219361" y="2802417"/>
                  <a:pt x="9239125" y="2814770"/>
                  <a:pt x="9246536" y="2817240"/>
                </a:cubicBezTo>
                <a:cubicBezTo>
                  <a:pt x="9221831" y="2822181"/>
                  <a:pt x="9209478" y="2849357"/>
                  <a:pt x="9211949" y="2804887"/>
                </a:cubicBezTo>
                <a:cubicBezTo>
                  <a:pt x="9211949" y="2787594"/>
                  <a:pt x="9211949" y="2792535"/>
                  <a:pt x="9219361" y="2777712"/>
                </a:cubicBezTo>
                <a:cubicBezTo>
                  <a:pt x="9224301" y="2767829"/>
                  <a:pt x="9226772" y="2765359"/>
                  <a:pt x="9224301" y="2755477"/>
                </a:cubicBezTo>
                <a:cubicBezTo>
                  <a:pt x="9278654" y="2785123"/>
                  <a:pt x="9246536" y="2671477"/>
                  <a:pt x="9266301" y="2664066"/>
                </a:cubicBezTo>
                <a:close/>
                <a:moveTo>
                  <a:pt x="9523237" y="2636891"/>
                </a:moveTo>
                <a:cubicBezTo>
                  <a:pt x="9515826" y="2646773"/>
                  <a:pt x="9505943" y="2654185"/>
                  <a:pt x="9496060" y="2661596"/>
                </a:cubicBezTo>
                <a:cubicBezTo>
                  <a:pt x="9501003" y="2649243"/>
                  <a:pt x="9515826" y="2634420"/>
                  <a:pt x="9523237" y="2636891"/>
                </a:cubicBezTo>
                <a:close/>
                <a:moveTo>
                  <a:pt x="1323560" y="2617126"/>
                </a:moveTo>
                <a:lnTo>
                  <a:pt x="1325866" y="2622727"/>
                </a:lnTo>
                <a:lnTo>
                  <a:pt x="1326030" y="2624538"/>
                </a:lnTo>
                <a:cubicBezTo>
                  <a:pt x="1326030" y="2622067"/>
                  <a:pt x="1323560" y="2619597"/>
                  <a:pt x="1323560" y="2617126"/>
                </a:cubicBezTo>
                <a:close/>
                <a:moveTo>
                  <a:pt x="3208544" y="2599831"/>
                </a:moveTo>
                <a:cubicBezTo>
                  <a:pt x="3223367" y="2604773"/>
                  <a:pt x="3213485" y="2627007"/>
                  <a:pt x="3208544" y="2639360"/>
                </a:cubicBezTo>
                <a:cubicBezTo>
                  <a:pt x="3213485" y="2636889"/>
                  <a:pt x="3223367" y="2639360"/>
                  <a:pt x="3223367" y="2639360"/>
                </a:cubicBezTo>
                <a:cubicBezTo>
                  <a:pt x="3225838" y="2629478"/>
                  <a:pt x="3228308" y="2634419"/>
                  <a:pt x="3233249" y="2634419"/>
                </a:cubicBezTo>
                <a:cubicBezTo>
                  <a:pt x="3238190" y="2646772"/>
                  <a:pt x="3215955" y="2666536"/>
                  <a:pt x="3196191" y="2661595"/>
                </a:cubicBezTo>
                <a:cubicBezTo>
                  <a:pt x="3169015" y="2651713"/>
                  <a:pt x="3201132" y="2617125"/>
                  <a:pt x="3208544" y="2599831"/>
                </a:cubicBezTo>
                <a:close/>
                <a:moveTo>
                  <a:pt x="3112192" y="2597362"/>
                </a:moveTo>
                <a:cubicBezTo>
                  <a:pt x="3102310" y="2629479"/>
                  <a:pt x="3146780" y="2629479"/>
                  <a:pt x="3169015" y="2624538"/>
                </a:cubicBezTo>
                <a:cubicBezTo>
                  <a:pt x="3169015" y="2627009"/>
                  <a:pt x="3166544" y="2629479"/>
                  <a:pt x="3161603" y="2631950"/>
                </a:cubicBezTo>
                <a:cubicBezTo>
                  <a:pt x="3154191" y="2654185"/>
                  <a:pt x="3082546" y="2617127"/>
                  <a:pt x="3112192" y="2597362"/>
                </a:cubicBezTo>
                <a:close/>
                <a:moveTo>
                  <a:pt x="9575120" y="2594891"/>
                </a:moveTo>
                <a:cubicBezTo>
                  <a:pt x="9570178" y="2599832"/>
                  <a:pt x="9570178" y="2607244"/>
                  <a:pt x="9560295" y="2609715"/>
                </a:cubicBezTo>
                <a:cubicBezTo>
                  <a:pt x="9565238" y="2602303"/>
                  <a:pt x="9570178" y="2597362"/>
                  <a:pt x="9575120" y="2594891"/>
                </a:cubicBezTo>
                <a:close/>
                <a:moveTo>
                  <a:pt x="9651706" y="2481246"/>
                </a:moveTo>
                <a:cubicBezTo>
                  <a:pt x="9649236" y="2488658"/>
                  <a:pt x="9651706" y="2491128"/>
                  <a:pt x="9644293" y="2496070"/>
                </a:cubicBezTo>
                <a:cubicBezTo>
                  <a:pt x="9646765" y="2491128"/>
                  <a:pt x="9649236" y="2486187"/>
                  <a:pt x="9651706" y="2481246"/>
                </a:cubicBezTo>
                <a:close/>
                <a:moveTo>
                  <a:pt x="9688764" y="2431835"/>
                </a:moveTo>
                <a:cubicBezTo>
                  <a:pt x="9696175" y="2446659"/>
                  <a:pt x="9681352" y="2459011"/>
                  <a:pt x="9666527" y="2463952"/>
                </a:cubicBezTo>
                <a:cubicBezTo>
                  <a:pt x="9666527" y="2446659"/>
                  <a:pt x="9678881" y="2446659"/>
                  <a:pt x="9688764" y="2431835"/>
                </a:cubicBezTo>
                <a:close/>
                <a:moveTo>
                  <a:pt x="4989795" y="2431835"/>
                </a:moveTo>
                <a:cubicBezTo>
                  <a:pt x="4989795" y="2434306"/>
                  <a:pt x="4994736" y="2439247"/>
                  <a:pt x="4982383" y="2436776"/>
                </a:cubicBezTo>
                <a:cubicBezTo>
                  <a:pt x="4984854" y="2431835"/>
                  <a:pt x="4989795" y="2431835"/>
                  <a:pt x="4989795" y="2431835"/>
                </a:cubicBezTo>
                <a:close/>
                <a:moveTo>
                  <a:pt x="9703587" y="2426895"/>
                </a:moveTo>
                <a:cubicBezTo>
                  <a:pt x="9701117" y="2431836"/>
                  <a:pt x="9703587" y="2434307"/>
                  <a:pt x="9696174" y="2434307"/>
                </a:cubicBezTo>
                <a:cubicBezTo>
                  <a:pt x="9696174" y="2434307"/>
                  <a:pt x="9706057" y="2421954"/>
                  <a:pt x="9703587" y="2426895"/>
                </a:cubicBezTo>
                <a:close/>
                <a:moveTo>
                  <a:pt x="1187694" y="2424423"/>
                </a:moveTo>
                <a:cubicBezTo>
                  <a:pt x="1200047" y="2421952"/>
                  <a:pt x="1204988" y="2426893"/>
                  <a:pt x="1217341" y="2429364"/>
                </a:cubicBezTo>
                <a:cubicBezTo>
                  <a:pt x="1269221" y="2441716"/>
                  <a:pt x="1261809" y="2449128"/>
                  <a:pt x="1288985" y="2478774"/>
                </a:cubicBezTo>
                <a:cubicBezTo>
                  <a:pt x="1301324" y="2491127"/>
                  <a:pt x="1343324" y="2510892"/>
                  <a:pt x="1335913" y="2528185"/>
                </a:cubicBezTo>
                <a:cubicBezTo>
                  <a:pt x="1326030" y="2545479"/>
                  <a:pt x="1296397" y="2528185"/>
                  <a:pt x="1296397" y="2515833"/>
                </a:cubicBezTo>
                <a:cubicBezTo>
                  <a:pt x="1281574" y="2520774"/>
                  <a:pt x="1286515" y="2518303"/>
                  <a:pt x="1288985" y="2508421"/>
                </a:cubicBezTo>
                <a:cubicBezTo>
                  <a:pt x="1279103" y="2508421"/>
                  <a:pt x="1271692" y="2505951"/>
                  <a:pt x="1264280" y="2505951"/>
                </a:cubicBezTo>
                <a:cubicBezTo>
                  <a:pt x="1266751" y="2505951"/>
                  <a:pt x="1269221" y="2505951"/>
                  <a:pt x="1271692" y="2505951"/>
                </a:cubicBezTo>
                <a:cubicBezTo>
                  <a:pt x="1264280" y="2493598"/>
                  <a:pt x="1249458" y="2491127"/>
                  <a:pt x="1239576" y="2483716"/>
                </a:cubicBezTo>
                <a:cubicBezTo>
                  <a:pt x="1244517" y="2483716"/>
                  <a:pt x="1249458" y="2481245"/>
                  <a:pt x="1254398" y="2478774"/>
                </a:cubicBezTo>
                <a:cubicBezTo>
                  <a:pt x="1239576" y="2476304"/>
                  <a:pt x="1222282" y="2468892"/>
                  <a:pt x="1222282" y="2456540"/>
                </a:cubicBezTo>
                <a:cubicBezTo>
                  <a:pt x="1219810" y="2456540"/>
                  <a:pt x="1217341" y="2454069"/>
                  <a:pt x="1217341" y="2454069"/>
                </a:cubicBezTo>
                <a:cubicBezTo>
                  <a:pt x="1217341" y="2456540"/>
                  <a:pt x="1217341" y="2459010"/>
                  <a:pt x="1214870" y="2459010"/>
                </a:cubicBezTo>
                <a:cubicBezTo>
                  <a:pt x="1204988" y="2456540"/>
                  <a:pt x="1212400" y="2451599"/>
                  <a:pt x="1200047" y="2456540"/>
                </a:cubicBezTo>
                <a:cubicBezTo>
                  <a:pt x="1197576" y="2451599"/>
                  <a:pt x="1197576" y="2446658"/>
                  <a:pt x="1197576" y="2441716"/>
                </a:cubicBezTo>
                <a:cubicBezTo>
                  <a:pt x="1207459" y="2439246"/>
                  <a:pt x="1207459" y="2444187"/>
                  <a:pt x="1212400" y="2444187"/>
                </a:cubicBezTo>
                <a:cubicBezTo>
                  <a:pt x="1209929" y="2434305"/>
                  <a:pt x="1209929" y="2431834"/>
                  <a:pt x="1197576" y="2429364"/>
                </a:cubicBezTo>
                <a:cubicBezTo>
                  <a:pt x="1200047" y="2429364"/>
                  <a:pt x="1177812" y="2426893"/>
                  <a:pt x="1187694" y="2424423"/>
                </a:cubicBezTo>
                <a:close/>
                <a:moveTo>
                  <a:pt x="3361727" y="2389835"/>
                </a:moveTo>
                <a:cubicBezTo>
                  <a:pt x="3351844" y="2402188"/>
                  <a:pt x="3354316" y="2426893"/>
                  <a:pt x="3341962" y="2424423"/>
                </a:cubicBezTo>
                <a:cubicBezTo>
                  <a:pt x="3341962" y="2446658"/>
                  <a:pt x="3319727" y="2461481"/>
                  <a:pt x="3324670" y="2483716"/>
                </a:cubicBezTo>
                <a:cubicBezTo>
                  <a:pt x="3329610" y="2473834"/>
                  <a:pt x="3339492" y="2466422"/>
                  <a:pt x="3344433" y="2461481"/>
                </a:cubicBezTo>
                <a:cubicBezTo>
                  <a:pt x="3344433" y="2461481"/>
                  <a:pt x="3356785" y="2468893"/>
                  <a:pt x="3361727" y="2471363"/>
                </a:cubicBezTo>
                <a:cubicBezTo>
                  <a:pt x="3354316" y="2473834"/>
                  <a:pt x="3349375" y="2478775"/>
                  <a:pt x="3344433" y="2481245"/>
                </a:cubicBezTo>
                <a:cubicBezTo>
                  <a:pt x="3349375" y="2491127"/>
                  <a:pt x="3359257" y="2493598"/>
                  <a:pt x="3371610" y="2486186"/>
                </a:cubicBezTo>
                <a:cubicBezTo>
                  <a:pt x="3369138" y="2491127"/>
                  <a:pt x="3369138" y="2496069"/>
                  <a:pt x="3366668" y="2501010"/>
                </a:cubicBezTo>
                <a:cubicBezTo>
                  <a:pt x="3376551" y="2496069"/>
                  <a:pt x="3411119" y="2483716"/>
                  <a:pt x="3421001" y="2496069"/>
                </a:cubicBezTo>
                <a:cubicBezTo>
                  <a:pt x="3423472" y="2498539"/>
                  <a:pt x="3406178" y="2533127"/>
                  <a:pt x="3406178" y="2535597"/>
                </a:cubicBezTo>
                <a:cubicBezTo>
                  <a:pt x="3413590" y="2535597"/>
                  <a:pt x="3423472" y="2533127"/>
                  <a:pt x="3433354" y="2528186"/>
                </a:cubicBezTo>
                <a:cubicBezTo>
                  <a:pt x="3430883" y="2538068"/>
                  <a:pt x="3423472" y="2545479"/>
                  <a:pt x="3411119" y="2547950"/>
                </a:cubicBezTo>
                <a:cubicBezTo>
                  <a:pt x="3416060" y="2580067"/>
                  <a:pt x="3418531" y="2565244"/>
                  <a:pt x="3440766" y="2547950"/>
                </a:cubicBezTo>
                <a:cubicBezTo>
                  <a:pt x="3433354" y="2557832"/>
                  <a:pt x="3433354" y="2570185"/>
                  <a:pt x="3435825" y="2580067"/>
                </a:cubicBezTo>
                <a:cubicBezTo>
                  <a:pt x="3438295" y="2577596"/>
                  <a:pt x="3440766" y="2572655"/>
                  <a:pt x="3443236" y="2567714"/>
                </a:cubicBezTo>
                <a:cubicBezTo>
                  <a:pt x="3450648" y="2585008"/>
                  <a:pt x="3440766" y="2612184"/>
                  <a:pt x="3423472" y="2617125"/>
                </a:cubicBezTo>
                <a:cubicBezTo>
                  <a:pt x="3423472" y="2609713"/>
                  <a:pt x="3421001" y="2599831"/>
                  <a:pt x="3421001" y="2592420"/>
                </a:cubicBezTo>
                <a:cubicBezTo>
                  <a:pt x="3418531" y="2597361"/>
                  <a:pt x="3413590" y="2602302"/>
                  <a:pt x="3411119" y="2607243"/>
                </a:cubicBezTo>
                <a:cubicBezTo>
                  <a:pt x="3408649" y="2604772"/>
                  <a:pt x="3408649" y="2604772"/>
                  <a:pt x="3406178" y="2604772"/>
                </a:cubicBezTo>
                <a:cubicBezTo>
                  <a:pt x="3413590" y="2589949"/>
                  <a:pt x="3413590" y="2572655"/>
                  <a:pt x="3408649" y="2557832"/>
                </a:cubicBezTo>
                <a:cubicBezTo>
                  <a:pt x="3401237" y="2570185"/>
                  <a:pt x="3376551" y="2607243"/>
                  <a:pt x="3354316" y="2602302"/>
                </a:cubicBezTo>
                <a:cubicBezTo>
                  <a:pt x="3364198" y="2592420"/>
                  <a:pt x="3376551" y="2582538"/>
                  <a:pt x="3386433" y="2572655"/>
                </a:cubicBezTo>
                <a:cubicBezTo>
                  <a:pt x="3369138" y="2570185"/>
                  <a:pt x="3364198" y="2577596"/>
                  <a:pt x="3346903" y="2577596"/>
                </a:cubicBezTo>
                <a:cubicBezTo>
                  <a:pt x="3351844" y="2572655"/>
                  <a:pt x="3351844" y="2567714"/>
                  <a:pt x="3356785" y="2562773"/>
                </a:cubicBezTo>
                <a:cubicBezTo>
                  <a:pt x="3344433" y="2572655"/>
                  <a:pt x="3277728" y="2582538"/>
                  <a:pt x="3262905" y="2575126"/>
                </a:cubicBezTo>
                <a:cubicBezTo>
                  <a:pt x="3230788" y="2560303"/>
                  <a:pt x="3302433" y="2523245"/>
                  <a:pt x="3255493" y="2533127"/>
                </a:cubicBezTo>
                <a:cubicBezTo>
                  <a:pt x="3270316" y="2530656"/>
                  <a:pt x="3270316" y="2508421"/>
                  <a:pt x="3287610" y="2508421"/>
                </a:cubicBezTo>
                <a:cubicBezTo>
                  <a:pt x="3282669" y="2498539"/>
                  <a:pt x="3295022" y="2461481"/>
                  <a:pt x="3309845" y="2456540"/>
                </a:cubicBezTo>
                <a:cubicBezTo>
                  <a:pt x="3307374" y="2449128"/>
                  <a:pt x="3307374" y="2436776"/>
                  <a:pt x="3307374" y="2431835"/>
                </a:cubicBezTo>
                <a:cubicBezTo>
                  <a:pt x="3322198" y="2419482"/>
                  <a:pt x="3324670" y="2407129"/>
                  <a:pt x="3341962" y="2394777"/>
                </a:cubicBezTo>
                <a:cubicBezTo>
                  <a:pt x="3349375" y="2389835"/>
                  <a:pt x="3356785" y="2389835"/>
                  <a:pt x="3361727" y="2389835"/>
                </a:cubicBezTo>
                <a:close/>
                <a:moveTo>
                  <a:pt x="2571150" y="2315720"/>
                </a:moveTo>
                <a:cubicBezTo>
                  <a:pt x="2590915" y="2308309"/>
                  <a:pt x="2608208" y="2318191"/>
                  <a:pt x="2608208" y="2337955"/>
                </a:cubicBezTo>
                <a:cubicBezTo>
                  <a:pt x="2593385" y="2330543"/>
                  <a:pt x="2573620" y="2328073"/>
                  <a:pt x="2571150" y="2315720"/>
                </a:cubicBezTo>
                <a:close/>
                <a:moveTo>
                  <a:pt x="4895914" y="2303367"/>
                </a:moveTo>
                <a:cubicBezTo>
                  <a:pt x="4903326" y="2303367"/>
                  <a:pt x="4898385" y="2308309"/>
                  <a:pt x="4900855" y="2310779"/>
                </a:cubicBezTo>
                <a:cubicBezTo>
                  <a:pt x="4898385" y="2308309"/>
                  <a:pt x="4895914" y="2305838"/>
                  <a:pt x="4895914" y="2303367"/>
                </a:cubicBezTo>
                <a:close/>
                <a:moveTo>
                  <a:pt x="1130872" y="2278662"/>
                </a:moveTo>
                <a:cubicBezTo>
                  <a:pt x="1138284" y="2276192"/>
                  <a:pt x="1138284" y="2281133"/>
                  <a:pt x="1143225" y="2288544"/>
                </a:cubicBezTo>
                <a:cubicBezTo>
                  <a:pt x="1148166" y="2298426"/>
                  <a:pt x="1155578" y="2300897"/>
                  <a:pt x="1150637" y="2310779"/>
                </a:cubicBezTo>
                <a:cubicBezTo>
                  <a:pt x="1145696" y="2298426"/>
                  <a:pt x="1138284" y="2286074"/>
                  <a:pt x="1130872" y="2278662"/>
                </a:cubicBezTo>
                <a:close/>
                <a:moveTo>
                  <a:pt x="1125930" y="2268163"/>
                </a:moveTo>
                <a:cubicBezTo>
                  <a:pt x="1127783" y="2267545"/>
                  <a:pt x="1128401" y="2268780"/>
                  <a:pt x="1125930" y="2276192"/>
                </a:cubicBezTo>
                <a:cubicBezTo>
                  <a:pt x="1123460" y="2276192"/>
                  <a:pt x="1120990" y="2271251"/>
                  <a:pt x="1118519" y="2271251"/>
                </a:cubicBezTo>
                <a:cubicBezTo>
                  <a:pt x="1120989" y="2271251"/>
                  <a:pt x="1124078" y="2268780"/>
                  <a:pt x="1125930" y="2268163"/>
                </a:cubicBezTo>
                <a:close/>
                <a:moveTo>
                  <a:pt x="1053591" y="2260441"/>
                </a:moveTo>
                <a:cubicBezTo>
                  <a:pt x="1054903" y="2261213"/>
                  <a:pt x="1056756" y="2264455"/>
                  <a:pt x="1059227" y="2271249"/>
                </a:cubicBezTo>
                <a:cubicBezTo>
                  <a:pt x="1059227" y="2271249"/>
                  <a:pt x="1066638" y="2263838"/>
                  <a:pt x="1069109" y="2263838"/>
                </a:cubicBezTo>
                <a:cubicBezTo>
                  <a:pt x="1071580" y="2276190"/>
                  <a:pt x="1074050" y="2278661"/>
                  <a:pt x="1061698" y="2286073"/>
                </a:cubicBezTo>
                <a:cubicBezTo>
                  <a:pt x="1069109" y="2293484"/>
                  <a:pt x="1074050" y="2283602"/>
                  <a:pt x="1076521" y="2268779"/>
                </a:cubicBezTo>
                <a:cubicBezTo>
                  <a:pt x="1078990" y="2268779"/>
                  <a:pt x="1081460" y="2266308"/>
                  <a:pt x="1083931" y="2263838"/>
                </a:cubicBezTo>
                <a:cubicBezTo>
                  <a:pt x="1086402" y="2271250"/>
                  <a:pt x="1085785" y="2279279"/>
                  <a:pt x="1083931" y="2287308"/>
                </a:cubicBezTo>
                <a:lnTo>
                  <a:pt x="1077179" y="2308692"/>
                </a:lnTo>
                <a:lnTo>
                  <a:pt x="1081460" y="2305837"/>
                </a:lnTo>
                <a:cubicBezTo>
                  <a:pt x="1083931" y="2308308"/>
                  <a:pt x="1086404" y="2310779"/>
                  <a:pt x="1086404" y="2315720"/>
                </a:cubicBezTo>
                <a:cubicBezTo>
                  <a:pt x="1083931" y="2315720"/>
                  <a:pt x="1081460" y="2315720"/>
                  <a:pt x="1078990" y="2315720"/>
                </a:cubicBezTo>
                <a:cubicBezTo>
                  <a:pt x="1081460" y="2318190"/>
                  <a:pt x="1086404" y="2315720"/>
                  <a:pt x="1086404" y="2323131"/>
                </a:cubicBezTo>
                <a:cubicBezTo>
                  <a:pt x="1071579" y="2335484"/>
                  <a:pt x="1091343" y="2345366"/>
                  <a:pt x="1098754" y="2362660"/>
                </a:cubicBezTo>
                <a:cubicBezTo>
                  <a:pt x="1088873" y="2352778"/>
                  <a:pt x="1081460" y="2345366"/>
                  <a:pt x="1074050" y="2333013"/>
                </a:cubicBezTo>
                <a:cubicBezTo>
                  <a:pt x="1074050" y="2328072"/>
                  <a:pt x="1071579" y="2325602"/>
                  <a:pt x="1074050" y="2320661"/>
                </a:cubicBezTo>
                <a:cubicBezTo>
                  <a:pt x="1074050" y="2323131"/>
                  <a:pt x="1071579" y="2323131"/>
                  <a:pt x="1071579" y="2325602"/>
                </a:cubicBezTo>
                <a:cubicBezTo>
                  <a:pt x="1066638" y="2318190"/>
                  <a:pt x="1076519" y="2320661"/>
                  <a:pt x="1066638" y="2315720"/>
                </a:cubicBezTo>
                <a:lnTo>
                  <a:pt x="1072570" y="2311766"/>
                </a:lnTo>
                <a:lnTo>
                  <a:pt x="1066638" y="2313248"/>
                </a:lnTo>
                <a:cubicBezTo>
                  <a:pt x="1066638" y="2298425"/>
                  <a:pt x="1059227" y="2303366"/>
                  <a:pt x="1054286" y="2291014"/>
                </a:cubicBezTo>
                <a:cubicBezTo>
                  <a:pt x="1050580" y="2278044"/>
                  <a:pt x="1049654" y="2258125"/>
                  <a:pt x="1053591" y="2260441"/>
                </a:cubicBezTo>
                <a:close/>
                <a:moveTo>
                  <a:pt x="9286065" y="2253955"/>
                </a:moveTo>
                <a:cubicBezTo>
                  <a:pt x="9318184" y="2273720"/>
                  <a:pt x="9303360" y="2347837"/>
                  <a:pt x="9305831" y="2379954"/>
                </a:cubicBezTo>
                <a:cubicBezTo>
                  <a:pt x="9308301" y="2424424"/>
                  <a:pt x="9328066" y="2483717"/>
                  <a:pt x="9350300" y="2523245"/>
                </a:cubicBezTo>
                <a:cubicBezTo>
                  <a:pt x="9323124" y="2466423"/>
                  <a:pt x="9293477" y="2508422"/>
                  <a:pt x="9291007" y="2550421"/>
                </a:cubicBezTo>
                <a:cubicBezTo>
                  <a:pt x="9288536" y="2582538"/>
                  <a:pt x="9325595" y="2614655"/>
                  <a:pt x="9313242" y="2641831"/>
                </a:cubicBezTo>
                <a:cubicBezTo>
                  <a:pt x="9315713" y="2602302"/>
                  <a:pt x="9278654" y="2612185"/>
                  <a:pt x="9273712" y="2646772"/>
                </a:cubicBezTo>
                <a:cubicBezTo>
                  <a:pt x="9258889" y="2634420"/>
                  <a:pt x="9268772" y="2597361"/>
                  <a:pt x="9271242" y="2577597"/>
                </a:cubicBezTo>
                <a:cubicBezTo>
                  <a:pt x="9271242" y="2557833"/>
                  <a:pt x="9268772" y="2545480"/>
                  <a:pt x="9266301" y="2525716"/>
                </a:cubicBezTo>
                <a:cubicBezTo>
                  <a:pt x="9263830" y="2483717"/>
                  <a:pt x="9278654" y="2444188"/>
                  <a:pt x="9271242" y="2402189"/>
                </a:cubicBezTo>
                <a:cubicBezTo>
                  <a:pt x="9268772" y="2382425"/>
                  <a:pt x="9256419" y="2375013"/>
                  <a:pt x="9258889" y="2350307"/>
                </a:cubicBezTo>
                <a:cubicBezTo>
                  <a:pt x="9258889" y="2333014"/>
                  <a:pt x="9261360" y="2310778"/>
                  <a:pt x="9268772" y="2295955"/>
                </a:cubicBezTo>
                <a:cubicBezTo>
                  <a:pt x="9271242" y="2291013"/>
                  <a:pt x="9278654" y="2305837"/>
                  <a:pt x="9283594" y="2291013"/>
                </a:cubicBezTo>
                <a:cubicBezTo>
                  <a:pt x="9291007" y="2278661"/>
                  <a:pt x="9273712" y="2261367"/>
                  <a:pt x="9286065" y="2253955"/>
                </a:cubicBezTo>
                <a:close/>
                <a:moveTo>
                  <a:pt x="4893444" y="2251486"/>
                </a:moveTo>
                <a:cubicBezTo>
                  <a:pt x="4890973" y="2261369"/>
                  <a:pt x="4895914" y="2266310"/>
                  <a:pt x="4881091" y="2268780"/>
                </a:cubicBezTo>
                <a:cubicBezTo>
                  <a:pt x="4886032" y="2263839"/>
                  <a:pt x="4890973" y="2256427"/>
                  <a:pt x="4893444" y="2251486"/>
                </a:cubicBezTo>
                <a:close/>
                <a:moveTo>
                  <a:pt x="5414728" y="2241604"/>
                </a:moveTo>
                <a:lnTo>
                  <a:pt x="5424610" y="2244075"/>
                </a:lnTo>
                <a:lnTo>
                  <a:pt x="5427081" y="2246546"/>
                </a:lnTo>
                <a:cubicBezTo>
                  <a:pt x="5422140" y="2258898"/>
                  <a:pt x="5417199" y="2256428"/>
                  <a:pt x="5414728" y="2241604"/>
                </a:cubicBezTo>
                <a:close/>
                <a:moveTo>
                  <a:pt x="5417199" y="2236663"/>
                </a:moveTo>
                <a:cubicBezTo>
                  <a:pt x="5419669" y="2239134"/>
                  <a:pt x="5424611" y="2239134"/>
                  <a:pt x="5424611" y="2244075"/>
                </a:cubicBezTo>
                <a:lnTo>
                  <a:pt x="5424610" y="2244075"/>
                </a:lnTo>
                <a:close/>
                <a:moveTo>
                  <a:pt x="1121400" y="2224195"/>
                </a:moveTo>
                <a:lnTo>
                  <a:pt x="1120991" y="2229251"/>
                </a:lnTo>
                <a:cubicBezTo>
                  <a:pt x="1120991" y="2229251"/>
                  <a:pt x="1120991" y="2226781"/>
                  <a:pt x="1120991" y="2224310"/>
                </a:cubicBezTo>
                <a:close/>
                <a:moveTo>
                  <a:pt x="5377669" y="2221840"/>
                </a:moveTo>
                <a:cubicBezTo>
                  <a:pt x="5385081" y="2229252"/>
                  <a:pt x="5390022" y="2229252"/>
                  <a:pt x="5382610" y="2241605"/>
                </a:cubicBezTo>
                <a:cubicBezTo>
                  <a:pt x="5380140" y="2234193"/>
                  <a:pt x="5377669" y="2224311"/>
                  <a:pt x="5377669" y="2221840"/>
                </a:cubicBezTo>
                <a:close/>
                <a:moveTo>
                  <a:pt x="5360376" y="2221840"/>
                </a:moveTo>
                <a:cubicBezTo>
                  <a:pt x="5367788" y="2224311"/>
                  <a:pt x="5372729" y="2229252"/>
                  <a:pt x="5375200" y="2236664"/>
                </a:cubicBezTo>
                <a:cubicBezTo>
                  <a:pt x="5360376" y="2239134"/>
                  <a:pt x="5345553" y="2229252"/>
                  <a:pt x="5360376" y="2221840"/>
                </a:cubicBezTo>
                <a:close/>
                <a:moveTo>
                  <a:pt x="5350185" y="2212575"/>
                </a:moveTo>
                <a:cubicBezTo>
                  <a:pt x="5351112" y="2211340"/>
                  <a:pt x="5351729" y="2211957"/>
                  <a:pt x="5350494" y="2219369"/>
                </a:cubicBezTo>
                <a:cubicBezTo>
                  <a:pt x="5350494" y="2224310"/>
                  <a:pt x="5348023" y="2229251"/>
                  <a:pt x="5345553" y="2231722"/>
                </a:cubicBezTo>
                <a:cubicBezTo>
                  <a:pt x="5340612" y="2224310"/>
                  <a:pt x="5345553" y="2221840"/>
                  <a:pt x="5348023" y="2216899"/>
                </a:cubicBezTo>
                <a:cubicBezTo>
                  <a:pt x="5348023" y="2216899"/>
                  <a:pt x="5349259" y="2213811"/>
                  <a:pt x="5350185" y="2212575"/>
                </a:cubicBezTo>
                <a:close/>
                <a:moveTo>
                  <a:pt x="9137833" y="2209487"/>
                </a:moveTo>
                <a:cubicBezTo>
                  <a:pt x="9167480" y="2216899"/>
                  <a:pt x="9137833" y="2249016"/>
                  <a:pt x="9127950" y="2229252"/>
                </a:cubicBezTo>
                <a:cubicBezTo>
                  <a:pt x="9130422" y="2221840"/>
                  <a:pt x="9135363" y="2216899"/>
                  <a:pt x="9137833" y="2209487"/>
                </a:cubicBezTo>
                <a:close/>
                <a:moveTo>
                  <a:pt x="1039463" y="2209487"/>
                </a:moveTo>
                <a:cubicBezTo>
                  <a:pt x="1046876" y="2209487"/>
                  <a:pt x="1041935" y="2211958"/>
                  <a:pt x="1046876" y="2216899"/>
                </a:cubicBezTo>
                <a:cubicBezTo>
                  <a:pt x="1049347" y="2221840"/>
                  <a:pt x="1051818" y="2226781"/>
                  <a:pt x="1054289" y="2231722"/>
                </a:cubicBezTo>
                <a:cubicBezTo>
                  <a:pt x="1044405" y="2226781"/>
                  <a:pt x="1044405" y="2219369"/>
                  <a:pt x="1039463" y="2209487"/>
                </a:cubicBezTo>
                <a:close/>
                <a:moveTo>
                  <a:pt x="5461669" y="2204546"/>
                </a:moveTo>
                <a:cubicBezTo>
                  <a:pt x="5469081" y="2207017"/>
                  <a:pt x="5466610" y="2211958"/>
                  <a:pt x="5471551" y="2219370"/>
                </a:cubicBezTo>
                <a:cubicBezTo>
                  <a:pt x="5464140" y="2214429"/>
                  <a:pt x="5456728" y="2219370"/>
                  <a:pt x="5461669" y="2204546"/>
                </a:cubicBezTo>
                <a:close/>
                <a:moveTo>
                  <a:pt x="4808249" y="2204120"/>
                </a:moveTo>
                <a:cubicBezTo>
                  <a:pt x="4808982" y="2205626"/>
                  <a:pt x="4809445" y="2208869"/>
                  <a:pt x="4809445" y="2214427"/>
                </a:cubicBezTo>
                <a:cubicBezTo>
                  <a:pt x="4826739" y="2204545"/>
                  <a:pt x="4858857" y="2209486"/>
                  <a:pt x="4846504" y="2239132"/>
                </a:cubicBezTo>
                <a:cubicBezTo>
                  <a:pt x="4861328" y="2244073"/>
                  <a:pt x="4853916" y="2239132"/>
                  <a:pt x="4858857" y="2251485"/>
                </a:cubicBezTo>
                <a:cubicBezTo>
                  <a:pt x="4856387" y="2249014"/>
                  <a:pt x="4856387" y="2246544"/>
                  <a:pt x="4853916" y="2244073"/>
                </a:cubicBezTo>
                <a:cubicBezTo>
                  <a:pt x="4861328" y="2266308"/>
                  <a:pt x="4841563" y="2253955"/>
                  <a:pt x="4839093" y="2271249"/>
                </a:cubicBezTo>
                <a:cubicBezTo>
                  <a:pt x="4836622" y="2283602"/>
                  <a:pt x="4844034" y="2305837"/>
                  <a:pt x="4844034" y="2325601"/>
                </a:cubicBezTo>
                <a:cubicBezTo>
                  <a:pt x="4841563" y="2357718"/>
                  <a:pt x="4834151" y="2352777"/>
                  <a:pt x="4819328" y="2362659"/>
                </a:cubicBezTo>
                <a:cubicBezTo>
                  <a:pt x="4809445" y="2367600"/>
                  <a:pt x="4784740" y="2377482"/>
                  <a:pt x="4777328" y="2377482"/>
                </a:cubicBezTo>
                <a:cubicBezTo>
                  <a:pt x="4769917" y="2392306"/>
                  <a:pt x="4750152" y="2394776"/>
                  <a:pt x="4735329" y="2397247"/>
                </a:cubicBezTo>
                <a:cubicBezTo>
                  <a:pt x="4737800" y="2392306"/>
                  <a:pt x="4737800" y="2392306"/>
                  <a:pt x="4742741" y="2387365"/>
                </a:cubicBezTo>
                <a:cubicBezTo>
                  <a:pt x="4737800" y="2387365"/>
                  <a:pt x="4732859" y="2389835"/>
                  <a:pt x="4727917" y="2389835"/>
                </a:cubicBezTo>
                <a:cubicBezTo>
                  <a:pt x="4732859" y="2384894"/>
                  <a:pt x="4735329" y="2382424"/>
                  <a:pt x="4737800" y="2377482"/>
                </a:cubicBezTo>
                <a:cubicBezTo>
                  <a:pt x="4730388" y="2379953"/>
                  <a:pt x="4725447" y="2377482"/>
                  <a:pt x="4720506" y="2377482"/>
                </a:cubicBezTo>
                <a:cubicBezTo>
                  <a:pt x="4722976" y="2375012"/>
                  <a:pt x="4730388" y="2365130"/>
                  <a:pt x="4730388" y="2362659"/>
                </a:cubicBezTo>
                <a:cubicBezTo>
                  <a:pt x="4725447" y="2362659"/>
                  <a:pt x="4720506" y="2362659"/>
                  <a:pt x="4718035" y="2365130"/>
                </a:cubicBezTo>
                <a:cubicBezTo>
                  <a:pt x="4732859" y="2357718"/>
                  <a:pt x="4742741" y="2335483"/>
                  <a:pt x="4767446" y="2337954"/>
                </a:cubicBezTo>
                <a:cubicBezTo>
                  <a:pt x="4762505" y="2333013"/>
                  <a:pt x="4764976" y="2335483"/>
                  <a:pt x="4762505" y="2330542"/>
                </a:cubicBezTo>
                <a:cubicBezTo>
                  <a:pt x="4752623" y="2340424"/>
                  <a:pt x="4750152" y="2340424"/>
                  <a:pt x="4735329" y="2342895"/>
                </a:cubicBezTo>
                <a:cubicBezTo>
                  <a:pt x="4742741" y="2330542"/>
                  <a:pt x="4750152" y="2318189"/>
                  <a:pt x="4757564" y="2310778"/>
                </a:cubicBezTo>
                <a:cubicBezTo>
                  <a:pt x="4737800" y="2310778"/>
                  <a:pt x="4710624" y="2298425"/>
                  <a:pt x="4740270" y="2283602"/>
                </a:cubicBezTo>
                <a:cubicBezTo>
                  <a:pt x="4737800" y="2283602"/>
                  <a:pt x="4727917" y="2276190"/>
                  <a:pt x="4722976" y="2273720"/>
                </a:cubicBezTo>
                <a:cubicBezTo>
                  <a:pt x="4725447" y="2271249"/>
                  <a:pt x="4730388" y="2273720"/>
                  <a:pt x="4730388" y="2273720"/>
                </a:cubicBezTo>
                <a:cubicBezTo>
                  <a:pt x="4722976" y="2244073"/>
                  <a:pt x="4767446" y="2271249"/>
                  <a:pt x="4779799" y="2241603"/>
                </a:cubicBezTo>
                <a:cubicBezTo>
                  <a:pt x="4774858" y="2241603"/>
                  <a:pt x="4764976" y="2236662"/>
                  <a:pt x="4762505" y="2236662"/>
                </a:cubicBezTo>
                <a:cubicBezTo>
                  <a:pt x="4769917" y="2224309"/>
                  <a:pt x="4779799" y="2209486"/>
                  <a:pt x="4797093" y="2207015"/>
                </a:cubicBezTo>
                <a:cubicBezTo>
                  <a:pt x="4797711" y="2212574"/>
                  <a:pt x="4798328" y="2216434"/>
                  <a:pt x="4798869" y="2219059"/>
                </a:cubicBezTo>
                <a:lnTo>
                  <a:pt x="4799614" y="2221688"/>
                </a:lnTo>
                <a:lnTo>
                  <a:pt x="4799563" y="2221839"/>
                </a:lnTo>
                <a:cubicBezTo>
                  <a:pt x="4800799" y="2223074"/>
                  <a:pt x="4800799" y="2224927"/>
                  <a:pt x="4800181" y="2223692"/>
                </a:cubicBezTo>
                <a:lnTo>
                  <a:pt x="4799614" y="2221688"/>
                </a:lnTo>
                <a:lnTo>
                  <a:pt x="4805431" y="2204236"/>
                </a:lnTo>
                <a:cubicBezTo>
                  <a:pt x="4806512" y="2202847"/>
                  <a:pt x="4807516" y="2202615"/>
                  <a:pt x="4808249" y="2204120"/>
                </a:cubicBezTo>
                <a:close/>
                <a:moveTo>
                  <a:pt x="1088876" y="2202075"/>
                </a:moveTo>
                <a:cubicBezTo>
                  <a:pt x="1091346" y="2209487"/>
                  <a:pt x="1098758" y="2209487"/>
                  <a:pt x="1093817" y="2216899"/>
                </a:cubicBezTo>
                <a:cubicBezTo>
                  <a:pt x="1088876" y="2211958"/>
                  <a:pt x="1091346" y="2207016"/>
                  <a:pt x="1088876" y="2202075"/>
                </a:cubicBezTo>
                <a:close/>
                <a:moveTo>
                  <a:pt x="5323317" y="2189723"/>
                </a:moveTo>
                <a:cubicBezTo>
                  <a:pt x="5350493" y="2179841"/>
                  <a:pt x="5355435" y="2221840"/>
                  <a:pt x="5325788" y="2214428"/>
                </a:cubicBezTo>
                <a:cubicBezTo>
                  <a:pt x="5323317" y="2209487"/>
                  <a:pt x="5318376" y="2199605"/>
                  <a:pt x="5313435" y="2192193"/>
                </a:cubicBezTo>
                <a:cubicBezTo>
                  <a:pt x="5318376" y="2194664"/>
                  <a:pt x="5320847" y="2192193"/>
                  <a:pt x="5323317" y="2189723"/>
                </a:cubicBezTo>
                <a:close/>
                <a:moveTo>
                  <a:pt x="4866268" y="2184781"/>
                </a:moveTo>
                <a:cubicBezTo>
                  <a:pt x="4868739" y="2189722"/>
                  <a:pt x="4878621" y="2187252"/>
                  <a:pt x="4868739" y="2199605"/>
                </a:cubicBezTo>
                <a:cubicBezTo>
                  <a:pt x="4866268" y="2194663"/>
                  <a:pt x="4868739" y="2187252"/>
                  <a:pt x="4866268" y="2184781"/>
                </a:cubicBezTo>
                <a:close/>
                <a:moveTo>
                  <a:pt x="4841562" y="2174899"/>
                </a:moveTo>
                <a:cubicBezTo>
                  <a:pt x="4841562" y="2182311"/>
                  <a:pt x="4846503" y="2184782"/>
                  <a:pt x="4839091" y="2189723"/>
                </a:cubicBezTo>
                <a:cubicBezTo>
                  <a:pt x="4839091" y="2187252"/>
                  <a:pt x="4836621" y="2184782"/>
                  <a:pt x="4836621" y="2182311"/>
                </a:cubicBezTo>
                <a:cubicBezTo>
                  <a:pt x="4836621" y="2184782"/>
                  <a:pt x="4834150" y="2184782"/>
                  <a:pt x="4834150" y="2187252"/>
                </a:cubicBezTo>
                <a:cubicBezTo>
                  <a:pt x="4831680" y="2177370"/>
                  <a:pt x="4836621" y="2177370"/>
                  <a:pt x="4841562" y="2174899"/>
                </a:cubicBezTo>
                <a:close/>
                <a:moveTo>
                  <a:pt x="2656199" y="2169511"/>
                </a:moveTo>
                <a:lnTo>
                  <a:pt x="2655138" y="2172429"/>
                </a:lnTo>
                <a:lnTo>
                  <a:pt x="2655682" y="2170252"/>
                </a:lnTo>
                <a:close/>
                <a:moveTo>
                  <a:pt x="4853915" y="2162547"/>
                </a:moveTo>
                <a:cubicBezTo>
                  <a:pt x="4848974" y="2169959"/>
                  <a:pt x="4851445" y="2174900"/>
                  <a:pt x="4844033" y="2177371"/>
                </a:cubicBezTo>
                <a:cubicBezTo>
                  <a:pt x="4846504" y="2172430"/>
                  <a:pt x="4851445" y="2169959"/>
                  <a:pt x="4853915" y="2162547"/>
                </a:cubicBezTo>
                <a:close/>
                <a:moveTo>
                  <a:pt x="2657831" y="2161654"/>
                </a:moveTo>
                <a:lnTo>
                  <a:pt x="2655682" y="2170252"/>
                </a:lnTo>
                <a:lnTo>
                  <a:pt x="2654945" y="2171310"/>
                </a:lnTo>
                <a:cubicBezTo>
                  <a:pt x="2654906" y="2170499"/>
                  <a:pt x="2655601" y="2167951"/>
                  <a:pt x="2656681" y="2164709"/>
                </a:cubicBezTo>
                <a:close/>
                <a:moveTo>
                  <a:pt x="2662905" y="2151067"/>
                </a:moveTo>
                <a:lnTo>
                  <a:pt x="2657609" y="2167488"/>
                </a:lnTo>
                <a:lnTo>
                  <a:pt x="2656199" y="2169511"/>
                </a:lnTo>
                <a:close/>
                <a:moveTo>
                  <a:pt x="1029581" y="2147723"/>
                </a:moveTo>
                <a:cubicBezTo>
                  <a:pt x="1041934" y="2145253"/>
                  <a:pt x="1044404" y="2147723"/>
                  <a:pt x="1046875" y="2160076"/>
                </a:cubicBezTo>
                <a:cubicBezTo>
                  <a:pt x="1046875" y="2162547"/>
                  <a:pt x="1051817" y="2162547"/>
                  <a:pt x="1054287" y="2165017"/>
                </a:cubicBezTo>
                <a:cubicBezTo>
                  <a:pt x="1059228" y="2172429"/>
                  <a:pt x="1064169" y="2174899"/>
                  <a:pt x="1061699" y="2182311"/>
                </a:cubicBezTo>
                <a:cubicBezTo>
                  <a:pt x="1066639" y="2184781"/>
                  <a:pt x="1069110" y="2189722"/>
                  <a:pt x="1074052" y="2194663"/>
                </a:cubicBezTo>
                <a:cubicBezTo>
                  <a:pt x="1071581" y="2192193"/>
                  <a:pt x="1066639" y="2189722"/>
                  <a:pt x="1064169" y="2187252"/>
                </a:cubicBezTo>
                <a:cubicBezTo>
                  <a:pt x="1074052" y="2204546"/>
                  <a:pt x="1081462" y="2209487"/>
                  <a:pt x="1078992" y="2231722"/>
                </a:cubicBezTo>
                <a:cubicBezTo>
                  <a:pt x="1076521" y="2231722"/>
                  <a:pt x="1074052" y="2231722"/>
                  <a:pt x="1071581" y="2231722"/>
                </a:cubicBezTo>
                <a:cubicBezTo>
                  <a:pt x="1069110" y="2219369"/>
                  <a:pt x="1061699" y="2202075"/>
                  <a:pt x="1044404" y="2199605"/>
                </a:cubicBezTo>
                <a:cubicBezTo>
                  <a:pt x="1054287" y="2192193"/>
                  <a:pt x="1046875" y="2194663"/>
                  <a:pt x="1049346" y="2184781"/>
                </a:cubicBezTo>
                <a:cubicBezTo>
                  <a:pt x="1036993" y="2184781"/>
                  <a:pt x="1039463" y="2174899"/>
                  <a:pt x="1041934" y="2157605"/>
                </a:cubicBezTo>
                <a:cubicBezTo>
                  <a:pt x="1036993" y="2162547"/>
                  <a:pt x="1032051" y="2165017"/>
                  <a:pt x="1027110" y="2167488"/>
                </a:cubicBezTo>
                <a:cubicBezTo>
                  <a:pt x="1027110" y="2160076"/>
                  <a:pt x="1029581" y="2152664"/>
                  <a:pt x="1029581" y="2147723"/>
                </a:cubicBezTo>
                <a:close/>
                <a:moveTo>
                  <a:pt x="2665020" y="2145253"/>
                </a:moveTo>
                <a:lnTo>
                  <a:pt x="2662905" y="2151067"/>
                </a:lnTo>
                <a:lnTo>
                  <a:pt x="2663785" y="2148341"/>
                </a:lnTo>
                <a:lnTo>
                  <a:pt x="2663631" y="2148067"/>
                </a:lnTo>
                <a:close/>
                <a:moveTo>
                  <a:pt x="2672432" y="2142782"/>
                </a:moveTo>
                <a:cubicBezTo>
                  <a:pt x="2674903" y="2157606"/>
                  <a:pt x="2669961" y="2155135"/>
                  <a:pt x="2665020" y="2160076"/>
                </a:cubicBezTo>
                <a:cubicBezTo>
                  <a:pt x="2665020" y="2155135"/>
                  <a:pt x="2665020" y="2147724"/>
                  <a:pt x="2672432" y="2142782"/>
                </a:cubicBezTo>
                <a:close/>
                <a:moveTo>
                  <a:pt x="1066639" y="2142782"/>
                </a:moveTo>
                <a:cubicBezTo>
                  <a:pt x="1066639" y="2142782"/>
                  <a:pt x="1074052" y="2150194"/>
                  <a:pt x="1074052" y="2150194"/>
                </a:cubicBezTo>
                <a:cubicBezTo>
                  <a:pt x="1076521" y="2150194"/>
                  <a:pt x="1078992" y="2155135"/>
                  <a:pt x="1074052" y="2155135"/>
                </a:cubicBezTo>
                <a:cubicBezTo>
                  <a:pt x="1069111" y="2150194"/>
                  <a:pt x="1069111" y="2150194"/>
                  <a:pt x="1066639" y="2142782"/>
                </a:cubicBezTo>
                <a:close/>
                <a:moveTo>
                  <a:pt x="1054288" y="2142782"/>
                </a:moveTo>
                <a:cubicBezTo>
                  <a:pt x="1051817" y="2145253"/>
                  <a:pt x="1054288" y="2152665"/>
                  <a:pt x="1044404" y="2145253"/>
                </a:cubicBezTo>
                <a:cubicBezTo>
                  <a:pt x="1049346" y="2140312"/>
                  <a:pt x="1051817" y="2145253"/>
                  <a:pt x="1054288" y="2142782"/>
                </a:cubicBezTo>
                <a:close/>
                <a:moveTo>
                  <a:pt x="2645257" y="2140312"/>
                </a:moveTo>
                <a:cubicBezTo>
                  <a:pt x="2642786" y="2150195"/>
                  <a:pt x="2635374" y="2150195"/>
                  <a:pt x="2627962" y="2157606"/>
                </a:cubicBezTo>
                <a:cubicBezTo>
                  <a:pt x="2632903" y="2150195"/>
                  <a:pt x="2635374" y="2145253"/>
                  <a:pt x="2645257" y="2140312"/>
                </a:cubicBezTo>
                <a:close/>
                <a:moveTo>
                  <a:pt x="4839092" y="2137841"/>
                </a:moveTo>
                <a:cubicBezTo>
                  <a:pt x="4848974" y="2137841"/>
                  <a:pt x="4848974" y="2140312"/>
                  <a:pt x="4853915" y="2150194"/>
                </a:cubicBezTo>
                <a:cubicBezTo>
                  <a:pt x="4846503" y="2152665"/>
                  <a:pt x="4841562" y="2152665"/>
                  <a:pt x="4836621" y="2152665"/>
                </a:cubicBezTo>
                <a:cubicBezTo>
                  <a:pt x="4836621" y="2147724"/>
                  <a:pt x="4848974" y="2147724"/>
                  <a:pt x="4839092" y="2137841"/>
                </a:cubicBezTo>
                <a:close/>
                <a:moveTo>
                  <a:pt x="2655138" y="2132900"/>
                </a:moveTo>
                <a:lnTo>
                  <a:pt x="2663631" y="2148067"/>
                </a:lnTo>
                <a:lnTo>
                  <a:pt x="2660735" y="2153939"/>
                </a:lnTo>
                <a:lnTo>
                  <a:pt x="2657831" y="2161654"/>
                </a:lnTo>
                <a:lnTo>
                  <a:pt x="2660079" y="2152665"/>
                </a:lnTo>
                <a:cubicBezTo>
                  <a:pt x="2655138" y="2167488"/>
                  <a:pt x="2647726" y="2172429"/>
                  <a:pt x="2640314" y="2177370"/>
                </a:cubicBezTo>
                <a:cubicBezTo>
                  <a:pt x="2642785" y="2172429"/>
                  <a:pt x="2645255" y="2162547"/>
                  <a:pt x="2647726" y="2160076"/>
                </a:cubicBezTo>
                <a:cubicBezTo>
                  <a:pt x="2645255" y="2165017"/>
                  <a:pt x="2640314" y="2172429"/>
                  <a:pt x="2637844" y="2177370"/>
                </a:cubicBezTo>
                <a:cubicBezTo>
                  <a:pt x="2630433" y="2167488"/>
                  <a:pt x="2650196" y="2152665"/>
                  <a:pt x="2650196" y="2137842"/>
                </a:cubicBezTo>
                <a:cubicBezTo>
                  <a:pt x="2647726" y="2145253"/>
                  <a:pt x="2647726" y="2152665"/>
                  <a:pt x="2645255" y="2160076"/>
                </a:cubicBezTo>
                <a:cubicBezTo>
                  <a:pt x="2650196" y="2152665"/>
                  <a:pt x="2652668" y="2145253"/>
                  <a:pt x="2655138" y="2132900"/>
                </a:cubicBezTo>
                <a:close/>
                <a:moveTo>
                  <a:pt x="1051818" y="2123018"/>
                </a:moveTo>
                <a:cubicBezTo>
                  <a:pt x="1054288" y="2125489"/>
                  <a:pt x="1056759" y="2130430"/>
                  <a:pt x="1059229" y="2132900"/>
                </a:cubicBezTo>
                <a:cubicBezTo>
                  <a:pt x="1056759" y="2132900"/>
                  <a:pt x="1054288" y="2132900"/>
                  <a:pt x="1056759" y="2137842"/>
                </a:cubicBezTo>
                <a:cubicBezTo>
                  <a:pt x="1049346" y="2130430"/>
                  <a:pt x="1051818" y="2125489"/>
                  <a:pt x="1051818" y="2123018"/>
                </a:cubicBezTo>
                <a:close/>
                <a:moveTo>
                  <a:pt x="1017227" y="2110665"/>
                </a:moveTo>
                <a:cubicBezTo>
                  <a:pt x="1032051" y="2108195"/>
                  <a:pt x="1049345" y="2113136"/>
                  <a:pt x="1046874" y="2132900"/>
                </a:cubicBezTo>
                <a:cubicBezTo>
                  <a:pt x="1044403" y="2130430"/>
                  <a:pt x="1041934" y="2125489"/>
                  <a:pt x="1036993" y="2123018"/>
                </a:cubicBezTo>
                <a:cubicBezTo>
                  <a:pt x="1039462" y="2127959"/>
                  <a:pt x="1039462" y="2137841"/>
                  <a:pt x="1041934" y="2142782"/>
                </a:cubicBezTo>
                <a:cubicBezTo>
                  <a:pt x="1024639" y="2142782"/>
                  <a:pt x="1024639" y="2120547"/>
                  <a:pt x="1024639" y="2118077"/>
                </a:cubicBezTo>
                <a:cubicBezTo>
                  <a:pt x="1022169" y="2115606"/>
                  <a:pt x="1019699" y="2113136"/>
                  <a:pt x="1017227" y="2110665"/>
                </a:cubicBezTo>
                <a:close/>
                <a:moveTo>
                  <a:pt x="4809446" y="2077622"/>
                </a:moveTo>
                <a:cubicBezTo>
                  <a:pt x="4812534" y="2077313"/>
                  <a:pt x="4814387" y="2077313"/>
                  <a:pt x="4811916" y="2078548"/>
                </a:cubicBezTo>
                <a:cubicBezTo>
                  <a:pt x="4806975" y="2081019"/>
                  <a:pt x="4809445" y="2088431"/>
                  <a:pt x="4799563" y="2078548"/>
                </a:cubicBezTo>
                <a:cubicBezTo>
                  <a:pt x="4802034" y="2078548"/>
                  <a:pt x="4806357" y="2077930"/>
                  <a:pt x="4809446" y="2077622"/>
                </a:cubicBezTo>
                <a:close/>
                <a:moveTo>
                  <a:pt x="4836621" y="2076078"/>
                </a:moveTo>
                <a:cubicBezTo>
                  <a:pt x="4839092" y="2088431"/>
                  <a:pt x="4846503" y="2095843"/>
                  <a:pt x="4853915" y="2100784"/>
                </a:cubicBezTo>
                <a:cubicBezTo>
                  <a:pt x="4851444" y="2105725"/>
                  <a:pt x="4848974" y="2105725"/>
                  <a:pt x="4846503" y="2110666"/>
                </a:cubicBezTo>
                <a:cubicBezTo>
                  <a:pt x="4844033" y="2108195"/>
                  <a:pt x="4811916" y="2085961"/>
                  <a:pt x="4831680" y="2085961"/>
                </a:cubicBezTo>
                <a:cubicBezTo>
                  <a:pt x="4834151" y="2083490"/>
                  <a:pt x="4834151" y="2076078"/>
                  <a:pt x="4836621" y="2076078"/>
                </a:cubicBezTo>
                <a:close/>
                <a:moveTo>
                  <a:pt x="5587667" y="2063725"/>
                </a:moveTo>
                <a:cubicBezTo>
                  <a:pt x="5585196" y="2085960"/>
                  <a:pt x="5575314" y="2095842"/>
                  <a:pt x="5562961" y="2115606"/>
                </a:cubicBezTo>
                <a:cubicBezTo>
                  <a:pt x="5565432" y="2100783"/>
                  <a:pt x="5560491" y="2061255"/>
                  <a:pt x="5587667" y="2063725"/>
                </a:cubicBezTo>
                <a:close/>
                <a:moveTo>
                  <a:pt x="4839092" y="2031608"/>
                </a:moveTo>
                <a:cubicBezTo>
                  <a:pt x="4839092" y="2039020"/>
                  <a:pt x="4836622" y="2041491"/>
                  <a:pt x="4841564" y="2043961"/>
                </a:cubicBezTo>
                <a:cubicBezTo>
                  <a:pt x="4834151" y="2053843"/>
                  <a:pt x="4829210" y="2063725"/>
                  <a:pt x="4816857" y="2071137"/>
                </a:cubicBezTo>
                <a:cubicBezTo>
                  <a:pt x="4814387" y="2063725"/>
                  <a:pt x="4814387" y="2053843"/>
                  <a:pt x="4816857" y="2046432"/>
                </a:cubicBezTo>
                <a:cubicBezTo>
                  <a:pt x="4824269" y="2046432"/>
                  <a:pt x="4829210" y="2041491"/>
                  <a:pt x="4839092" y="2031608"/>
                </a:cubicBezTo>
                <a:close/>
                <a:moveTo>
                  <a:pt x="4929074" y="2025277"/>
                </a:moveTo>
                <a:cubicBezTo>
                  <a:pt x="4942855" y="2029446"/>
                  <a:pt x="4918767" y="2054460"/>
                  <a:pt x="4905797" y="2071136"/>
                </a:cubicBezTo>
                <a:cubicBezTo>
                  <a:pt x="4908267" y="2071136"/>
                  <a:pt x="4910738" y="2071136"/>
                  <a:pt x="4915679" y="2071136"/>
                </a:cubicBezTo>
                <a:cubicBezTo>
                  <a:pt x="4910738" y="2073606"/>
                  <a:pt x="4905797" y="2078547"/>
                  <a:pt x="4903326" y="2081018"/>
                </a:cubicBezTo>
                <a:cubicBezTo>
                  <a:pt x="4905797" y="2083488"/>
                  <a:pt x="4910738" y="2076077"/>
                  <a:pt x="4905797" y="2085959"/>
                </a:cubicBezTo>
                <a:cubicBezTo>
                  <a:pt x="4923091" y="2076077"/>
                  <a:pt x="4967560" y="2071136"/>
                  <a:pt x="4974972" y="2088429"/>
                </a:cubicBezTo>
                <a:cubicBezTo>
                  <a:pt x="4979913" y="2100782"/>
                  <a:pt x="4955208" y="2140311"/>
                  <a:pt x="4942855" y="2145252"/>
                </a:cubicBezTo>
                <a:cubicBezTo>
                  <a:pt x="4945325" y="2147722"/>
                  <a:pt x="4947796" y="2155134"/>
                  <a:pt x="4952737" y="2157604"/>
                </a:cubicBezTo>
                <a:cubicBezTo>
                  <a:pt x="4942855" y="2160075"/>
                  <a:pt x="4940384" y="2165016"/>
                  <a:pt x="4932973" y="2169957"/>
                </a:cubicBezTo>
                <a:cubicBezTo>
                  <a:pt x="4972501" y="2167487"/>
                  <a:pt x="4972501" y="2189721"/>
                  <a:pt x="4987324" y="2216897"/>
                </a:cubicBezTo>
                <a:cubicBezTo>
                  <a:pt x="5002148" y="2246544"/>
                  <a:pt x="5024383" y="2261367"/>
                  <a:pt x="5036735" y="2293484"/>
                </a:cubicBezTo>
                <a:cubicBezTo>
                  <a:pt x="5031794" y="2291014"/>
                  <a:pt x="5029324" y="2291014"/>
                  <a:pt x="5024383" y="2286073"/>
                </a:cubicBezTo>
                <a:cubicBezTo>
                  <a:pt x="5039206" y="2300896"/>
                  <a:pt x="5051559" y="2313248"/>
                  <a:pt x="5031794" y="2330542"/>
                </a:cubicBezTo>
                <a:cubicBezTo>
                  <a:pt x="5054029" y="2325601"/>
                  <a:pt x="5078735" y="2318189"/>
                  <a:pt x="5081205" y="2347836"/>
                </a:cubicBezTo>
                <a:cubicBezTo>
                  <a:pt x="5083676" y="2367600"/>
                  <a:pt x="5066382" y="2379953"/>
                  <a:pt x="5054029" y="2382424"/>
                </a:cubicBezTo>
                <a:cubicBezTo>
                  <a:pt x="5054029" y="2382424"/>
                  <a:pt x="5051559" y="2389835"/>
                  <a:pt x="5049088" y="2392306"/>
                </a:cubicBezTo>
                <a:cubicBezTo>
                  <a:pt x="5056500" y="2402188"/>
                  <a:pt x="5056500" y="2402188"/>
                  <a:pt x="5071323" y="2402188"/>
                </a:cubicBezTo>
                <a:cubicBezTo>
                  <a:pt x="5066382" y="2429364"/>
                  <a:pt x="5009560" y="2436775"/>
                  <a:pt x="4989795" y="2424423"/>
                </a:cubicBezTo>
                <a:cubicBezTo>
                  <a:pt x="4977442" y="2436775"/>
                  <a:pt x="4965090" y="2434305"/>
                  <a:pt x="4950266" y="2441716"/>
                </a:cubicBezTo>
                <a:cubicBezTo>
                  <a:pt x="4930502" y="2421952"/>
                  <a:pt x="4932973" y="2444187"/>
                  <a:pt x="4920620" y="2446658"/>
                </a:cubicBezTo>
                <a:cubicBezTo>
                  <a:pt x="4915679" y="2446658"/>
                  <a:pt x="4898385" y="2449128"/>
                  <a:pt x="4893444" y="2451599"/>
                </a:cubicBezTo>
                <a:cubicBezTo>
                  <a:pt x="4881091" y="2456540"/>
                  <a:pt x="4871209" y="2466422"/>
                  <a:pt x="4858856" y="2466422"/>
                </a:cubicBezTo>
                <a:cubicBezTo>
                  <a:pt x="4863797" y="2451599"/>
                  <a:pt x="4886033" y="2426893"/>
                  <a:pt x="4900856" y="2417011"/>
                </a:cubicBezTo>
                <a:cubicBezTo>
                  <a:pt x="4920620" y="2404658"/>
                  <a:pt x="4942855" y="2412070"/>
                  <a:pt x="4950266" y="2384894"/>
                </a:cubicBezTo>
                <a:cubicBezTo>
                  <a:pt x="4925561" y="2409600"/>
                  <a:pt x="4910738" y="2392306"/>
                  <a:pt x="4893444" y="2384894"/>
                </a:cubicBezTo>
                <a:cubicBezTo>
                  <a:pt x="4888503" y="2382424"/>
                  <a:pt x="4866268" y="2399717"/>
                  <a:pt x="4876150" y="2377482"/>
                </a:cubicBezTo>
                <a:cubicBezTo>
                  <a:pt x="4886033" y="2350307"/>
                  <a:pt x="4920620" y="2365130"/>
                  <a:pt x="4905797" y="2325601"/>
                </a:cubicBezTo>
                <a:cubicBezTo>
                  <a:pt x="4900856" y="2328072"/>
                  <a:pt x="4890974" y="2330542"/>
                  <a:pt x="4888503" y="2330542"/>
                </a:cubicBezTo>
                <a:cubicBezTo>
                  <a:pt x="4910738" y="2310778"/>
                  <a:pt x="4942855" y="2313248"/>
                  <a:pt x="4942855" y="2286073"/>
                </a:cubicBezTo>
                <a:cubicBezTo>
                  <a:pt x="4940384" y="2278661"/>
                  <a:pt x="4940384" y="2273720"/>
                  <a:pt x="4945325" y="2261367"/>
                </a:cubicBezTo>
                <a:cubicBezTo>
                  <a:pt x="4920620" y="2278661"/>
                  <a:pt x="4910738" y="2236662"/>
                  <a:pt x="4935443" y="2224309"/>
                </a:cubicBezTo>
                <a:cubicBezTo>
                  <a:pt x="4920620" y="2224309"/>
                  <a:pt x="4903326" y="2229250"/>
                  <a:pt x="4895915" y="2236662"/>
                </a:cubicBezTo>
                <a:cubicBezTo>
                  <a:pt x="4890974" y="2234191"/>
                  <a:pt x="4888503" y="2231721"/>
                  <a:pt x="4883562" y="2229250"/>
                </a:cubicBezTo>
                <a:cubicBezTo>
                  <a:pt x="4881091" y="2234191"/>
                  <a:pt x="4883562" y="2234191"/>
                  <a:pt x="4881091" y="2239132"/>
                </a:cubicBezTo>
                <a:cubicBezTo>
                  <a:pt x="4876150" y="2234191"/>
                  <a:pt x="4873680" y="2231721"/>
                  <a:pt x="4873680" y="2221839"/>
                </a:cubicBezTo>
                <a:cubicBezTo>
                  <a:pt x="4873680" y="2221839"/>
                  <a:pt x="4876150" y="2224309"/>
                  <a:pt x="4876150" y="2224309"/>
                </a:cubicBezTo>
                <a:cubicBezTo>
                  <a:pt x="4881091" y="2207015"/>
                  <a:pt x="4878621" y="2179839"/>
                  <a:pt x="4886033" y="2169957"/>
                </a:cubicBezTo>
                <a:cubicBezTo>
                  <a:pt x="4886033" y="2169957"/>
                  <a:pt x="4878621" y="2165016"/>
                  <a:pt x="4878621" y="2165016"/>
                </a:cubicBezTo>
                <a:cubicBezTo>
                  <a:pt x="4878621" y="2167487"/>
                  <a:pt x="4878621" y="2169957"/>
                  <a:pt x="4878621" y="2172428"/>
                </a:cubicBezTo>
                <a:cubicBezTo>
                  <a:pt x="4873680" y="2172428"/>
                  <a:pt x="4873680" y="2169957"/>
                  <a:pt x="4868739" y="2177369"/>
                </a:cubicBezTo>
                <a:cubicBezTo>
                  <a:pt x="4871209" y="2169957"/>
                  <a:pt x="4871209" y="2165016"/>
                  <a:pt x="4873680" y="2157604"/>
                </a:cubicBezTo>
                <a:cubicBezTo>
                  <a:pt x="4863797" y="2172428"/>
                  <a:pt x="4871209" y="2192192"/>
                  <a:pt x="4853915" y="2204545"/>
                </a:cubicBezTo>
                <a:cubicBezTo>
                  <a:pt x="4863797" y="2184780"/>
                  <a:pt x="4863797" y="2160075"/>
                  <a:pt x="4868739" y="2135370"/>
                </a:cubicBezTo>
                <a:cubicBezTo>
                  <a:pt x="4856386" y="2142781"/>
                  <a:pt x="4851445" y="2140311"/>
                  <a:pt x="4844033" y="2132899"/>
                </a:cubicBezTo>
                <a:cubicBezTo>
                  <a:pt x="4853915" y="2123017"/>
                  <a:pt x="4858856" y="2103253"/>
                  <a:pt x="4863797" y="2093370"/>
                </a:cubicBezTo>
                <a:cubicBezTo>
                  <a:pt x="4848974" y="2093370"/>
                  <a:pt x="4856386" y="2090900"/>
                  <a:pt x="4858856" y="2085959"/>
                </a:cubicBezTo>
                <a:cubicBezTo>
                  <a:pt x="4853915" y="2073606"/>
                  <a:pt x="4856386" y="2068665"/>
                  <a:pt x="4871209" y="2063724"/>
                </a:cubicBezTo>
                <a:cubicBezTo>
                  <a:pt x="4861327" y="2041489"/>
                  <a:pt x="4881091" y="2034077"/>
                  <a:pt x="4900856" y="2029136"/>
                </a:cubicBezTo>
                <a:cubicBezTo>
                  <a:pt x="4915679" y="2024813"/>
                  <a:pt x="4924480" y="2023887"/>
                  <a:pt x="4929074" y="2025277"/>
                </a:cubicBezTo>
                <a:close/>
                <a:moveTo>
                  <a:pt x="4925560" y="2004432"/>
                </a:moveTo>
                <a:cubicBezTo>
                  <a:pt x="4928031" y="2006903"/>
                  <a:pt x="4928031" y="2009373"/>
                  <a:pt x="4930502" y="2009373"/>
                </a:cubicBezTo>
                <a:cubicBezTo>
                  <a:pt x="4928031" y="2006903"/>
                  <a:pt x="4925560" y="2011844"/>
                  <a:pt x="4925560" y="2004432"/>
                </a:cubicBezTo>
                <a:close/>
                <a:moveTo>
                  <a:pt x="4928032" y="1992079"/>
                </a:moveTo>
                <a:cubicBezTo>
                  <a:pt x="4932973" y="1999491"/>
                  <a:pt x="4937914" y="1999491"/>
                  <a:pt x="4945326" y="2004432"/>
                </a:cubicBezTo>
                <a:cubicBezTo>
                  <a:pt x="4932973" y="2001962"/>
                  <a:pt x="4925561" y="2006903"/>
                  <a:pt x="4928032" y="1992079"/>
                </a:cubicBezTo>
                <a:close/>
                <a:moveTo>
                  <a:pt x="9938287" y="1989609"/>
                </a:moveTo>
                <a:cubicBezTo>
                  <a:pt x="9955581" y="2006903"/>
                  <a:pt x="9920994" y="2019256"/>
                  <a:pt x="9906170" y="2031608"/>
                </a:cubicBezTo>
                <a:cubicBezTo>
                  <a:pt x="9913582" y="2021726"/>
                  <a:pt x="9918523" y="2009374"/>
                  <a:pt x="9913582" y="2001962"/>
                </a:cubicBezTo>
                <a:cubicBezTo>
                  <a:pt x="9920994" y="1999492"/>
                  <a:pt x="9930876" y="1992080"/>
                  <a:pt x="9938287" y="1989609"/>
                </a:cubicBezTo>
                <a:close/>
                <a:moveTo>
                  <a:pt x="5151680" y="1946180"/>
                </a:moveTo>
                <a:lnTo>
                  <a:pt x="5145439" y="1955022"/>
                </a:lnTo>
                <a:cubicBezTo>
                  <a:pt x="5146674" y="1951317"/>
                  <a:pt x="5146674" y="1950698"/>
                  <a:pt x="5147292" y="1950081"/>
                </a:cubicBezTo>
                <a:close/>
                <a:moveTo>
                  <a:pt x="3710055" y="1945139"/>
                </a:moveTo>
                <a:cubicBezTo>
                  <a:pt x="3710055" y="1945139"/>
                  <a:pt x="3717467" y="1947610"/>
                  <a:pt x="3719938" y="1947610"/>
                </a:cubicBezTo>
                <a:cubicBezTo>
                  <a:pt x="3705114" y="1952551"/>
                  <a:pt x="3714996" y="1955022"/>
                  <a:pt x="3710055" y="1945139"/>
                </a:cubicBezTo>
                <a:close/>
                <a:moveTo>
                  <a:pt x="5152693" y="1944745"/>
                </a:moveTo>
                <a:lnTo>
                  <a:pt x="5152851" y="1945140"/>
                </a:lnTo>
                <a:lnTo>
                  <a:pt x="5151680" y="1946180"/>
                </a:lnTo>
                <a:close/>
                <a:moveTo>
                  <a:pt x="3707584" y="1937728"/>
                </a:moveTo>
                <a:cubicBezTo>
                  <a:pt x="3714996" y="1935258"/>
                  <a:pt x="3724878" y="1935258"/>
                  <a:pt x="3732290" y="1937728"/>
                </a:cubicBezTo>
                <a:cubicBezTo>
                  <a:pt x="3722407" y="1942669"/>
                  <a:pt x="3717466" y="1945140"/>
                  <a:pt x="3707584" y="1937728"/>
                </a:cubicBezTo>
                <a:close/>
                <a:moveTo>
                  <a:pt x="5619783" y="1917963"/>
                </a:moveTo>
                <a:cubicBezTo>
                  <a:pt x="5619783" y="1927846"/>
                  <a:pt x="5619783" y="1932788"/>
                  <a:pt x="5619783" y="1940198"/>
                </a:cubicBezTo>
                <a:cubicBezTo>
                  <a:pt x="5604960" y="1932788"/>
                  <a:pt x="5607431" y="1920434"/>
                  <a:pt x="5619783" y="1917963"/>
                </a:cubicBezTo>
                <a:close/>
                <a:moveTo>
                  <a:pt x="2993607" y="1905611"/>
                </a:moveTo>
                <a:cubicBezTo>
                  <a:pt x="2991138" y="1917963"/>
                  <a:pt x="2991138" y="1917963"/>
                  <a:pt x="2981255" y="1925375"/>
                </a:cubicBezTo>
                <a:cubicBezTo>
                  <a:pt x="2981255" y="1920434"/>
                  <a:pt x="2983725" y="1910552"/>
                  <a:pt x="2983725" y="1913022"/>
                </a:cubicBezTo>
                <a:cubicBezTo>
                  <a:pt x="2988666" y="1910552"/>
                  <a:pt x="2986197" y="1903140"/>
                  <a:pt x="2993607" y="1905611"/>
                </a:cubicBezTo>
                <a:close/>
                <a:moveTo>
                  <a:pt x="4984854" y="1903140"/>
                </a:moveTo>
                <a:cubicBezTo>
                  <a:pt x="4992265" y="1917964"/>
                  <a:pt x="4994736" y="1932787"/>
                  <a:pt x="4982383" y="1947610"/>
                </a:cubicBezTo>
                <a:cubicBezTo>
                  <a:pt x="4982383" y="1940198"/>
                  <a:pt x="4982383" y="1935257"/>
                  <a:pt x="4982383" y="1927846"/>
                </a:cubicBezTo>
                <a:cubicBezTo>
                  <a:pt x="4977442" y="1927846"/>
                  <a:pt x="4982383" y="1932787"/>
                  <a:pt x="4974971" y="1930316"/>
                </a:cubicBezTo>
                <a:cubicBezTo>
                  <a:pt x="4977442" y="1920434"/>
                  <a:pt x="4982383" y="1910552"/>
                  <a:pt x="4984854" y="1903140"/>
                </a:cubicBezTo>
                <a:close/>
                <a:moveTo>
                  <a:pt x="5170144" y="1873494"/>
                </a:moveTo>
                <a:cubicBezTo>
                  <a:pt x="5167674" y="1878435"/>
                  <a:pt x="5172615" y="1880905"/>
                  <a:pt x="5165203" y="1883376"/>
                </a:cubicBezTo>
                <a:cubicBezTo>
                  <a:pt x="5165203" y="1878435"/>
                  <a:pt x="5170144" y="1873494"/>
                  <a:pt x="5170144" y="1873494"/>
                </a:cubicBezTo>
                <a:close/>
                <a:moveTo>
                  <a:pt x="4816857" y="1841376"/>
                </a:moveTo>
                <a:cubicBezTo>
                  <a:pt x="4819328" y="1848788"/>
                  <a:pt x="4824269" y="1848788"/>
                  <a:pt x="4819328" y="1856200"/>
                </a:cubicBezTo>
                <a:cubicBezTo>
                  <a:pt x="4816857" y="1851259"/>
                  <a:pt x="4816857" y="1838906"/>
                  <a:pt x="4816857" y="1841376"/>
                </a:cubicBezTo>
                <a:close/>
                <a:moveTo>
                  <a:pt x="3077605" y="1836435"/>
                </a:moveTo>
                <a:cubicBezTo>
                  <a:pt x="3097370" y="1846318"/>
                  <a:pt x="3082547" y="1861141"/>
                  <a:pt x="3065253" y="1846318"/>
                </a:cubicBezTo>
                <a:cubicBezTo>
                  <a:pt x="3065253" y="1836435"/>
                  <a:pt x="3070195" y="1838906"/>
                  <a:pt x="3077605" y="1836435"/>
                </a:cubicBezTo>
                <a:close/>
                <a:moveTo>
                  <a:pt x="5174056" y="1831495"/>
                </a:moveTo>
                <a:lnTo>
                  <a:pt x="5173958" y="1831664"/>
                </a:lnTo>
                <a:lnTo>
                  <a:pt x="5175086" y="1831495"/>
                </a:lnTo>
                <a:close/>
                <a:moveTo>
                  <a:pt x="4821798" y="1826553"/>
                </a:moveTo>
                <a:cubicBezTo>
                  <a:pt x="4831681" y="1826553"/>
                  <a:pt x="4824269" y="1829024"/>
                  <a:pt x="4826739" y="1833965"/>
                </a:cubicBezTo>
                <a:cubicBezTo>
                  <a:pt x="4824269" y="1831494"/>
                  <a:pt x="4816857" y="1831494"/>
                  <a:pt x="4821798" y="1826553"/>
                </a:cubicBezTo>
                <a:close/>
                <a:moveTo>
                  <a:pt x="4799563" y="1811730"/>
                </a:moveTo>
                <a:cubicBezTo>
                  <a:pt x="4804504" y="1809260"/>
                  <a:pt x="4806975" y="1814201"/>
                  <a:pt x="4811916" y="1814201"/>
                </a:cubicBezTo>
                <a:cubicBezTo>
                  <a:pt x="4806975" y="1814201"/>
                  <a:pt x="4804504" y="1816671"/>
                  <a:pt x="4799563" y="1811730"/>
                </a:cubicBezTo>
                <a:close/>
                <a:moveTo>
                  <a:pt x="4821798" y="1799377"/>
                </a:moveTo>
                <a:cubicBezTo>
                  <a:pt x="4824269" y="1799377"/>
                  <a:pt x="4831681" y="1801848"/>
                  <a:pt x="4829210" y="1801848"/>
                </a:cubicBezTo>
                <a:cubicBezTo>
                  <a:pt x="4826739" y="1804319"/>
                  <a:pt x="4826739" y="1811730"/>
                  <a:pt x="4821798" y="1799377"/>
                </a:cubicBezTo>
                <a:close/>
                <a:moveTo>
                  <a:pt x="4814386" y="1799377"/>
                </a:moveTo>
                <a:cubicBezTo>
                  <a:pt x="4821798" y="1801848"/>
                  <a:pt x="4821798" y="1811730"/>
                  <a:pt x="4824269" y="1814201"/>
                </a:cubicBezTo>
                <a:cubicBezTo>
                  <a:pt x="4819328" y="1809260"/>
                  <a:pt x="4816857" y="1806789"/>
                  <a:pt x="4814386" y="1799377"/>
                </a:cubicBezTo>
                <a:close/>
                <a:moveTo>
                  <a:pt x="2630438" y="1794437"/>
                </a:moveTo>
                <a:cubicBezTo>
                  <a:pt x="2665026" y="1791965"/>
                  <a:pt x="2640320" y="1826554"/>
                  <a:pt x="2635379" y="1846318"/>
                </a:cubicBezTo>
                <a:cubicBezTo>
                  <a:pt x="2618085" y="1833965"/>
                  <a:pt x="2618085" y="1809260"/>
                  <a:pt x="2630438" y="1794437"/>
                </a:cubicBezTo>
                <a:close/>
                <a:moveTo>
                  <a:pt x="2786080" y="1774672"/>
                </a:moveTo>
                <a:cubicBezTo>
                  <a:pt x="2793492" y="1772202"/>
                  <a:pt x="2803374" y="1772202"/>
                  <a:pt x="2808315" y="1774672"/>
                </a:cubicBezTo>
                <a:cubicBezTo>
                  <a:pt x="2808315" y="1774672"/>
                  <a:pt x="2800904" y="1779613"/>
                  <a:pt x="2786080" y="1774672"/>
                </a:cubicBezTo>
                <a:close/>
                <a:moveTo>
                  <a:pt x="2899735" y="1767260"/>
                </a:moveTo>
                <a:cubicBezTo>
                  <a:pt x="2907147" y="1769731"/>
                  <a:pt x="2912087" y="1769731"/>
                  <a:pt x="2919500" y="1777143"/>
                </a:cubicBezTo>
                <a:cubicBezTo>
                  <a:pt x="2907147" y="1784554"/>
                  <a:pt x="2904676" y="1777143"/>
                  <a:pt x="2899735" y="1767260"/>
                </a:cubicBezTo>
                <a:close/>
                <a:moveTo>
                  <a:pt x="2556321" y="1757378"/>
                </a:moveTo>
                <a:cubicBezTo>
                  <a:pt x="2590908" y="1759849"/>
                  <a:pt x="2534085" y="1809260"/>
                  <a:pt x="2516791" y="1809260"/>
                </a:cubicBezTo>
                <a:cubicBezTo>
                  <a:pt x="2521732" y="1787025"/>
                  <a:pt x="2531615" y="1762319"/>
                  <a:pt x="2556321" y="1757378"/>
                </a:cubicBezTo>
                <a:close/>
                <a:moveTo>
                  <a:pt x="2686498" y="1721449"/>
                </a:moveTo>
                <a:cubicBezTo>
                  <a:pt x="2705211" y="1716923"/>
                  <a:pt x="2705481" y="1775290"/>
                  <a:pt x="2677379" y="1727732"/>
                </a:cubicBezTo>
                <a:cubicBezTo>
                  <a:pt x="2680775" y="1724026"/>
                  <a:pt x="2683825" y="1722096"/>
                  <a:pt x="2686498" y="1721449"/>
                </a:cubicBezTo>
                <a:close/>
                <a:moveTo>
                  <a:pt x="2707024" y="1707967"/>
                </a:moveTo>
                <a:cubicBezTo>
                  <a:pt x="2719377" y="1710438"/>
                  <a:pt x="2726790" y="1715379"/>
                  <a:pt x="2729260" y="1727732"/>
                </a:cubicBezTo>
                <a:cubicBezTo>
                  <a:pt x="2716907" y="1725261"/>
                  <a:pt x="2711966" y="1717850"/>
                  <a:pt x="2707024" y="1707967"/>
                </a:cubicBezTo>
                <a:close/>
                <a:moveTo>
                  <a:pt x="2464912" y="1552322"/>
                </a:moveTo>
                <a:cubicBezTo>
                  <a:pt x="2477265" y="1562204"/>
                  <a:pt x="2479735" y="1581969"/>
                  <a:pt x="2484676" y="1599263"/>
                </a:cubicBezTo>
                <a:cubicBezTo>
                  <a:pt x="2492088" y="1572087"/>
                  <a:pt x="2509382" y="1599263"/>
                  <a:pt x="2519264" y="1606674"/>
                </a:cubicBezTo>
                <a:cubicBezTo>
                  <a:pt x="2529146" y="1614086"/>
                  <a:pt x="2551381" y="1626438"/>
                  <a:pt x="2561263" y="1636321"/>
                </a:cubicBezTo>
                <a:cubicBezTo>
                  <a:pt x="2571146" y="1646203"/>
                  <a:pt x="2571146" y="1663497"/>
                  <a:pt x="2578558" y="1673379"/>
                </a:cubicBezTo>
                <a:cubicBezTo>
                  <a:pt x="2583499" y="1680790"/>
                  <a:pt x="2585968" y="1678320"/>
                  <a:pt x="2590910" y="1683261"/>
                </a:cubicBezTo>
                <a:cubicBezTo>
                  <a:pt x="2588440" y="1683261"/>
                  <a:pt x="2603263" y="1683261"/>
                  <a:pt x="2608204" y="1685731"/>
                </a:cubicBezTo>
                <a:cubicBezTo>
                  <a:pt x="2615616" y="1690673"/>
                  <a:pt x="2615616" y="1698084"/>
                  <a:pt x="2623028" y="1703025"/>
                </a:cubicBezTo>
                <a:cubicBezTo>
                  <a:pt x="2595852" y="1717849"/>
                  <a:pt x="2593381" y="1725260"/>
                  <a:pt x="2571146" y="1710437"/>
                </a:cubicBezTo>
                <a:cubicBezTo>
                  <a:pt x="2566205" y="1707966"/>
                  <a:pt x="2558794" y="1698084"/>
                  <a:pt x="2558794" y="1698084"/>
                </a:cubicBezTo>
                <a:cubicBezTo>
                  <a:pt x="2551381" y="1693143"/>
                  <a:pt x="2553852" y="1688202"/>
                  <a:pt x="2541499" y="1690673"/>
                </a:cubicBezTo>
                <a:cubicBezTo>
                  <a:pt x="2539028" y="1690673"/>
                  <a:pt x="2539028" y="1688202"/>
                  <a:pt x="2536559" y="1688202"/>
                </a:cubicBezTo>
                <a:cubicBezTo>
                  <a:pt x="2539028" y="1685731"/>
                  <a:pt x="2539028" y="1678320"/>
                  <a:pt x="2541499" y="1675849"/>
                </a:cubicBezTo>
                <a:cubicBezTo>
                  <a:pt x="2521734" y="1675849"/>
                  <a:pt x="2511852" y="1712907"/>
                  <a:pt x="2497029" y="1727731"/>
                </a:cubicBezTo>
                <a:cubicBezTo>
                  <a:pt x="2462441" y="1757377"/>
                  <a:pt x="2467383" y="1735142"/>
                  <a:pt x="2459971" y="1698084"/>
                </a:cubicBezTo>
                <a:cubicBezTo>
                  <a:pt x="2457500" y="1712907"/>
                  <a:pt x="2410559" y="1737613"/>
                  <a:pt x="2425383" y="1693143"/>
                </a:cubicBezTo>
                <a:cubicBezTo>
                  <a:pt x="2427854" y="1688202"/>
                  <a:pt x="2440207" y="1683261"/>
                  <a:pt x="2442677" y="1675849"/>
                </a:cubicBezTo>
                <a:cubicBezTo>
                  <a:pt x="2445148" y="1670908"/>
                  <a:pt x="2440207" y="1661026"/>
                  <a:pt x="2442677" y="1656085"/>
                </a:cubicBezTo>
                <a:cubicBezTo>
                  <a:pt x="2447618" y="1623968"/>
                  <a:pt x="2440207" y="1584439"/>
                  <a:pt x="2457500" y="1559734"/>
                </a:cubicBezTo>
                <a:cubicBezTo>
                  <a:pt x="2459971" y="1554793"/>
                  <a:pt x="2459971" y="1552322"/>
                  <a:pt x="2464912" y="1552322"/>
                </a:cubicBezTo>
                <a:close/>
                <a:moveTo>
                  <a:pt x="2497028" y="1535028"/>
                </a:moveTo>
                <a:cubicBezTo>
                  <a:pt x="2506911" y="1537499"/>
                  <a:pt x="2509381" y="1542441"/>
                  <a:pt x="2514322" y="1547381"/>
                </a:cubicBezTo>
                <a:cubicBezTo>
                  <a:pt x="2519263" y="1554793"/>
                  <a:pt x="2524205" y="1564676"/>
                  <a:pt x="2531616" y="1572087"/>
                </a:cubicBezTo>
                <a:cubicBezTo>
                  <a:pt x="2514322" y="1569617"/>
                  <a:pt x="2504441" y="1552322"/>
                  <a:pt x="2497028" y="1535028"/>
                </a:cubicBezTo>
                <a:close/>
                <a:moveTo>
                  <a:pt x="4532242" y="1506040"/>
                </a:moveTo>
                <a:cubicBezTo>
                  <a:pt x="4540001" y="1508935"/>
                  <a:pt x="4537685" y="1523295"/>
                  <a:pt x="4545097" y="1525147"/>
                </a:cubicBezTo>
                <a:cubicBezTo>
                  <a:pt x="4562391" y="1530088"/>
                  <a:pt x="4559921" y="1515265"/>
                  <a:pt x="4579685" y="1515265"/>
                </a:cubicBezTo>
                <a:cubicBezTo>
                  <a:pt x="4567332" y="1520207"/>
                  <a:pt x="4552509" y="1544911"/>
                  <a:pt x="4574744" y="1537501"/>
                </a:cubicBezTo>
                <a:cubicBezTo>
                  <a:pt x="4572273" y="1544911"/>
                  <a:pt x="4577214" y="1554794"/>
                  <a:pt x="4574744" y="1562205"/>
                </a:cubicBezTo>
                <a:cubicBezTo>
                  <a:pt x="4579685" y="1562205"/>
                  <a:pt x="4584626" y="1562205"/>
                  <a:pt x="4587096" y="1559735"/>
                </a:cubicBezTo>
                <a:cubicBezTo>
                  <a:pt x="4589567" y="1572088"/>
                  <a:pt x="4587096" y="1564676"/>
                  <a:pt x="4594508" y="1572088"/>
                </a:cubicBezTo>
                <a:cubicBezTo>
                  <a:pt x="4594508" y="1569617"/>
                  <a:pt x="4594508" y="1567146"/>
                  <a:pt x="4594508" y="1564676"/>
                </a:cubicBezTo>
                <a:cubicBezTo>
                  <a:pt x="4604390" y="1579499"/>
                  <a:pt x="4596979" y="1599264"/>
                  <a:pt x="4606861" y="1596794"/>
                </a:cubicBezTo>
                <a:cubicBezTo>
                  <a:pt x="4606861" y="1616558"/>
                  <a:pt x="4594508" y="1631381"/>
                  <a:pt x="4577214" y="1633852"/>
                </a:cubicBezTo>
                <a:cubicBezTo>
                  <a:pt x="4579685" y="1636322"/>
                  <a:pt x="4579685" y="1638793"/>
                  <a:pt x="4574744" y="1638793"/>
                </a:cubicBezTo>
                <a:cubicBezTo>
                  <a:pt x="4577214" y="1638793"/>
                  <a:pt x="4582155" y="1636322"/>
                  <a:pt x="4584626" y="1636322"/>
                </a:cubicBezTo>
                <a:cubicBezTo>
                  <a:pt x="4579685" y="1648675"/>
                  <a:pt x="4572273" y="1656087"/>
                  <a:pt x="4564862" y="1665969"/>
                </a:cubicBezTo>
                <a:cubicBezTo>
                  <a:pt x="4562391" y="1661028"/>
                  <a:pt x="4554979" y="1658557"/>
                  <a:pt x="4550038" y="1653616"/>
                </a:cubicBezTo>
                <a:cubicBezTo>
                  <a:pt x="4540156" y="1683263"/>
                  <a:pt x="4500627" y="1690674"/>
                  <a:pt x="4483334" y="1703027"/>
                </a:cubicBezTo>
                <a:cubicBezTo>
                  <a:pt x="4461099" y="1730203"/>
                  <a:pt x="4463569" y="1725263"/>
                  <a:pt x="4426511" y="1717851"/>
                </a:cubicBezTo>
                <a:cubicBezTo>
                  <a:pt x="4396865" y="1703027"/>
                  <a:pt x="4379571" y="1693145"/>
                  <a:pt x="4344983" y="1700556"/>
                </a:cubicBezTo>
                <a:cubicBezTo>
                  <a:pt x="4344983" y="1698086"/>
                  <a:pt x="4342513" y="1685733"/>
                  <a:pt x="4342513" y="1683263"/>
                </a:cubicBezTo>
                <a:cubicBezTo>
                  <a:pt x="4354866" y="1690674"/>
                  <a:pt x="4369689" y="1678322"/>
                  <a:pt x="4369689" y="1663499"/>
                </a:cubicBezTo>
                <a:cubicBezTo>
                  <a:pt x="4367218" y="1663499"/>
                  <a:pt x="4362277" y="1665969"/>
                  <a:pt x="4359807" y="1665969"/>
                </a:cubicBezTo>
                <a:cubicBezTo>
                  <a:pt x="4364748" y="1658557"/>
                  <a:pt x="4364748" y="1653616"/>
                  <a:pt x="4369689" y="1646205"/>
                </a:cubicBezTo>
                <a:cubicBezTo>
                  <a:pt x="4364748" y="1648675"/>
                  <a:pt x="4364748" y="1648675"/>
                  <a:pt x="4359807" y="1653616"/>
                </a:cubicBezTo>
                <a:cubicBezTo>
                  <a:pt x="4349925" y="1636322"/>
                  <a:pt x="4349925" y="1636322"/>
                  <a:pt x="4335101" y="1628911"/>
                </a:cubicBezTo>
                <a:cubicBezTo>
                  <a:pt x="4327690" y="1626440"/>
                  <a:pt x="4302984" y="1641264"/>
                  <a:pt x="4305455" y="1628911"/>
                </a:cubicBezTo>
                <a:cubicBezTo>
                  <a:pt x="4310396" y="1606676"/>
                  <a:pt x="4364748" y="1623969"/>
                  <a:pt x="4369689" y="1601734"/>
                </a:cubicBezTo>
                <a:cubicBezTo>
                  <a:pt x="4359807" y="1611616"/>
                  <a:pt x="4362277" y="1606676"/>
                  <a:pt x="4347454" y="1604205"/>
                </a:cubicBezTo>
                <a:cubicBezTo>
                  <a:pt x="4352395" y="1596794"/>
                  <a:pt x="4357336" y="1589382"/>
                  <a:pt x="4367218" y="1584441"/>
                </a:cubicBezTo>
                <a:cubicBezTo>
                  <a:pt x="4359807" y="1581971"/>
                  <a:pt x="4349925" y="1572088"/>
                  <a:pt x="4337572" y="1572088"/>
                </a:cubicBezTo>
                <a:cubicBezTo>
                  <a:pt x="4320278" y="1574559"/>
                  <a:pt x="4305455" y="1584441"/>
                  <a:pt x="4285690" y="1581971"/>
                </a:cubicBezTo>
                <a:cubicBezTo>
                  <a:pt x="4288161" y="1577028"/>
                  <a:pt x="4288161" y="1574559"/>
                  <a:pt x="4290631" y="1569617"/>
                </a:cubicBezTo>
                <a:cubicBezTo>
                  <a:pt x="4300514" y="1574559"/>
                  <a:pt x="4302984" y="1572088"/>
                  <a:pt x="4310396" y="1574559"/>
                </a:cubicBezTo>
                <a:cubicBezTo>
                  <a:pt x="4307925" y="1574559"/>
                  <a:pt x="4305455" y="1572088"/>
                  <a:pt x="4302984" y="1572088"/>
                </a:cubicBezTo>
                <a:cubicBezTo>
                  <a:pt x="4302984" y="1569617"/>
                  <a:pt x="4300514" y="1562205"/>
                  <a:pt x="4298043" y="1557264"/>
                </a:cubicBezTo>
                <a:cubicBezTo>
                  <a:pt x="4307925" y="1567146"/>
                  <a:pt x="4315337" y="1567146"/>
                  <a:pt x="4325219" y="1567146"/>
                </a:cubicBezTo>
                <a:cubicBezTo>
                  <a:pt x="4320278" y="1559735"/>
                  <a:pt x="4325219" y="1567146"/>
                  <a:pt x="4325219" y="1557264"/>
                </a:cubicBezTo>
                <a:cubicBezTo>
                  <a:pt x="4307925" y="1557264"/>
                  <a:pt x="4312866" y="1557264"/>
                  <a:pt x="4315337" y="1549853"/>
                </a:cubicBezTo>
                <a:cubicBezTo>
                  <a:pt x="4312866" y="1544911"/>
                  <a:pt x="4310396" y="1542441"/>
                  <a:pt x="4307925" y="1537501"/>
                </a:cubicBezTo>
                <a:cubicBezTo>
                  <a:pt x="4307925" y="1537501"/>
                  <a:pt x="4315337" y="1542441"/>
                  <a:pt x="4315337" y="1542441"/>
                </a:cubicBezTo>
                <a:cubicBezTo>
                  <a:pt x="4315337" y="1544911"/>
                  <a:pt x="4315337" y="1532559"/>
                  <a:pt x="4312866" y="1535029"/>
                </a:cubicBezTo>
                <a:cubicBezTo>
                  <a:pt x="4315337" y="1535029"/>
                  <a:pt x="4317807" y="1537501"/>
                  <a:pt x="4317807" y="1537501"/>
                </a:cubicBezTo>
                <a:cubicBezTo>
                  <a:pt x="4315337" y="1535029"/>
                  <a:pt x="4315337" y="1532559"/>
                  <a:pt x="4312866" y="1530088"/>
                </a:cubicBezTo>
                <a:cubicBezTo>
                  <a:pt x="4325219" y="1535029"/>
                  <a:pt x="4327690" y="1542441"/>
                  <a:pt x="4337572" y="1539971"/>
                </a:cubicBezTo>
                <a:cubicBezTo>
                  <a:pt x="4337572" y="1542441"/>
                  <a:pt x="4342513" y="1552324"/>
                  <a:pt x="4342513" y="1552324"/>
                </a:cubicBezTo>
                <a:cubicBezTo>
                  <a:pt x="4342513" y="1549853"/>
                  <a:pt x="4344983" y="1547382"/>
                  <a:pt x="4344983" y="1547382"/>
                </a:cubicBezTo>
                <a:cubicBezTo>
                  <a:pt x="4344983" y="1549853"/>
                  <a:pt x="4347454" y="1552324"/>
                  <a:pt x="4347454" y="1554794"/>
                </a:cubicBezTo>
                <a:cubicBezTo>
                  <a:pt x="4352395" y="1542441"/>
                  <a:pt x="4347454" y="1532559"/>
                  <a:pt x="4332631" y="1527619"/>
                </a:cubicBezTo>
                <a:cubicBezTo>
                  <a:pt x="4332631" y="1525147"/>
                  <a:pt x="4335101" y="1522677"/>
                  <a:pt x="4335101" y="1522677"/>
                </a:cubicBezTo>
                <a:cubicBezTo>
                  <a:pt x="4337572" y="1522677"/>
                  <a:pt x="4342513" y="1525147"/>
                  <a:pt x="4344983" y="1525147"/>
                </a:cubicBezTo>
                <a:cubicBezTo>
                  <a:pt x="4337572" y="1522677"/>
                  <a:pt x="4335101" y="1520207"/>
                  <a:pt x="4325219" y="1520207"/>
                </a:cubicBezTo>
                <a:cubicBezTo>
                  <a:pt x="4325219" y="1515265"/>
                  <a:pt x="4325219" y="1515265"/>
                  <a:pt x="4325219" y="1510324"/>
                </a:cubicBezTo>
                <a:cubicBezTo>
                  <a:pt x="4335101" y="1510324"/>
                  <a:pt x="4379571" y="1532559"/>
                  <a:pt x="4372159" y="1547382"/>
                </a:cubicBezTo>
                <a:cubicBezTo>
                  <a:pt x="4379571" y="1559735"/>
                  <a:pt x="4379571" y="1564676"/>
                  <a:pt x="4367218" y="1562205"/>
                </a:cubicBezTo>
                <a:cubicBezTo>
                  <a:pt x="4372159" y="1567146"/>
                  <a:pt x="4372159" y="1574559"/>
                  <a:pt x="4377100" y="1577028"/>
                </a:cubicBezTo>
                <a:cubicBezTo>
                  <a:pt x="4377100" y="1574559"/>
                  <a:pt x="4379571" y="1574559"/>
                  <a:pt x="4379571" y="1572088"/>
                </a:cubicBezTo>
                <a:cubicBezTo>
                  <a:pt x="4379571" y="1584441"/>
                  <a:pt x="4382041" y="1584441"/>
                  <a:pt x="4384512" y="1599264"/>
                </a:cubicBezTo>
                <a:cubicBezTo>
                  <a:pt x="4394394" y="1586912"/>
                  <a:pt x="4394394" y="1554794"/>
                  <a:pt x="4406747" y="1579499"/>
                </a:cubicBezTo>
                <a:cubicBezTo>
                  <a:pt x="4414158" y="1567146"/>
                  <a:pt x="4414158" y="1552324"/>
                  <a:pt x="4409217" y="1537501"/>
                </a:cubicBezTo>
                <a:cubicBezTo>
                  <a:pt x="4419099" y="1539971"/>
                  <a:pt x="4426511" y="1552324"/>
                  <a:pt x="4431452" y="1564676"/>
                </a:cubicBezTo>
                <a:cubicBezTo>
                  <a:pt x="4438864" y="1552324"/>
                  <a:pt x="4438864" y="1537501"/>
                  <a:pt x="4458628" y="1530088"/>
                </a:cubicBezTo>
                <a:cubicBezTo>
                  <a:pt x="4463569" y="1539971"/>
                  <a:pt x="4470981" y="1554794"/>
                  <a:pt x="4475922" y="1569617"/>
                </a:cubicBezTo>
                <a:cubicBezTo>
                  <a:pt x="4478393" y="1549853"/>
                  <a:pt x="4468510" y="1542441"/>
                  <a:pt x="4478393" y="1532559"/>
                </a:cubicBezTo>
                <a:cubicBezTo>
                  <a:pt x="4470981" y="1542441"/>
                  <a:pt x="4503098" y="1537501"/>
                  <a:pt x="4498157" y="1537501"/>
                </a:cubicBezTo>
                <a:cubicBezTo>
                  <a:pt x="4505568" y="1537501"/>
                  <a:pt x="4535215" y="1535029"/>
                  <a:pt x="4520392" y="1507853"/>
                </a:cubicBezTo>
                <a:cubicBezTo>
                  <a:pt x="4525950" y="1505383"/>
                  <a:pt x="4529656" y="1505074"/>
                  <a:pt x="4532242" y="1506040"/>
                </a:cubicBezTo>
                <a:close/>
                <a:moveTo>
                  <a:pt x="125364" y="1502912"/>
                </a:moveTo>
                <a:cubicBezTo>
                  <a:pt x="127834" y="1502912"/>
                  <a:pt x="130305" y="1502912"/>
                  <a:pt x="132775" y="1502912"/>
                </a:cubicBezTo>
                <a:lnTo>
                  <a:pt x="125219" y="1503782"/>
                </a:lnTo>
                <a:close/>
                <a:moveTo>
                  <a:pt x="10585570" y="1473267"/>
                </a:moveTo>
                <a:cubicBezTo>
                  <a:pt x="10590511" y="1473267"/>
                  <a:pt x="10592981" y="1475736"/>
                  <a:pt x="10597923" y="1475736"/>
                </a:cubicBezTo>
                <a:lnTo>
                  <a:pt x="10597708" y="1475787"/>
                </a:lnTo>
                <a:close/>
                <a:moveTo>
                  <a:pt x="10518865" y="1441149"/>
                </a:moveTo>
                <a:cubicBezTo>
                  <a:pt x="10521336" y="1443620"/>
                  <a:pt x="10521336" y="1446090"/>
                  <a:pt x="10523806" y="1451031"/>
                </a:cubicBezTo>
                <a:lnTo>
                  <a:pt x="10519051" y="1442293"/>
                </a:lnTo>
                <a:close/>
                <a:moveTo>
                  <a:pt x="2798435" y="1379385"/>
                </a:moveTo>
                <a:cubicBezTo>
                  <a:pt x="2803376" y="1386797"/>
                  <a:pt x="2830552" y="1399151"/>
                  <a:pt x="2818199" y="1411503"/>
                </a:cubicBezTo>
                <a:cubicBezTo>
                  <a:pt x="2808317" y="1421386"/>
                  <a:pt x="2788553" y="1404091"/>
                  <a:pt x="2786082" y="1391738"/>
                </a:cubicBezTo>
                <a:cubicBezTo>
                  <a:pt x="2788553" y="1386797"/>
                  <a:pt x="2793494" y="1384326"/>
                  <a:pt x="2798435" y="1379385"/>
                </a:cubicBezTo>
                <a:close/>
                <a:moveTo>
                  <a:pt x="2432793" y="1371973"/>
                </a:moveTo>
                <a:cubicBezTo>
                  <a:pt x="2435264" y="1381855"/>
                  <a:pt x="2437735" y="1399149"/>
                  <a:pt x="2435264" y="1411503"/>
                </a:cubicBezTo>
                <a:cubicBezTo>
                  <a:pt x="2417971" y="1404091"/>
                  <a:pt x="2417971" y="1369503"/>
                  <a:pt x="2432793" y="1371973"/>
                </a:cubicBezTo>
                <a:close/>
                <a:moveTo>
                  <a:pt x="2739142" y="1369502"/>
                </a:moveTo>
                <a:cubicBezTo>
                  <a:pt x="2761377" y="1364561"/>
                  <a:pt x="2795964" y="1396678"/>
                  <a:pt x="2773730" y="1433738"/>
                </a:cubicBezTo>
                <a:cubicBezTo>
                  <a:pt x="2734201" y="1500442"/>
                  <a:pt x="2674908" y="1394208"/>
                  <a:pt x="2739142" y="1369502"/>
                </a:cubicBezTo>
                <a:close/>
                <a:moveTo>
                  <a:pt x="5483903" y="1359621"/>
                </a:moveTo>
                <a:lnTo>
                  <a:pt x="5481831" y="1361694"/>
                </a:lnTo>
                <a:lnTo>
                  <a:pt x="5484388" y="1362047"/>
                </a:lnTo>
                <a:close/>
                <a:moveTo>
                  <a:pt x="10415103" y="1354681"/>
                </a:moveTo>
                <a:cubicBezTo>
                  <a:pt x="10417573" y="1357150"/>
                  <a:pt x="10417573" y="1359621"/>
                  <a:pt x="10420043" y="1362091"/>
                </a:cubicBezTo>
                <a:lnTo>
                  <a:pt x="10418403" y="1360934"/>
                </a:lnTo>
                <a:close/>
                <a:moveTo>
                  <a:pt x="5504808" y="1354490"/>
                </a:moveTo>
                <a:lnTo>
                  <a:pt x="5498726" y="1362091"/>
                </a:lnTo>
                <a:cubicBezTo>
                  <a:pt x="5498726" y="1359621"/>
                  <a:pt x="5496256" y="1359621"/>
                  <a:pt x="5496256" y="1357150"/>
                </a:cubicBezTo>
                <a:lnTo>
                  <a:pt x="5490468" y="1365831"/>
                </a:lnTo>
                <a:lnTo>
                  <a:pt x="5496256" y="1369503"/>
                </a:lnTo>
                <a:cubicBezTo>
                  <a:pt x="5501197" y="1364563"/>
                  <a:pt x="5501197" y="1362091"/>
                  <a:pt x="5506138" y="1357150"/>
                </a:cubicBezTo>
                <a:close/>
                <a:moveTo>
                  <a:pt x="6464708" y="1325033"/>
                </a:moveTo>
                <a:lnTo>
                  <a:pt x="6464855" y="1325180"/>
                </a:lnTo>
                <a:lnTo>
                  <a:pt x="6464708" y="1332444"/>
                </a:lnTo>
                <a:cubicBezTo>
                  <a:pt x="6464708" y="1329974"/>
                  <a:pt x="6464708" y="1327503"/>
                  <a:pt x="6464708" y="1325033"/>
                </a:cubicBezTo>
                <a:close/>
                <a:moveTo>
                  <a:pt x="5474021" y="1312681"/>
                </a:moveTo>
                <a:cubicBezTo>
                  <a:pt x="5483903" y="1325034"/>
                  <a:pt x="5486373" y="1339857"/>
                  <a:pt x="5469079" y="1344798"/>
                </a:cubicBezTo>
                <a:cubicBezTo>
                  <a:pt x="5469079" y="1342328"/>
                  <a:pt x="5471550" y="1337387"/>
                  <a:pt x="5474021" y="1332446"/>
                </a:cubicBezTo>
                <a:cubicBezTo>
                  <a:pt x="5461668" y="1344798"/>
                  <a:pt x="5459197" y="1339857"/>
                  <a:pt x="5454256" y="1337387"/>
                </a:cubicBezTo>
                <a:cubicBezTo>
                  <a:pt x="5459197" y="1327504"/>
                  <a:pt x="5461668" y="1329975"/>
                  <a:pt x="5466609" y="1320093"/>
                </a:cubicBezTo>
                <a:cubicBezTo>
                  <a:pt x="5461668" y="1322564"/>
                  <a:pt x="5476491" y="1327504"/>
                  <a:pt x="5474021" y="1325034"/>
                </a:cubicBezTo>
                <a:cubicBezTo>
                  <a:pt x="5474021" y="1320093"/>
                  <a:pt x="5474021" y="1317622"/>
                  <a:pt x="5474021" y="1312681"/>
                </a:cubicBezTo>
                <a:close/>
                <a:moveTo>
                  <a:pt x="5501506" y="1288285"/>
                </a:moveTo>
                <a:cubicBezTo>
                  <a:pt x="5506138" y="1286432"/>
                  <a:pt x="5502433" y="1298476"/>
                  <a:pt x="5498727" y="1307740"/>
                </a:cubicBezTo>
                <a:cubicBezTo>
                  <a:pt x="5491316" y="1322564"/>
                  <a:pt x="5488845" y="1302799"/>
                  <a:pt x="5493786" y="1295388"/>
                </a:cubicBezTo>
                <a:cubicBezTo>
                  <a:pt x="5497492" y="1291064"/>
                  <a:pt x="5499962" y="1288902"/>
                  <a:pt x="5501506" y="1288285"/>
                </a:cubicBezTo>
                <a:close/>
                <a:moveTo>
                  <a:pt x="2680081" y="1285003"/>
                </a:moveTo>
                <a:cubicBezTo>
                  <a:pt x="2681085" y="1285968"/>
                  <a:pt x="2679849" y="1289828"/>
                  <a:pt x="2674909" y="1297857"/>
                </a:cubicBezTo>
                <a:cubicBezTo>
                  <a:pt x="2672437" y="1312681"/>
                  <a:pt x="2662555" y="1320093"/>
                  <a:pt x="2650202" y="1320093"/>
                </a:cubicBezTo>
                <a:cubicBezTo>
                  <a:pt x="2653908" y="1305270"/>
                  <a:pt x="2677069" y="1282108"/>
                  <a:pt x="2680081" y="1285003"/>
                </a:cubicBezTo>
                <a:close/>
                <a:moveTo>
                  <a:pt x="6489491" y="1270024"/>
                </a:moveTo>
                <a:cubicBezTo>
                  <a:pt x="6501303" y="1270835"/>
                  <a:pt x="6511031" y="1282416"/>
                  <a:pt x="6516589" y="1295386"/>
                </a:cubicBezTo>
                <a:cubicBezTo>
                  <a:pt x="6516589" y="1292916"/>
                  <a:pt x="6519060" y="1287975"/>
                  <a:pt x="6519060" y="1285504"/>
                </a:cubicBezTo>
                <a:cubicBezTo>
                  <a:pt x="6524001" y="1295386"/>
                  <a:pt x="6524001" y="1300327"/>
                  <a:pt x="6524001" y="1310210"/>
                </a:cubicBezTo>
                <a:cubicBezTo>
                  <a:pt x="6524001" y="1307739"/>
                  <a:pt x="6521530" y="1305268"/>
                  <a:pt x="6521530" y="1302798"/>
                </a:cubicBezTo>
                <a:cubicBezTo>
                  <a:pt x="6509178" y="1322563"/>
                  <a:pt x="6489414" y="1334915"/>
                  <a:pt x="6477061" y="1337385"/>
                </a:cubicBezTo>
                <a:lnTo>
                  <a:pt x="6464855" y="1325180"/>
                </a:lnTo>
                <a:lnTo>
                  <a:pt x="6465326" y="1301872"/>
                </a:lnTo>
                <a:cubicBezTo>
                  <a:pt x="6467796" y="1291680"/>
                  <a:pt x="6472120" y="1281798"/>
                  <a:pt x="6477061" y="1273151"/>
                </a:cubicBezTo>
                <a:cubicBezTo>
                  <a:pt x="6481385" y="1270681"/>
                  <a:pt x="6485553" y="1269754"/>
                  <a:pt x="6489491" y="1270024"/>
                </a:cubicBezTo>
                <a:close/>
                <a:moveTo>
                  <a:pt x="5570089" y="1263248"/>
                </a:moveTo>
                <a:lnTo>
                  <a:pt x="5567902" y="1263255"/>
                </a:lnTo>
                <a:lnTo>
                  <a:pt x="5567902" y="1273152"/>
                </a:lnTo>
                <a:close/>
                <a:moveTo>
                  <a:pt x="2623026" y="1243505"/>
                </a:moveTo>
                <a:cubicBezTo>
                  <a:pt x="2642791" y="1243505"/>
                  <a:pt x="2657614" y="1263271"/>
                  <a:pt x="2627968" y="1255858"/>
                </a:cubicBezTo>
                <a:cubicBezTo>
                  <a:pt x="2627968" y="1260800"/>
                  <a:pt x="2627968" y="1265741"/>
                  <a:pt x="2627968" y="1270682"/>
                </a:cubicBezTo>
                <a:cubicBezTo>
                  <a:pt x="2620556" y="1263271"/>
                  <a:pt x="2618085" y="1255858"/>
                  <a:pt x="2613144" y="1245977"/>
                </a:cubicBezTo>
                <a:cubicBezTo>
                  <a:pt x="2618085" y="1245977"/>
                  <a:pt x="2620556" y="1243505"/>
                  <a:pt x="2623026" y="1243505"/>
                </a:cubicBezTo>
                <a:close/>
                <a:moveTo>
                  <a:pt x="2097113" y="1239182"/>
                </a:moveTo>
                <a:cubicBezTo>
                  <a:pt x="2103599" y="1235476"/>
                  <a:pt x="2111628" y="1238564"/>
                  <a:pt x="2114098" y="1253387"/>
                </a:cubicBezTo>
                <a:cubicBezTo>
                  <a:pt x="2121510" y="1253387"/>
                  <a:pt x="2121510" y="1258328"/>
                  <a:pt x="2126451" y="1265740"/>
                </a:cubicBezTo>
                <a:cubicBezTo>
                  <a:pt x="2138805" y="1280563"/>
                  <a:pt x="2163510" y="1327503"/>
                  <a:pt x="2178333" y="1322562"/>
                </a:cubicBezTo>
                <a:cubicBezTo>
                  <a:pt x="2175863" y="1329974"/>
                  <a:pt x="2175863" y="1329974"/>
                  <a:pt x="2168451" y="1334915"/>
                </a:cubicBezTo>
                <a:cubicBezTo>
                  <a:pt x="2153628" y="1329974"/>
                  <a:pt x="2158569" y="1349738"/>
                  <a:pt x="2146216" y="1352209"/>
                </a:cubicBezTo>
                <a:cubicBezTo>
                  <a:pt x="2141275" y="1354679"/>
                  <a:pt x="2121510" y="1349738"/>
                  <a:pt x="2121510" y="1349738"/>
                </a:cubicBezTo>
                <a:cubicBezTo>
                  <a:pt x="2104216" y="1344797"/>
                  <a:pt x="2094334" y="1334915"/>
                  <a:pt x="2084452" y="1325033"/>
                </a:cubicBezTo>
                <a:cubicBezTo>
                  <a:pt x="2077040" y="1325033"/>
                  <a:pt x="2069629" y="1317621"/>
                  <a:pt x="2062217" y="1327503"/>
                </a:cubicBezTo>
                <a:cubicBezTo>
                  <a:pt x="2027628" y="1310210"/>
                  <a:pt x="2067158" y="1305269"/>
                  <a:pt x="2072099" y="1295386"/>
                </a:cubicBezTo>
                <a:cubicBezTo>
                  <a:pt x="2079511" y="1283034"/>
                  <a:pt x="2077040" y="1263269"/>
                  <a:pt x="2089393" y="1265740"/>
                </a:cubicBezTo>
                <a:cubicBezTo>
                  <a:pt x="2085687" y="1253387"/>
                  <a:pt x="2090628" y="1242888"/>
                  <a:pt x="2097113" y="1239182"/>
                </a:cubicBezTo>
                <a:close/>
                <a:moveTo>
                  <a:pt x="6788348" y="1231153"/>
                </a:moveTo>
                <a:lnTo>
                  <a:pt x="6793185" y="1248082"/>
                </a:lnTo>
                <a:lnTo>
                  <a:pt x="6794602" y="1243236"/>
                </a:lnTo>
                <a:lnTo>
                  <a:pt x="6802080" y="1240846"/>
                </a:lnTo>
                <a:close/>
                <a:moveTo>
                  <a:pt x="5582725" y="1221271"/>
                </a:moveTo>
                <a:cubicBezTo>
                  <a:pt x="5597549" y="1223742"/>
                  <a:pt x="5587666" y="1218801"/>
                  <a:pt x="5595078" y="1231153"/>
                </a:cubicBezTo>
                <a:cubicBezTo>
                  <a:pt x="5602490" y="1228682"/>
                  <a:pt x="5600019" y="1228682"/>
                  <a:pt x="5607431" y="1228682"/>
                </a:cubicBezTo>
                <a:cubicBezTo>
                  <a:pt x="5600019" y="1253388"/>
                  <a:pt x="5585196" y="1236095"/>
                  <a:pt x="5587666" y="1223742"/>
                </a:cubicBezTo>
                <a:cubicBezTo>
                  <a:pt x="5590137" y="1226212"/>
                  <a:pt x="5582725" y="1223742"/>
                  <a:pt x="5582725" y="1221271"/>
                </a:cubicBezTo>
                <a:close/>
                <a:moveTo>
                  <a:pt x="1303451" y="1215871"/>
                </a:moveTo>
                <a:lnTo>
                  <a:pt x="1303795" y="1216329"/>
                </a:lnTo>
                <a:lnTo>
                  <a:pt x="1303417" y="1216582"/>
                </a:lnTo>
                <a:close/>
                <a:moveTo>
                  <a:pt x="1296397" y="1208918"/>
                </a:moveTo>
                <a:cubicBezTo>
                  <a:pt x="1298868" y="1208918"/>
                  <a:pt x="1301324" y="1208918"/>
                  <a:pt x="1303795" y="1208918"/>
                </a:cubicBezTo>
                <a:lnTo>
                  <a:pt x="1303451" y="1215871"/>
                </a:lnTo>
                <a:lnTo>
                  <a:pt x="1301016" y="1212624"/>
                </a:lnTo>
                <a:cubicBezTo>
                  <a:pt x="1299471" y="1212006"/>
                  <a:pt x="1297633" y="1211389"/>
                  <a:pt x="1296397" y="1208918"/>
                </a:cubicBezTo>
                <a:close/>
                <a:moveTo>
                  <a:pt x="5607431" y="1206448"/>
                </a:moveTo>
                <a:cubicBezTo>
                  <a:pt x="5609902" y="1206448"/>
                  <a:pt x="5614843" y="1211389"/>
                  <a:pt x="5614843" y="1211389"/>
                </a:cubicBezTo>
                <a:cubicBezTo>
                  <a:pt x="5617313" y="1216329"/>
                  <a:pt x="5624725" y="1216329"/>
                  <a:pt x="5619784" y="1223742"/>
                </a:cubicBezTo>
                <a:cubicBezTo>
                  <a:pt x="5612372" y="1216329"/>
                  <a:pt x="5612372" y="1216329"/>
                  <a:pt x="5607431" y="1206448"/>
                </a:cubicBezTo>
                <a:close/>
                <a:moveTo>
                  <a:pt x="3398766" y="1196565"/>
                </a:moveTo>
                <a:cubicBezTo>
                  <a:pt x="3413589" y="1201506"/>
                  <a:pt x="3425942" y="1206448"/>
                  <a:pt x="3435825" y="1213860"/>
                </a:cubicBezTo>
                <a:cubicBezTo>
                  <a:pt x="3433354" y="1211389"/>
                  <a:pt x="3470413" y="1250918"/>
                  <a:pt x="3470413" y="1248447"/>
                </a:cubicBezTo>
                <a:cubicBezTo>
                  <a:pt x="3475354" y="1278094"/>
                  <a:pt x="3413589" y="1297859"/>
                  <a:pt x="3403707" y="1273153"/>
                </a:cubicBezTo>
                <a:cubicBezTo>
                  <a:pt x="3416060" y="1273153"/>
                  <a:pt x="3418530" y="1268212"/>
                  <a:pt x="3423472" y="1268212"/>
                </a:cubicBezTo>
                <a:cubicBezTo>
                  <a:pt x="3416060" y="1265741"/>
                  <a:pt x="3418530" y="1268212"/>
                  <a:pt x="3411119" y="1260800"/>
                </a:cubicBezTo>
                <a:cubicBezTo>
                  <a:pt x="3398766" y="1268212"/>
                  <a:pt x="3386447" y="1265741"/>
                  <a:pt x="3381505" y="1253389"/>
                </a:cubicBezTo>
                <a:cubicBezTo>
                  <a:pt x="3386447" y="1253389"/>
                  <a:pt x="3391388" y="1253389"/>
                  <a:pt x="3396296" y="1255859"/>
                </a:cubicBezTo>
                <a:cubicBezTo>
                  <a:pt x="3391388" y="1250918"/>
                  <a:pt x="3386447" y="1245977"/>
                  <a:pt x="3381505" y="1241036"/>
                </a:cubicBezTo>
                <a:cubicBezTo>
                  <a:pt x="3386447" y="1241036"/>
                  <a:pt x="3393858" y="1236095"/>
                  <a:pt x="3401237" y="1236095"/>
                </a:cubicBezTo>
                <a:cubicBezTo>
                  <a:pt x="3383976" y="1223741"/>
                  <a:pt x="3379035" y="1206448"/>
                  <a:pt x="3398766" y="1196565"/>
                </a:cubicBezTo>
                <a:close/>
                <a:moveTo>
                  <a:pt x="219244" y="1189153"/>
                </a:moveTo>
                <a:lnTo>
                  <a:pt x="219244" y="1189153"/>
                </a:lnTo>
                <a:lnTo>
                  <a:pt x="219244" y="1189153"/>
                </a:lnTo>
                <a:close/>
                <a:moveTo>
                  <a:pt x="6724964" y="1169560"/>
                </a:moveTo>
                <a:lnTo>
                  <a:pt x="6736468" y="1171861"/>
                </a:lnTo>
                <a:cubicBezTo>
                  <a:pt x="6736468" y="1171861"/>
                  <a:pt x="6729056" y="1174331"/>
                  <a:pt x="6731526" y="1176802"/>
                </a:cubicBezTo>
                <a:close/>
                <a:moveTo>
                  <a:pt x="6724611" y="1169170"/>
                </a:moveTo>
                <a:lnTo>
                  <a:pt x="6724964" y="1169560"/>
                </a:lnTo>
                <a:lnTo>
                  <a:pt x="6724115" y="1169391"/>
                </a:lnTo>
                <a:close/>
                <a:moveTo>
                  <a:pt x="4784740" y="1122448"/>
                </a:moveTo>
                <a:cubicBezTo>
                  <a:pt x="4782269" y="1139742"/>
                  <a:pt x="4762505" y="1144683"/>
                  <a:pt x="4750152" y="1152096"/>
                </a:cubicBezTo>
                <a:cubicBezTo>
                  <a:pt x="4755093" y="1144683"/>
                  <a:pt x="4764975" y="1137273"/>
                  <a:pt x="4772387" y="1129860"/>
                </a:cubicBezTo>
                <a:cubicBezTo>
                  <a:pt x="4777328" y="1124919"/>
                  <a:pt x="4777328" y="1119978"/>
                  <a:pt x="4784740" y="1122448"/>
                </a:cubicBezTo>
                <a:close/>
                <a:moveTo>
                  <a:pt x="6599738" y="1107202"/>
                </a:moveTo>
                <a:cubicBezTo>
                  <a:pt x="6611087" y="1110097"/>
                  <a:pt x="6614793" y="1128626"/>
                  <a:pt x="6612940" y="1147155"/>
                </a:cubicBezTo>
                <a:cubicBezTo>
                  <a:pt x="6610470" y="1129860"/>
                  <a:pt x="6600588" y="1115037"/>
                  <a:pt x="6585764" y="1110097"/>
                </a:cubicBezTo>
                <a:cubicBezTo>
                  <a:pt x="6591323" y="1107008"/>
                  <a:pt x="6595955" y="1106236"/>
                  <a:pt x="6599738" y="1107202"/>
                </a:cubicBezTo>
                <a:close/>
                <a:moveTo>
                  <a:pt x="9120539" y="1077979"/>
                </a:moveTo>
                <a:cubicBezTo>
                  <a:pt x="9160067" y="1082921"/>
                  <a:pt x="9140303" y="1107627"/>
                  <a:pt x="9110656" y="1082921"/>
                </a:cubicBezTo>
                <a:cubicBezTo>
                  <a:pt x="9115598" y="1082921"/>
                  <a:pt x="9115598" y="1080451"/>
                  <a:pt x="9120539" y="1077979"/>
                </a:cubicBezTo>
                <a:close/>
                <a:moveTo>
                  <a:pt x="2187033" y="1049260"/>
                </a:moveTo>
                <a:cubicBezTo>
                  <a:pt x="2192591" y="1049568"/>
                  <a:pt x="2195680" y="1054509"/>
                  <a:pt x="2190738" y="1068097"/>
                </a:cubicBezTo>
                <a:cubicBezTo>
                  <a:pt x="2193208" y="1068097"/>
                  <a:pt x="2193208" y="1065626"/>
                  <a:pt x="2195680" y="1065626"/>
                </a:cubicBezTo>
                <a:cubicBezTo>
                  <a:pt x="2195680" y="1068097"/>
                  <a:pt x="2195680" y="1073038"/>
                  <a:pt x="2195680" y="1075508"/>
                </a:cubicBezTo>
                <a:cubicBezTo>
                  <a:pt x="2198150" y="1073038"/>
                  <a:pt x="2200621" y="1068097"/>
                  <a:pt x="2203091" y="1065626"/>
                </a:cubicBezTo>
                <a:cubicBezTo>
                  <a:pt x="2210503" y="1065626"/>
                  <a:pt x="2205562" y="1070567"/>
                  <a:pt x="2217915" y="1068097"/>
                </a:cubicBezTo>
                <a:cubicBezTo>
                  <a:pt x="2210503" y="1090332"/>
                  <a:pt x="2227797" y="1087861"/>
                  <a:pt x="2235208" y="1105155"/>
                </a:cubicBezTo>
                <a:cubicBezTo>
                  <a:pt x="2240150" y="1119978"/>
                  <a:pt x="2235208" y="1139742"/>
                  <a:pt x="2240150" y="1154566"/>
                </a:cubicBezTo>
                <a:cubicBezTo>
                  <a:pt x="2247561" y="1169389"/>
                  <a:pt x="2259915" y="1179271"/>
                  <a:pt x="2267327" y="1203977"/>
                </a:cubicBezTo>
                <a:cubicBezTo>
                  <a:pt x="2269797" y="1203977"/>
                  <a:pt x="2269797" y="1199035"/>
                  <a:pt x="2272268" y="1199035"/>
                </a:cubicBezTo>
                <a:cubicBezTo>
                  <a:pt x="2277209" y="1203977"/>
                  <a:pt x="2279679" y="1211388"/>
                  <a:pt x="2282150" y="1218800"/>
                </a:cubicBezTo>
                <a:cubicBezTo>
                  <a:pt x="2267327" y="1216329"/>
                  <a:pt x="2259915" y="1211388"/>
                  <a:pt x="2254974" y="1223741"/>
                </a:cubicBezTo>
                <a:cubicBezTo>
                  <a:pt x="2289561" y="1231152"/>
                  <a:pt x="2247561" y="1243505"/>
                  <a:pt x="2247561" y="1250917"/>
                </a:cubicBezTo>
                <a:cubicBezTo>
                  <a:pt x="2247561" y="1265740"/>
                  <a:pt x="2274738" y="1278093"/>
                  <a:pt x="2287092" y="1260799"/>
                </a:cubicBezTo>
                <a:cubicBezTo>
                  <a:pt x="2287092" y="1265740"/>
                  <a:pt x="2287092" y="1265740"/>
                  <a:pt x="2284620" y="1268212"/>
                </a:cubicBezTo>
                <a:cubicBezTo>
                  <a:pt x="2294503" y="1268212"/>
                  <a:pt x="2292033" y="1273152"/>
                  <a:pt x="2301915" y="1268212"/>
                </a:cubicBezTo>
                <a:cubicBezTo>
                  <a:pt x="2304386" y="1275622"/>
                  <a:pt x="2301915" y="1280563"/>
                  <a:pt x="2299445" y="1285504"/>
                </a:cubicBezTo>
                <a:cubicBezTo>
                  <a:pt x="2294503" y="1283034"/>
                  <a:pt x="2292033" y="1283034"/>
                  <a:pt x="2287092" y="1280563"/>
                </a:cubicBezTo>
                <a:cubicBezTo>
                  <a:pt x="2296974" y="1290445"/>
                  <a:pt x="2306856" y="1300328"/>
                  <a:pt x="2309327" y="1312680"/>
                </a:cubicBezTo>
                <a:cubicBezTo>
                  <a:pt x="2316738" y="1332445"/>
                  <a:pt x="2306856" y="1349738"/>
                  <a:pt x="2319209" y="1367032"/>
                </a:cubicBezTo>
                <a:cubicBezTo>
                  <a:pt x="2334033" y="1347268"/>
                  <a:pt x="2329092" y="1280563"/>
                  <a:pt x="2358739" y="1290445"/>
                </a:cubicBezTo>
                <a:cubicBezTo>
                  <a:pt x="2368621" y="1292916"/>
                  <a:pt x="2385915" y="1334915"/>
                  <a:pt x="2388386" y="1344797"/>
                </a:cubicBezTo>
                <a:cubicBezTo>
                  <a:pt x="2390857" y="1362091"/>
                  <a:pt x="2390857" y="1384326"/>
                  <a:pt x="2380973" y="1359621"/>
                </a:cubicBezTo>
                <a:cubicBezTo>
                  <a:pt x="2371092" y="1381855"/>
                  <a:pt x="2378504" y="1431266"/>
                  <a:pt x="2400739" y="1443620"/>
                </a:cubicBezTo>
                <a:cubicBezTo>
                  <a:pt x="2422974" y="1455973"/>
                  <a:pt x="2410621" y="1431266"/>
                  <a:pt x="2430386" y="1438679"/>
                </a:cubicBezTo>
                <a:cubicBezTo>
                  <a:pt x="2430386" y="1411503"/>
                  <a:pt x="2447680" y="1389267"/>
                  <a:pt x="2455092" y="1364563"/>
                </a:cubicBezTo>
                <a:cubicBezTo>
                  <a:pt x="2462504" y="1339856"/>
                  <a:pt x="2455092" y="1325033"/>
                  <a:pt x="2487210" y="1329974"/>
                </a:cubicBezTo>
                <a:cubicBezTo>
                  <a:pt x="2469915" y="1322563"/>
                  <a:pt x="2474857" y="1312680"/>
                  <a:pt x="2489680" y="1312680"/>
                </a:cubicBezTo>
                <a:cubicBezTo>
                  <a:pt x="2467444" y="1292916"/>
                  <a:pt x="2462504" y="1275622"/>
                  <a:pt x="2467444" y="1243505"/>
                </a:cubicBezTo>
                <a:cubicBezTo>
                  <a:pt x="2492151" y="1243505"/>
                  <a:pt x="2526738" y="1263269"/>
                  <a:pt x="2551445" y="1253387"/>
                </a:cubicBezTo>
                <a:cubicBezTo>
                  <a:pt x="2551445" y="1263269"/>
                  <a:pt x="2556386" y="1265740"/>
                  <a:pt x="2548974" y="1273152"/>
                </a:cubicBezTo>
                <a:cubicBezTo>
                  <a:pt x="2553916" y="1280563"/>
                  <a:pt x="2558857" y="1285504"/>
                  <a:pt x="2561327" y="1292916"/>
                </a:cubicBezTo>
                <a:cubicBezTo>
                  <a:pt x="2595916" y="1285504"/>
                  <a:pt x="2590974" y="1307739"/>
                  <a:pt x="2571210" y="1325033"/>
                </a:cubicBezTo>
                <a:cubicBezTo>
                  <a:pt x="2608269" y="1320092"/>
                  <a:pt x="2583563" y="1352209"/>
                  <a:pt x="2573680" y="1362091"/>
                </a:cubicBezTo>
                <a:cubicBezTo>
                  <a:pt x="2571210" y="1357150"/>
                  <a:pt x="2568738" y="1354679"/>
                  <a:pt x="2568738" y="1349738"/>
                </a:cubicBezTo>
                <a:cubicBezTo>
                  <a:pt x="2561327" y="1349738"/>
                  <a:pt x="2566269" y="1354679"/>
                  <a:pt x="2556386" y="1352209"/>
                </a:cubicBezTo>
                <a:cubicBezTo>
                  <a:pt x="2561327" y="1362091"/>
                  <a:pt x="2563797" y="1369503"/>
                  <a:pt x="2563797" y="1381855"/>
                </a:cubicBezTo>
                <a:cubicBezTo>
                  <a:pt x="2566269" y="1379386"/>
                  <a:pt x="2571210" y="1379386"/>
                  <a:pt x="2573680" y="1376914"/>
                </a:cubicBezTo>
                <a:cubicBezTo>
                  <a:pt x="2556386" y="1411503"/>
                  <a:pt x="2603327" y="1433737"/>
                  <a:pt x="2586033" y="1465855"/>
                </a:cubicBezTo>
                <a:cubicBezTo>
                  <a:pt x="2568738" y="1497972"/>
                  <a:pt x="2536621" y="1532558"/>
                  <a:pt x="2511915" y="1493030"/>
                </a:cubicBezTo>
                <a:cubicBezTo>
                  <a:pt x="2509444" y="1505382"/>
                  <a:pt x="2516857" y="1517736"/>
                  <a:pt x="2519327" y="1532558"/>
                </a:cubicBezTo>
                <a:cubicBezTo>
                  <a:pt x="2514386" y="1527618"/>
                  <a:pt x="2504503" y="1522676"/>
                  <a:pt x="2497092" y="1517736"/>
                </a:cubicBezTo>
                <a:cubicBezTo>
                  <a:pt x="2497092" y="1522676"/>
                  <a:pt x="2497092" y="1525147"/>
                  <a:pt x="2497092" y="1530088"/>
                </a:cubicBezTo>
                <a:cubicBezTo>
                  <a:pt x="2492151" y="1530088"/>
                  <a:pt x="2477327" y="1525147"/>
                  <a:pt x="2477327" y="1525147"/>
                </a:cubicBezTo>
                <a:cubicBezTo>
                  <a:pt x="2477327" y="1495500"/>
                  <a:pt x="2435327" y="1500441"/>
                  <a:pt x="2432857" y="1510324"/>
                </a:cubicBezTo>
                <a:cubicBezTo>
                  <a:pt x="2430386" y="1520207"/>
                  <a:pt x="2455092" y="1525147"/>
                  <a:pt x="2445209" y="1549853"/>
                </a:cubicBezTo>
                <a:cubicBezTo>
                  <a:pt x="2437798" y="1569616"/>
                  <a:pt x="2413091" y="1596793"/>
                  <a:pt x="2393327" y="1591851"/>
                </a:cubicBezTo>
                <a:cubicBezTo>
                  <a:pt x="2373562" y="1586911"/>
                  <a:pt x="2358739" y="1552324"/>
                  <a:pt x="2331562" y="1552324"/>
                </a:cubicBezTo>
                <a:cubicBezTo>
                  <a:pt x="2331562" y="1554793"/>
                  <a:pt x="2329092" y="1557264"/>
                  <a:pt x="2329092" y="1559734"/>
                </a:cubicBezTo>
                <a:cubicBezTo>
                  <a:pt x="2351327" y="1572088"/>
                  <a:pt x="2356268" y="1591851"/>
                  <a:pt x="2380973" y="1599263"/>
                </a:cubicBezTo>
                <a:cubicBezTo>
                  <a:pt x="2395798" y="1604204"/>
                  <a:pt x="2413091" y="1599263"/>
                  <a:pt x="2425445" y="1604204"/>
                </a:cubicBezTo>
                <a:cubicBezTo>
                  <a:pt x="2415562" y="1633851"/>
                  <a:pt x="2385915" y="1710437"/>
                  <a:pt x="2348856" y="1680791"/>
                </a:cubicBezTo>
                <a:cubicBezTo>
                  <a:pt x="2348856" y="1683261"/>
                  <a:pt x="2348856" y="1683261"/>
                  <a:pt x="2348856" y="1685733"/>
                </a:cubicBezTo>
                <a:cubicBezTo>
                  <a:pt x="2343915" y="1678321"/>
                  <a:pt x="2343915" y="1680791"/>
                  <a:pt x="2336504" y="1675851"/>
                </a:cubicBezTo>
                <a:cubicBezTo>
                  <a:pt x="2336504" y="1680791"/>
                  <a:pt x="2338973" y="1685733"/>
                  <a:pt x="2338973" y="1690673"/>
                </a:cubicBezTo>
                <a:cubicBezTo>
                  <a:pt x="2338973" y="1690673"/>
                  <a:pt x="2331562" y="1693144"/>
                  <a:pt x="2331562" y="1688203"/>
                </a:cubicBezTo>
                <a:cubicBezTo>
                  <a:pt x="2334033" y="1705496"/>
                  <a:pt x="2324150" y="1715379"/>
                  <a:pt x="2314268" y="1720320"/>
                </a:cubicBezTo>
                <a:cubicBezTo>
                  <a:pt x="2304386" y="1712909"/>
                  <a:pt x="2294503" y="1705496"/>
                  <a:pt x="2287092" y="1698084"/>
                </a:cubicBezTo>
                <a:cubicBezTo>
                  <a:pt x="2272268" y="1707968"/>
                  <a:pt x="2264856" y="1695615"/>
                  <a:pt x="2250033" y="1693144"/>
                </a:cubicBezTo>
                <a:cubicBezTo>
                  <a:pt x="2232738" y="1690673"/>
                  <a:pt x="2237680" y="1680791"/>
                  <a:pt x="2225326" y="1690673"/>
                </a:cubicBezTo>
                <a:cubicBezTo>
                  <a:pt x="2220385" y="1695615"/>
                  <a:pt x="2235208" y="1690673"/>
                  <a:pt x="2235208" y="1690673"/>
                </a:cubicBezTo>
                <a:cubicBezTo>
                  <a:pt x="2242620" y="1698084"/>
                  <a:pt x="2250033" y="1700556"/>
                  <a:pt x="2257444" y="1707968"/>
                </a:cubicBezTo>
                <a:cubicBezTo>
                  <a:pt x="2269797" y="1705496"/>
                  <a:pt x="2272268" y="1703027"/>
                  <a:pt x="2267327" y="1717850"/>
                </a:cubicBezTo>
                <a:cubicBezTo>
                  <a:pt x="2282150" y="1700556"/>
                  <a:pt x="2292033" y="1722790"/>
                  <a:pt x="2309327" y="1725261"/>
                </a:cubicBezTo>
                <a:cubicBezTo>
                  <a:pt x="2329092" y="1762319"/>
                  <a:pt x="2299445" y="1777143"/>
                  <a:pt x="2262385" y="1769730"/>
                </a:cubicBezTo>
                <a:cubicBezTo>
                  <a:pt x="2267327" y="1777143"/>
                  <a:pt x="2264856" y="1779612"/>
                  <a:pt x="2274738" y="1784554"/>
                </a:cubicBezTo>
                <a:cubicBezTo>
                  <a:pt x="2252503" y="1782084"/>
                  <a:pt x="2252503" y="1799378"/>
                  <a:pt x="2257444" y="1819141"/>
                </a:cubicBezTo>
                <a:cubicBezTo>
                  <a:pt x="2254974" y="1816671"/>
                  <a:pt x="2252503" y="1811730"/>
                  <a:pt x="2247561" y="1809260"/>
                </a:cubicBezTo>
                <a:cubicBezTo>
                  <a:pt x="2242620" y="1819141"/>
                  <a:pt x="2235208" y="1821612"/>
                  <a:pt x="2227797" y="1829024"/>
                </a:cubicBezTo>
                <a:cubicBezTo>
                  <a:pt x="2235208" y="1848788"/>
                  <a:pt x="2212974" y="1861140"/>
                  <a:pt x="2195680" y="1863612"/>
                </a:cubicBezTo>
                <a:cubicBezTo>
                  <a:pt x="2217915" y="1875963"/>
                  <a:pt x="2198150" y="1900669"/>
                  <a:pt x="2193208" y="1915493"/>
                </a:cubicBezTo>
                <a:cubicBezTo>
                  <a:pt x="2188267" y="1940198"/>
                  <a:pt x="2198150" y="1979727"/>
                  <a:pt x="2183326" y="2004432"/>
                </a:cubicBezTo>
                <a:cubicBezTo>
                  <a:pt x="2190738" y="2009373"/>
                  <a:pt x="2193208" y="2016785"/>
                  <a:pt x="2200621" y="2019256"/>
                </a:cubicBezTo>
                <a:cubicBezTo>
                  <a:pt x="2200621" y="2024197"/>
                  <a:pt x="2200621" y="2029138"/>
                  <a:pt x="2203091" y="2036549"/>
                </a:cubicBezTo>
                <a:cubicBezTo>
                  <a:pt x="2203091" y="2021726"/>
                  <a:pt x="2215444" y="2016785"/>
                  <a:pt x="2230267" y="2021726"/>
                </a:cubicBezTo>
                <a:cubicBezTo>
                  <a:pt x="2242620" y="2026667"/>
                  <a:pt x="2242620" y="2039020"/>
                  <a:pt x="2245092" y="2053843"/>
                </a:cubicBezTo>
                <a:cubicBezTo>
                  <a:pt x="2250033" y="2073608"/>
                  <a:pt x="2267327" y="2110666"/>
                  <a:pt x="2250033" y="2125489"/>
                </a:cubicBezTo>
                <a:cubicBezTo>
                  <a:pt x="2254974" y="2123018"/>
                  <a:pt x="2257444" y="2123018"/>
                  <a:pt x="2262385" y="2120548"/>
                </a:cubicBezTo>
                <a:cubicBezTo>
                  <a:pt x="2262385" y="2123018"/>
                  <a:pt x="2262385" y="2123018"/>
                  <a:pt x="2262385" y="2125489"/>
                </a:cubicBezTo>
                <a:cubicBezTo>
                  <a:pt x="2299445" y="2108195"/>
                  <a:pt x="2296974" y="2108195"/>
                  <a:pt x="2326620" y="2123018"/>
                </a:cubicBezTo>
                <a:cubicBezTo>
                  <a:pt x="2338973" y="2127959"/>
                  <a:pt x="2351327" y="2130430"/>
                  <a:pt x="2363680" y="2135371"/>
                </a:cubicBezTo>
                <a:cubicBezTo>
                  <a:pt x="2383445" y="2145253"/>
                  <a:pt x="2388386" y="2160076"/>
                  <a:pt x="2403209" y="2172429"/>
                </a:cubicBezTo>
                <a:cubicBezTo>
                  <a:pt x="2422974" y="2187252"/>
                  <a:pt x="2497092" y="2194664"/>
                  <a:pt x="2462504" y="2236663"/>
                </a:cubicBezTo>
                <a:cubicBezTo>
                  <a:pt x="2467444" y="2207017"/>
                  <a:pt x="2516857" y="2209487"/>
                  <a:pt x="2541563" y="2214428"/>
                </a:cubicBezTo>
                <a:cubicBezTo>
                  <a:pt x="2563797" y="2219369"/>
                  <a:pt x="2561327" y="2224310"/>
                  <a:pt x="2563797" y="2249016"/>
                </a:cubicBezTo>
                <a:cubicBezTo>
                  <a:pt x="2566269" y="2271251"/>
                  <a:pt x="2558857" y="2305838"/>
                  <a:pt x="2563797" y="2325603"/>
                </a:cubicBezTo>
                <a:cubicBezTo>
                  <a:pt x="2568738" y="2340426"/>
                  <a:pt x="2581092" y="2350308"/>
                  <a:pt x="2590974" y="2365131"/>
                </a:cubicBezTo>
                <a:cubicBezTo>
                  <a:pt x="2583563" y="2367602"/>
                  <a:pt x="2576151" y="2375013"/>
                  <a:pt x="2568738" y="2377484"/>
                </a:cubicBezTo>
                <a:cubicBezTo>
                  <a:pt x="2600858" y="2362661"/>
                  <a:pt x="2632974" y="2404660"/>
                  <a:pt x="2600858" y="2426895"/>
                </a:cubicBezTo>
                <a:cubicBezTo>
                  <a:pt x="2610739" y="2409601"/>
                  <a:pt x="2628033" y="2412071"/>
                  <a:pt x="2637916" y="2426895"/>
                </a:cubicBezTo>
                <a:cubicBezTo>
                  <a:pt x="2635445" y="2402189"/>
                  <a:pt x="2655210" y="2387366"/>
                  <a:pt x="2662622" y="2417012"/>
                </a:cubicBezTo>
                <a:cubicBezTo>
                  <a:pt x="2674975" y="2409601"/>
                  <a:pt x="2672504" y="2399719"/>
                  <a:pt x="2660150" y="2389837"/>
                </a:cubicBezTo>
                <a:cubicBezTo>
                  <a:pt x="2670034" y="2382425"/>
                  <a:pt x="2677445" y="2370072"/>
                  <a:pt x="2692268" y="2370072"/>
                </a:cubicBezTo>
                <a:cubicBezTo>
                  <a:pt x="2650269" y="2370072"/>
                  <a:pt x="2672504" y="2278662"/>
                  <a:pt x="2637916" y="2253957"/>
                </a:cubicBezTo>
                <a:cubicBezTo>
                  <a:pt x="2674975" y="2226781"/>
                  <a:pt x="2694739" y="2209487"/>
                  <a:pt x="2721916" y="2174900"/>
                </a:cubicBezTo>
                <a:cubicBezTo>
                  <a:pt x="2731798" y="2162547"/>
                  <a:pt x="2754034" y="2177370"/>
                  <a:pt x="2734270" y="2147724"/>
                </a:cubicBezTo>
                <a:cubicBezTo>
                  <a:pt x="2731798" y="2152665"/>
                  <a:pt x="2729328" y="2157606"/>
                  <a:pt x="2726857" y="2162547"/>
                </a:cubicBezTo>
                <a:cubicBezTo>
                  <a:pt x="2721916" y="2125489"/>
                  <a:pt x="2714504" y="2073608"/>
                  <a:pt x="2694739" y="2048902"/>
                </a:cubicBezTo>
                <a:cubicBezTo>
                  <a:pt x="2672504" y="2021726"/>
                  <a:pt x="2645327" y="2001962"/>
                  <a:pt x="2697209" y="1994550"/>
                </a:cubicBezTo>
                <a:cubicBezTo>
                  <a:pt x="2689798" y="1977256"/>
                  <a:pt x="2697209" y="1967374"/>
                  <a:pt x="2716975" y="1974786"/>
                </a:cubicBezTo>
                <a:cubicBezTo>
                  <a:pt x="2702152" y="1964904"/>
                  <a:pt x="2707092" y="1967374"/>
                  <a:pt x="2712034" y="1952550"/>
                </a:cubicBezTo>
                <a:cubicBezTo>
                  <a:pt x="2707092" y="1952550"/>
                  <a:pt x="2702152" y="1952550"/>
                  <a:pt x="2694739" y="1952550"/>
                </a:cubicBezTo>
                <a:cubicBezTo>
                  <a:pt x="2694739" y="1950081"/>
                  <a:pt x="2694739" y="1950081"/>
                  <a:pt x="2694739" y="1947609"/>
                </a:cubicBezTo>
                <a:cubicBezTo>
                  <a:pt x="2707092" y="1942669"/>
                  <a:pt x="2692268" y="1925375"/>
                  <a:pt x="2692268" y="1910552"/>
                </a:cubicBezTo>
                <a:cubicBezTo>
                  <a:pt x="2694739" y="1910552"/>
                  <a:pt x="2699681" y="1908080"/>
                  <a:pt x="2702152" y="1908080"/>
                </a:cubicBezTo>
                <a:cubicBezTo>
                  <a:pt x="2665093" y="1910552"/>
                  <a:pt x="2697209" y="1861140"/>
                  <a:pt x="2702152" y="1843847"/>
                </a:cubicBezTo>
                <a:cubicBezTo>
                  <a:pt x="2677445" y="1863612"/>
                  <a:pt x="2677445" y="1806789"/>
                  <a:pt x="2699681" y="1789495"/>
                </a:cubicBezTo>
                <a:cubicBezTo>
                  <a:pt x="2714504" y="1794437"/>
                  <a:pt x="2746622" y="1799378"/>
                  <a:pt x="2756505" y="1811730"/>
                </a:cubicBezTo>
                <a:cubicBezTo>
                  <a:pt x="2771328" y="1809260"/>
                  <a:pt x="2766387" y="1809260"/>
                  <a:pt x="2773798" y="1816671"/>
                </a:cubicBezTo>
                <a:cubicBezTo>
                  <a:pt x="2793564" y="1811730"/>
                  <a:pt x="2803446" y="1794437"/>
                  <a:pt x="2828151" y="1804319"/>
                </a:cubicBezTo>
                <a:cubicBezTo>
                  <a:pt x="2842975" y="1811730"/>
                  <a:pt x="2857799" y="1821612"/>
                  <a:pt x="2842975" y="1838905"/>
                </a:cubicBezTo>
                <a:cubicBezTo>
                  <a:pt x="2845446" y="1838905"/>
                  <a:pt x="2847917" y="1838905"/>
                  <a:pt x="2847917" y="1838905"/>
                </a:cubicBezTo>
                <a:cubicBezTo>
                  <a:pt x="2857799" y="1819141"/>
                  <a:pt x="2862740" y="1848788"/>
                  <a:pt x="2860269" y="1856199"/>
                </a:cubicBezTo>
                <a:cubicBezTo>
                  <a:pt x="2872622" y="1848788"/>
                  <a:pt x="2867681" y="1853728"/>
                  <a:pt x="2880035" y="1853728"/>
                </a:cubicBezTo>
                <a:cubicBezTo>
                  <a:pt x="2857799" y="1873494"/>
                  <a:pt x="2889917" y="1875963"/>
                  <a:pt x="2899799" y="1890788"/>
                </a:cubicBezTo>
                <a:cubicBezTo>
                  <a:pt x="2919563" y="1878434"/>
                  <a:pt x="2924504" y="1910552"/>
                  <a:pt x="2939329" y="1885845"/>
                </a:cubicBezTo>
                <a:cubicBezTo>
                  <a:pt x="2951681" y="1903140"/>
                  <a:pt x="2929446" y="1920434"/>
                  <a:pt x="2946740" y="1945138"/>
                </a:cubicBezTo>
                <a:cubicBezTo>
                  <a:pt x="2929446" y="1952550"/>
                  <a:pt x="2909681" y="1945138"/>
                  <a:pt x="2892387" y="1947609"/>
                </a:cubicBezTo>
                <a:cubicBezTo>
                  <a:pt x="2912152" y="1955022"/>
                  <a:pt x="2968975" y="1952550"/>
                  <a:pt x="2939329" y="1989609"/>
                </a:cubicBezTo>
                <a:cubicBezTo>
                  <a:pt x="2941799" y="1989609"/>
                  <a:pt x="2949211" y="1992080"/>
                  <a:pt x="2951681" y="1992080"/>
                </a:cubicBezTo>
                <a:cubicBezTo>
                  <a:pt x="2951681" y="1994550"/>
                  <a:pt x="2944270" y="1999491"/>
                  <a:pt x="2944270" y="2001962"/>
                </a:cubicBezTo>
                <a:cubicBezTo>
                  <a:pt x="2951681" y="2009373"/>
                  <a:pt x="2954152" y="2006903"/>
                  <a:pt x="2936858" y="2019256"/>
                </a:cubicBezTo>
                <a:cubicBezTo>
                  <a:pt x="2931916" y="2011844"/>
                  <a:pt x="2931916" y="2014315"/>
                  <a:pt x="2926976" y="2011844"/>
                </a:cubicBezTo>
                <a:cubicBezTo>
                  <a:pt x="2922035" y="2026667"/>
                  <a:pt x="2929446" y="2011844"/>
                  <a:pt x="2919563" y="2024197"/>
                </a:cubicBezTo>
                <a:cubicBezTo>
                  <a:pt x="2939329" y="2039020"/>
                  <a:pt x="2951681" y="2004432"/>
                  <a:pt x="2973916" y="2019256"/>
                </a:cubicBezTo>
                <a:cubicBezTo>
                  <a:pt x="3003564" y="2036549"/>
                  <a:pt x="2964034" y="2071137"/>
                  <a:pt x="2951681" y="2078549"/>
                </a:cubicBezTo>
                <a:cubicBezTo>
                  <a:pt x="2976388" y="2068666"/>
                  <a:pt x="2981329" y="2056314"/>
                  <a:pt x="2991211" y="2034079"/>
                </a:cubicBezTo>
                <a:cubicBezTo>
                  <a:pt x="2991211" y="2039020"/>
                  <a:pt x="2991211" y="2043961"/>
                  <a:pt x="2988740" y="2048902"/>
                </a:cubicBezTo>
                <a:cubicBezTo>
                  <a:pt x="2991211" y="2046431"/>
                  <a:pt x="2991211" y="2043961"/>
                  <a:pt x="2993681" y="2043961"/>
                </a:cubicBezTo>
                <a:cubicBezTo>
                  <a:pt x="2993681" y="2048902"/>
                  <a:pt x="2993681" y="2056314"/>
                  <a:pt x="2993681" y="2061255"/>
                </a:cubicBezTo>
                <a:cubicBezTo>
                  <a:pt x="3006034" y="2043961"/>
                  <a:pt x="3030740" y="2046431"/>
                  <a:pt x="3033211" y="2021726"/>
                </a:cubicBezTo>
                <a:cubicBezTo>
                  <a:pt x="3043093" y="2034079"/>
                  <a:pt x="3045564" y="2029138"/>
                  <a:pt x="3043093" y="2046431"/>
                </a:cubicBezTo>
                <a:cubicBezTo>
                  <a:pt x="3050505" y="2029138"/>
                  <a:pt x="3048034" y="2034079"/>
                  <a:pt x="3040623" y="2019256"/>
                </a:cubicBezTo>
                <a:cubicBezTo>
                  <a:pt x="3052975" y="2024197"/>
                  <a:pt x="3057917" y="2011844"/>
                  <a:pt x="3052975" y="1997021"/>
                </a:cubicBezTo>
                <a:cubicBezTo>
                  <a:pt x="3052975" y="1999491"/>
                  <a:pt x="3055447" y="1999491"/>
                  <a:pt x="3055447" y="2001962"/>
                </a:cubicBezTo>
                <a:cubicBezTo>
                  <a:pt x="3075211" y="1984668"/>
                  <a:pt x="3048034" y="1972315"/>
                  <a:pt x="3072741" y="1947609"/>
                </a:cubicBezTo>
                <a:cubicBezTo>
                  <a:pt x="3087564" y="1932787"/>
                  <a:pt x="3097446" y="1940198"/>
                  <a:pt x="3090034" y="1962433"/>
                </a:cubicBezTo>
                <a:cubicBezTo>
                  <a:pt x="3099917" y="1964904"/>
                  <a:pt x="3094976" y="1967374"/>
                  <a:pt x="3102387" y="1974786"/>
                </a:cubicBezTo>
                <a:cubicBezTo>
                  <a:pt x="3099917" y="1974786"/>
                  <a:pt x="3097446" y="1977256"/>
                  <a:pt x="3099917" y="1979727"/>
                </a:cubicBezTo>
                <a:cubicBezTo>
                  <a:pt x="3104858" y="1979727"/>
                  <a:pt x="3107328" y="1979727"/>
                  <a:pt x="3109800" y="1982197"/>
                </a:cubicBezTo>
                <a:cubicBezTo>
                  <a:pt x="3107328" y="1984668"/>
                  <a:pt x="3104858" y="1987139"/>
                  <a:pt x="3102387" y="1989609"/>
                </a:cubicBezTo>
                <a:cubicBezTo>
                  <a:pt x="3107328" y="1989609"/>
                  <a:pt x="3109800" y="1989609"/>
                  <a:pt x="3109800" y="1994550"/>
                </a:cubicBezTo>
                <a:cubicBezTo>
                  <a:pt x="3112270" y="1994550"/>
                  <a:pt x="3112270" y="1992080"/>
                  <a:pt x="3114741" y="1992080"/>
                </a:cubicBezTo>
                <a:cubicBezTo>
                  <a:pt x="3124623" y="2004432"/>
                  <a:pt x="3109800" y="2009373"/>
                  <a:pt x="3094976" y="2014315"/>
                </a:cubicBezTo>
                <a:cubicBezTo>
                  <a:pt x="3104858" y="2011844"/>
                  <a:pt x="3112270" y="2011844"/>
                  <a:pt x="3124623" y="2009373"/>
                </a:cubicBezTo>
                <a:cubicBezTo>
                  <a:pt x="3124623" y="2014315"/>
                  <a:pt x="3127094" y="2019256"/>
                  <a:pt x="3124623" y="2026667"/>
                </a:cubicBezTo>
                <a:cubicBezTo>
                  <a:pt x="3127094" y="2026667"/>
                  <a:pt x="3132035" y="2024197"/>
                  <a:pt x="3134505" y="2026667"/>
                </a:cubicBezTo>
                <a:cubicBezTo>
                  <a:pt x="3139446" y="2039020"/>
                  <a:pt x="3132035" y="2043961"/>
                  <a:pt x="3117211" y="2041490"/>
                </a:cubicBezTo>
                <a:cubicBezTo>
                  <a:pt x="3139446" y="2051373"/>
                  <a:pt x="3156740" y="2048902"/>
                  <a:pt x="3127094" y="2071137"/>
                </a:cubicBezTo>
                <a:cubicBezTo>
                  <a:pt x="3139446" y="2063725"/>
                  <a:pt x="3141917" y="2068666"/>
                  <a:pt x="3151800" y="2071137"/>
                </a:cubicBezTo>
                <a:cubicBezTo>
                  <a:pt x="3146858" y="2073608"/>
                  <a:pt x="3146858" y="2073608"/>
                  <a:pt x="3144387" y="2078549"/>
                </a:cubicBezTo>
                <a:cubicBezTo>
                  <a:pt x="3166623" y="2078549"/>
                  <a:pt x="3169094" y="2098313"/>
                  <a:pt x="3149328" y="2105724"/>
                </a:cubicBezTo>
                <a:cubicBezTo>
                  <a:pt x="3174035" y="2103254"/>
                  <a:pt x="3183917" y="2125489"/>
                  <a:pt x="3169094" y="2145253"/>
                </a:cubicBezTo>
                <a:cubicBezTo>
                  <a:pt x="3161681" y="2142783"/>
                  <a:pt x="3156740" y="2142783"/>
                  <a:pt x="3149328" y="2137842"/>
                </a:cubicBezTo>
                <a:cubicBezTo>
                  <a:pt x="3151800" y="2140312"/>
                  <a:pt x="3146858" y="2140312"/>
                  <a:pt x="3154270" y="2142783"/>
                </a:cubicBezTo>
                <a:cubicBezTo>
                  <a:pt x="3146858" y="2142783"/>
                  <a:pt x="3139446" y="2147724"/>
                  <a:pt x="3132035" y="2147724"/>
                </a:cubicBezTo>
                <a:cubicBezTo>
                  <a:pt x="3144387" y="2147724"/>
                  <a:pt x="3154270" y="2150194"/>
                  <a:pt x="3166623" y="2150194"/>
                </a:cubicBezTo>
                <a:cubicBezTo>
                  <a:pt x="3166623" y="2152665"/>
                  <a:pt x="3161681" y="2155135"/>
                  <a:pt x="3159212" y="2157606"/>
                </a:cubicBezTo>
                <a:cubicBezTo>
                  <a:pt x="3161681" y="2162547"/>
                  <a:pt x="3166623" y="2162547"/>
                  <a:pt x="3169094" y="2167488"/>
                </a:cubicBezTo>
                <a:cubicBezTo>
                  <a:pt x="3166623" y="2167488"/>
                  <a:pt x="3166623" y="2167488"/>
                  <a:pt x="3164153" y="2167488"/>
                </a:cubicBezTo>
                <a:cubicBezTo>
                  <a:pt x="3164153" y="2169958"/>
                  <a:pt x="3161681" y="2169958"/>
                  <a:pt x="3161681" y="2172429"/>
                </a:cubicBezTo>
                <a:cubicBezTo>
                  <a:pt x="3178976" y="2167488"/>
                  <a:pt x="3188858" y="2192193"/>
                  <a:pt x="3201212" y="2199605"/>
                </a:cubicBezTo>
                <a:cubicBezTo>
                  <a:pt x="3203681" y="2199605"/>
                  <a:pt x="3206153" y="2197135"/>
                  <a:pt x="3211094" y="2197135"/>
                </a:cubicBezTo>
                <a:cubicBezTo>
                  <a:pt x="3208623" y="2209487"/>
                  <a:pt x="3213565" y="2209487"/>
                  <a:pt x="3206153" y="2219369"/>
                </a:cubicBezTo>
                <a:cubicBezTo>
                  <a:pt x="3218506" y="2219369"/>
                  <a:pt x="3218506" y="2221840"/>
                  <a:pt x="3228388" y="2219369"/>
                </a:cubicBezTo>
                <a:cubicBezTo>
                  <a:pt x="3230858" y="2229251"/>
                  <a:pt x="3235799" y="2226781"/>
                  <a:pt x="3228388" y="2241604"/>
                </a:cubicBezTo>
                <a:cubicBezTo>
                  <a:pt x="3233329" y="2234193"/>
                  <a:pt x="3240740" y="2231722"/>
                  <a:pt x="3245681" y="2224310"/>
                </a:cubicBezTo>
                <a:cubicBezTo>
                  <a:pt x="3245681" y="2226781"/>
                  <a:pt x="3245681" y="2229251"/>
                  <a:pt x="3245681" y="2231722"/>
                </a:cubicBezTo>
                <a:cubicBezTo>
                  <a:pt x="3248153" y="2229251"/>
                  <a:pt x="3248153" y="2229251"/>
                  <a:pt x="3250623" y="2226781"/>
                </a:cubicBezTo>
                <a:cubicBezTo>
                  <a:pt x="3253093" y="2244075"/>
                  <a:pt x="3270388" y="2251486"/>
                  <a:pt x="3280270" y="2236663"/>
                </a:cubicBezTo>
                <a:cubicBezTo>
                  <a:pt x="3314859" y="2271251"/>
                  <a:pt x="3270388" y="2263839"/>
                  <a:pt x="3235799" y="2286074"/>
                </a:cubicBezTo>
                <a:cubicBezTo>
                  <a:pt x="3243212" y="2283603"/>
                  <a:pt x="3253093" y="2283603"/>
                  <a:pt x="3260506" y="2278662"/>
                </a:cubicBezTo>
                <a:cubicBezTo>
                  <a:pt x="3235799" y="2293485"/>
                  <a:pt x="3216035" y="2303368"/>
                  <a:pt x="3188858" y="2295956"/>
                </a:cubicBezTo>
                <a:cubicBezTo>
                  <a:pt x="3201212" y="2298427"/>
                  <a:pt x="3216035" y="2305838"/>
                  <a:pt x="3211094" y="2323132"/>
                </a:cubicBezTo>
                <a:cubicBezTo>
                  <a:pt x="3235799" y="2308309"/>
                  <a:pt x="3255565" y="2278662"/>
                  <a:pt x="3287682" y="2281133"/>
                </a:cubicBezTo>
                <a:cubicBezTo>
                  <a:pt x="3280270" y="2281133"/>
                  <a:pt x="3272859" y="2278662"/>
                  <a:pt x="3265447" y="2278662"/>
                </a:cubicBezTo>
                <a:cubicBezTo>
                  <a:pt x="3307447" y="2261369"/>
                  <a:pt x="3302506" y="2286074"/>
                  <a:pt x="3300035" y="2315720"/>
                </a:cubicBezTo>
                <a:cubicBezTo>
                  <a:pt x="3307447" y="2288544"/>
                  <a:pt x="3324741" y="2298427"/>
                  <a:pt x="3342035" y="2308309"/>
                </a:cubicBezTo>
                <a:cubicBezTo>
                  <a:pt x="3346977" y="2320662"/>
                  <a:pt x="3351918" y="2335485"/>
                  <a:pt x="3329682" y="2328073"/>
                </a:cubicBezTo>
                <a:cubicBezTo>
                  <a:pt x="3339565" y="2335485"/>
                  <a:pt x="3344505" y="2342896"/>
                  <a:pt x="3346977" y="2355249"/>
                </a:cubicBezTo>
                <a:cubicBezTo>
                  <a:pt x="3344505" y="2350308"/>
                  <a:pt x="3339565" y="2357720"/>
                  <a:pt x="3339565" y="2357720"/>
                </a:cubicBezTo>
                <a:cubicBezTo>
                  <a:pt x="3344505" y="2362661"/>
                  <a:pt x="3346977" y="2362661"/>
                  <a:pt x="3351918" y="2367602"/>
                </a:cubicBezTo>
                <a:cubicBezTo>
                  <a:pt x="3346977" y="2367602"/>
                  <a:pt x="3344505" y="2365131"/>
                  <a:pt x="3339565" y="2365131"/>
                </a:cubicBezTo>
                <a:cubicBezTo>
                  <a:pt x="3384035" y="2394778"/>
                  <a:pt x="3275329" y="2414542"/>
                  <a:pt x="3267918" y="2419483"/>
                </a:cubicBezTo>
                <a:cubicBezTo>
                  <a:pt x="3258035" y="2426895"/>
                  <a:pt x="3218506" y="2483717"/>
                  <a:pt x="3216035" y="2459012"/>
                </a:cubicBezTo>
                <a:cubicBezTo>
                  <a:pt x="3197506" y="2480011"/>
                  <a:pt x="3161682" y="2475688"/>
                  <a:pt x="3124314" y="2470129"/>
                </a:cubicBezTo>
                <a:lnTo>
                  <a:pt x="3115234" y="2469101"/>
                </a:lnTo>
                <a:lnTo>
                  <a:pt x="3151423" y="2482482"/>
                </a:lnTo>
                <a:cubicBezTo>
                  <a:pt x="3162849" y="2488041"/>
                  <a:pt x="3172732" y="2494834"/>
                  <a:pt x="3178908" y="2503481"/>
                </a:cubicBezTo>
                <a:cubicBezTo>
                  <a:pt x="3161614" y="2507187"/>
                  <a:pt x="3146791" y="2502864"/>
                  <a:pt x="3133512" y="2495143"/>
                </a:cubicBezTo>
                <a:lnTo>
                  <a:pt x="3098343" y="2467189"/>
                </a:lnTo>
                <a:lnTo>
                  <a:pt x="3069074" y="2463876"/>
                </a:lnTo>
                <a:cubicBezTo>
                  <a:pt x="3051586" y="2463489"/>
                  <a:pt x="3035682" y="2465806"/>
                  <a:pt x="3023328" y="2473835"/>
                </a:cubicBezTo>
                <a:cubicBezTo>
                  <a:pt x="3008505" y="2483717"/>
                  <a:pt x="3001093" y="2501011"/>
                  <a:pt x="2988740" y="2510893"/>
                </a:cubicBezTo>
                <a:cubicBezTo>
                  <a:pt x="2978858" y="2520775"/>
                  <a:pt x="2964034" y="2520775"/>
                  <a:pt x="2951681" y="2533128"/>
                </a:cubicBezTo>
                <a:cubicBezTo>
                  <a:pt x="2924504" y="2562774"/>
                  <a:pt x="2914622" y="2589950"/>
                  <a:pt x="2884976" y="2619597"/>
                </a:cubicBezTo>
                <a:cubicBezTo>
                  <a:pt x="2917093" y="2614656"/>
                  <a:pt x="2936858" y="2565245"/>
                  <a:pt x="2961563" y="2545481"/>
                </a:cubicBezTo>
                <a:cubicBezTo>
                  <a:pt x="2981329" y="2530657"/>
                  <a:pt x="3010975" y="2518305"/>
                  <a:pt x="3035682" y="2513364"/>
                </a:cubicBezTo>
                <a:cubicBezTo>
                  <a:pt x="3052975" y="2510893"/>
                  <a:pt x="3094976" y="2518305"/>
                  <a:pt x="3087564" y="2530657"/>
                </a:cubicBezTo>
                <a:cubicBezTo>
                  <a:pt x="3099917" y="2572657"/>
                  <a:pt x="3043093" y="2557833"/>
                  <a:pt x="3023328" y="2565245"/>
                </a:cubicBezTo>
                <a:cubicBezTo>
                  <a:pt x="3030740" y="2567716"/>
                  <a:pt x="3038152" y="2570186"/>
                  <a:pt x="3045564" y="2572657"/>
                </a:cubicBezTo>
                <a:cubicBezTo>
                  <a:pt x="3043093" y="2572657"/>
                  <a:pt x="3075211" y="2580068"/>
                  <a:pt x="3065328" y="2572657"/>
                </a:cubicBezTo>
                <a:cubicBezTo>
                  <a:pt x="3075211" y="2582539"/>
                  <a:pt x="3077682" y="2594891"/>
                  <a:pt x="3060387" y="2607244"/>
                </a:cubicBezTo>
                <a:cubicBezTo>
                  <a:pt x="3082623" y="2612185"/>
                  <a:pt x="3070269" y="2644302"/>
                  <a:pt x="3102387" y="2649243"/>
                </a:cubicBezTo>
                <a:cubicBezTo>
                  <a:pt x="3102387" y="2651714"/>
                  <a:pt x="3099917" y="2654184"/>
                  <a:pt x="3099917" y="2656655"/>
                </a:cubicBezTo>
                <a:cubicBezTo>
                  <a:pt x="3119681" y="2661596"/>
                  <a:pt x="3141917" y="2676419"/>
                  <a:pt x="3159212" y="2659125"/>
                </a:cubicBezTo>
                <a:cubicBezTo>
                  <a:pt x="3161681" y="2664066"/>
                  <a:pt x="3159212" y="2664066"/>
                  <a:pt x="3161681" y="2669008"/>
                </a:cubicBezTo>
                <a:cubicBezTo>
                  <a:pt x="3176506" y="2669008"/>
                  <a:pt x="3176506" y="2669008"/>
                  <a:pt x="3176506" y="2681360"/>
                </a:cubicBezTo>
                <a:cubicBezTo>
                  <a:pt x="3178976" y="2681360"/>
                  <a:pt x="3181447" y="2681360"/>
                  <a:pt x="3183917" y="2681360"/>
                </a:cubicBezTo>
                <a:cubicBezTo>
                  <a:pt x="3166623" y="2691242"/>
                  <a:pt x="3132035" y="2711007"/>
                  <a:pt x="3109800" y="2708536"/>
                </a:cubicBezTo>
                <a:cubicBezTo>
                  <a:pt x="3109800" y="2711007"/>
                  <a:pt x="3109800" y="2715948"/>
                  <a:pt x="3109800" y="2718418"/>
                </a:cubicBezTo>
                <a:cubicBezTo>
                  <a:pt x="3102387" y="2715948"/>
                  <a:pt x="3104858" y="2715948"/>
                  <a:pt x="3099917" y="2711007"/>
                </a:cubicBezTo>
                <a:cubicBezTo>
                  <a:pt x="3097446" y="2713477"/>
                  <a:pt x="3097446" y="2715948"/>
                  <a:pt x="3094976" y="2718418"/>
                </a:cubicBezTo>
                <a:cubicBezTo>
                  <a:pt x="3094976" y="2715948"/>
                  <a:pt x="3094976" y="2715948"/>
                  <a:pt x="3092505" y="2713477"/>
                </a:cubicBezTo>
                <a:cubicBezTo>
                  <a:pt x="3087564" y="2730771"/>
                  <a:pt x="3070269" y="2748065"/>
                  <a:pt x="3057917" y="2753006"/>
                </a:cubicBezTo>
                <a:cubicBezTo>
                  <a:pt x="3048653" y="2754858"/>
                  <a:pt x="3032439" y="2745594"/>
                  <a:pt x="3033249" y="2730423"/>
                </a:cubicBezTo>
                <a:lnTo>
                  <a:pt x="3039286" y="2716549"/>
                </a:lnTo>
                <a:lnTo>
                  <a:pt x="3085093" y="2683831"/>
                </a:lnTo>
                <a:cubicBezTo>
                  <a:pt x="3094976" y="2693713"/>
                  <a:pt x="3104858" y="2686301"/>
                  <a:pt x="3117211" y="2678890"/>
                </a:cubicBezTo>
                <a:cubicBezTo>
                  <a:pt x="3102387" y="2678890"/>
                  <a:pt x="3090034" y="2676419"/>
                  <a:pt x="3075211" y="2681360"/>
                </a:cubicBezTo>
                <a:cubicBezTo>
                  <a:pt x="3080152" y="2673949"/>
                  <a:pt x="3080152" y="2669008"/>
                  <a:pt x="3087564" y="2661596"/>
                </a:cubicBezTo>
                <a:cubicBezTo>
                  <a:pt x="3082623" y="2664066"/>
                  <a:pt x="3082623" y="2661596"/>
                  <a:pt x="3082623" y="2656655"/>
                </a:cubicBezTo>
                <a:cubicBezTo>
                  <a:pt x="3070269" y="2676419"/>
                  <a:pt x="3030740" y="2698654"/>
                  <a:pt x="3006034" y="2688772"/>
                </a:cubicBezTo>
                <a:cubicBezTo>
                  <a:pt x="3015916" y="2713477"/>
                  <a:pt x="2966504" y="2735712"/>
                  <a:pt x="2956622" y="2718418"/>
                </a:cubicBezTo>
                <a:cubicBezTo>
                  <a:pt x="2939329" y="2743124"/>
                  <a:pt x="2926976" y="2740653"/>
                  <a:pt x="2909681" y="2760417"/>
                </a:cubicBezTo>
                <a:cubicBezTo>
                  <a:pt x="2899799" y="2772770"/>
                  <a:pt x="2887446" y="2795005"/>
                  <a:pt x="2889917" y="2807358"/>
                </a:cubicBezTo>
                <a:cubicBezTo>
                  <a:pt x="2891152" y="2813534"/>
                  <a:pt x="2896711" y="2822798"/>
                  <a:pt x="2902887" y="2827739"/>
                </a:cubicBezTo>
                <a:lnTo>
                  <a:pt x="2910733" y="2830485"/>
                </a:lnTo>
                <a:lnTo>
                  <a:pt x="2912073" y="2829592"/>
                </a:lnTo>
                <a:lnTo>
                  <a:pt x="2912625" y="2830420"/>
                </a:lnTo>
                <a:lnTo>
                  <a:pt x="2919563" y="2822181"/>
                </a:lnTo>
                <a:cubicBezTo>
                  <a:pt x="2919563" y="2827122"/>
                  <a:pt x="2918019" y="2830673"/>
                  <a:pt x="2915471" y="2833105"/>
                </a:cubicBezTo>
                <a:lnTo>
                  <a:pt x="2914644" y="2833449"/>
                </a:lnTo>
                <a:lnTo>
                  <a:pt x="2917014" y="2837004"/>
                </a:lnTo>
                <a:lnTo>
                  <a:pt x="2909644" y="2835530"/>
                </a:lnTo>
                <a:lnTo>
                  <a:pt x="2905358" y="2837313"/>
                </a:lnTo>
                <a:cubicBezTo>
                  <a:pt x="2897329" y="2838239"/>
                  <a:pt x="2887446" y="2835769"/>
                  <a:pt x="2880035" y="2832063"/>
                </a:cubicBezTo>
                <a:cubicBezTo>
                  <a:pt x="2876946" y="2838857"/>
                  <a:pt x="2871541" y="2842717"/>
                  <a:pt x="2864902" y="2845072"/>
                </a:cubicBezTo>
                <a:lnTo>
                  <a:pt x="2861383" y="2845692"/>
                </a:lnTo>
                <a:lnTo>
                  <a:pt x="2855248" y="2851828"/>
                </a:lnTo>
                <a:cubicBezTo>
                  <a:pt x="2862660" y="2849357"/>
                  <a:pt x="2867601" y="2849357"/>
                  <a:pt x="2872541" y="2846886"/>
                </a:cubicBezTo>
                <a:cubicBezTo>
                  <a:pt x="2855248" y="2851828"/>
                  <a:pt x="2825602" y="2861710"/>
                  <a:pt x="2813249" y="2864180"/>
                </a:cubicBezTo>
                <a:cubicBezTo>
                  <a:pt x="2816955" y="2855533"/>
                  <a:pt x="2826219" y="2853062"/>
                  <a:pt x="2836410" y="2851209"/>
                </a:cubicBezTo>
                <a:lnTo>
                  <a:pt x="2844019" y="2848755"/>
                </a:lnTo>
                <a:lnTo>
                  <a:pt x="2842357" y="2849048"/>
                </a:lnTo>
                <a:cubicBezTo>
                  <a:pt x="2826299" y="2850592"/>
                  <a:pt x="2809622" y="2851827"/>
                  <a:pt x="2800975" y="2864180"/>
                </a:cubicBezTo>
                <a:cubicBezTo>
                  <a:pt x="2788623" y="2883944"/>
                  <a:pt x="2803446" y="2881474"/>
                  <a:pt x="2798504" y="2898768"/>
                </a:cubicBezTo>
                <a:cubicBezTo>
                  <a:pt x="2796034" y="2908650"/>
                  <a:pt x="2781210" y="2925944"/>
                  <a:pt x="2773798" y="2935826"/>
                </a:cubicBezTo>
                <a:cubicBezTo>
                  <a:pt x="2768857" y="2928414"/>
                  <a:pt x="2763916" y="2921003"/>
                  <a:pt x="2751564" y="2913591"/>
                </a:cubicBezTo>
                <a:cubicBezTo>
                  <a:pt x="2756505" y="2945708"/>
                  <a:pt x="2778739" y="2975355"/>
                  <a:pt x="2741681" y="3005001"/>
                </a:cubicBezTo>
                <a:cubicBezTo>
                  <a:pt x="2741681" y="2992648"/>
                  <a:pt x="2746622" y="2980296"/>
                  <a:pt x="2746622" y="2970413"/>
                </a:cubicBezTo>
                <a:cubicBezTo>
                  <a:pt x="2746622" y="2960531"/>
                  <a:pt x="2734270" y="2963002"/>
                  <a:pt x="2731798" y="2953120"/>
                </a:cubicBezTo>
                <a:cubicBezTo>
                  <a:pt x="2729328" y="2943237"/>
                  <a:pt x="2736739" y="2921003"/>
                  <a:pt x="2739210" y="2911120"/>
                </a:cubicBezTo>
                <a:cubicBezTo>
                  <a:pt x="2719445" y="2923473"/>
                  <a:pt x="2721916" y="2948178"/>
                  <a:pt x="2729328" y="2967943"/>
                </a:cubicBezTo>
                <a:cubicBezTo>
                  <a:pt x="2719445" y="2963002"/>
                  <a:pt x="2709563" y="2958061"/>
                  <a:pt x="2704622" y="2950649"/>
                </a:cubicBezTo>
                <a:cubicBezTo>
                  <a:pt x="2702152" y="2950649"/>
                  <a:pt x="2702152" y="2953120"/>
                  <a:pt x="2699681" y="2953120"/>
                </a:cubicBezTo>
                <a:cubicBezTo>
                  <a:pt x="2709563" y="2963002"/>
                  <a:pt x="2724387" y="2967943"/>
                  <a:pt x="2729328" y="2980296"/>
                </a:cubicBezTo>
                <a:cubicBezTo>
                  <a:pt x="2734270" y="2990178"/>
                  <a:pt x="2726857" y="2997589"/>
                  <a:pt x="2731798" y="3005001"/>
                </a:cubicBezTo>
                <a:cubicBezTo>
                  <a:pt x="2729328" y="3007471"/>
                  <a:pt x="2726857" y="3009942"/>
                  <a:pt x="2724387" y="3009942"/>
                </a:cubicBezTo>
                <a:cubicBezTo>
                  <a:pt x="2746622" y="3009942"/>
                  <a:pt x="2744151" y="3024765"/>
                  <a:pt x="2746622" y="3044530"/>
                </a:cubicBezTo>
                <a:cubicBezTo>
                  <a:pt x="2736739" y="3044530"/>
                  <a:pt x="2729328" y="3044530"/>
                  <a:pt x="2721916" y="3037118"/>
                </a:cubicBezTo>
                <a:cubicBezTo>
                  <a:pt x="2721916" y="3049471"/>
                  <a:pt x="2731798" y="3054412"/>
                  <a:pt x="2739210" y="3056882"/>
                </a:cubicBezTo>
                <a:cubicBezTo>
                  <a:pt x="2741681" y="3054412"/>
                  <a:pt x="2744151" y="3051941"/>
                  <a:pt x="2746622" y="3049471"/>
                </a:cubicBezTo>
                <a:cubicBezTo>
                  <a:pt x="2756505" y="3071705"/>
                  <a:pt x="2729328" y="3071705"/>
                  <a:pt x="2716975" y="3069235"/>
                </a:cubicBezTo>
                <a:cubicBezTo>
                  <a:pt x="2726857" y="3081588"/>
                  <a:pt x="2721916" y="3069235"/>
                  <a:pt x="2721916" y="3084058"/>
                </a:cubicBezTo>
                <a:cubicBezTo>
                  <a:pt x="2724387" y="3084058"/>
                  <a:pt x="2726857" y="3081588"/>
                  <a:pt x="2729328" y="3084058"/>
                </a:cubicBezTo>
                <a:cubicBezTo>
                  <a:pt x="2719445" y="3103823"/>
                  <a:pt x="2674975" y="3116175"/>
                  <a:pt x="2657681" y="3128528"/>
                </a:cubicBezTo>
                <a:cubicBezTo>
                  <a:pt x="2640386" y="3143351"/>
                  <a:pt x="2632974" y="3175468"/>
                  <a:pt x="2600858" y="3170527"/>
                </a:cubicBezTo>
                <a:cubicBezTo>
                  <a:pt x="2603327" y="3185350"/>
                  <a:pt x="2588504" y="3192762"/>
                  <a:pt x="2583563" y="3212526"/>
                </a:cubicBezTo>
                <a:cubicBezTo>
                  <a:pt x="2573680" y="3239702"/>
                  <a:pt x="2581092" y="3249584"/>
                  <a:pt x="2590974" y="3279231"/>
                </a:cubicBezTo>
                <a:cubicBezTo>
                  <a:pt x="2608269" y="3328642"/>
                  <a:pt x="2618151" y="3368170"/>
                  <a:pt x="2610739" y="3420052"/>
                </a:cubicBezTo>
                <a:cubicBezTo>
                  <a:pt x="2590974" y="3427463"/>
                  <a:pt x="2576151" y="3410169"/>
                  <a:pt x="2568738" y="3392876"/>
                </a:cubicBezTo>
                <a:cubicBezTo>
                  <a:pt x="2561327" y="3375582"/>
                  <a:pt x="2536621" y="3350877"/>
                  <a:pt x="2546504" y="3331112"/>
                </a:cubicBezTo>
                <a:cubicBezTo>
                  <a:pt x="2544033" y="3331112"/>
                  <a:pt x="2544033" y="3328642"/>
                  <a:pt x="2541563" y="3328642"/>
                </a:cubicBezTo>
                <a:cubicBezTo>
                  <a:pt x="2539092" y="3333583"/>
                  <a:pt x="2544033" y="3328642"/>
                  <a:pt x="2539092" y="3333583"/>
                </a:cubicBezTo>
                <a:cubicBezTo>
                  <a:pt x="2539092" y="3308877"/>
                  <a:pt x="2534151" y="3266878"/>
                  <a:pt x="2504503" y="3256996"/>
                </a:cubicBezTo>
                <a:cubicBezTo>
                  <a:pt x="2474857" y="3249584"/>
                  <a:pt x="2464974" y="3276760"/>
                  <a:pt x="2435327" y="3242173"/>
                </a:cubicBezTo>
                <a:cubicBezTo>
                  <a:pt x="2427915" y="3242173"/>
                  <a:pt x="2410621" y="3239702"/>
                  <a:pt x="2413091" y="3239702"/>
                </a:cubicBezTo>
                <a:cubicBezTo>
                  <a:pt x="2405680" y="3244643"/>
                  <a:pt x="2395798" y="3244643"/>
                  <a:pt x="2385915" y="3249584"/>
                </a:cubicBezTo>
                <a:cubicBezTo>
                  <a:pt x="2385915" y="3242173"/>
                  <a:pt x="2383445" y="3232291"/>
                  <a:pt x="2383445" y="3227350"/>
                </a:cubicBezTo>
                <a:cubicBezTo>
                  <a:pt x="2383445" y="3259467"/>
                  <a:pt x="2341445" y="3242173"/>
                  <a:pt x="2324150" y="3247114"/>
                </a:cubicBezTo>
                <a:cubicBezTo>
                  <a:pt x="2301915" y="3254526"/>
                  <a:pt x="2321679" y="3259467"/>
                  <a:pt x="2331562" y="3259467"/>
                </a:cubicBezTo>
                <a:cubicBezTo>
                  <a:pt x="2336504" y="3256996"/>
                  <a:pt x="2338973" y="3254526"/>
                  <a:pt x="2343915" y="3254526"/>
                </a:cubicBezTo>
                <a:cubicBezTo>
                  <a:pt x="2336504" y="3266878"/>
                  <a:pt x="2334033" y="3279231"/>
                  <a:pt x="2351327" y="3286642"/>
                </a:cubicBezTo>
                <a:cubicBezTo>
                  <a:pt x="2343915" y="3286642"/>
                  <a:pt x="2326620" y="3284172"/>
                  <a:pt x="2321679" y="3284172"/>
                </a:cubicBezTo>
                <a:cubicBezTo>
                  <a:pt x="2309327" y="3281701"/>
                  <a:pt x="2301915" y="3286642"/>
                  <a:pt x="2287092" y="3281701"/>
                </a:cubicBezTo>
                <a:cubicBezTo>
                  <a:pt x="2257444" y="3271819"/>
                  <a:pt x="2222856" y="3254526"/>
                  <a:pt x="2183326" y="3276760"/>
                </a:cubicBezTo>
                <a:cubicBezTo>
                  <a:pt x="2183326" y="3271819"/>
                  <a:pt x="2180856" y="3274290"/>
                  <a:pt x="2183326" y="3266878"/>
                </a:cubicBezTo>
                <a:cubicBezTo>
                  <a:pt x="2179620" y="3279231"/>
                  <a:pt x="2177150" y="3287878"/>
                  <a:pt x="2172209" y="3294981"/>
                </a:cubicBezTo>
                <a:lnTo>
                  <a:pt x="2156600" y="3306315"/>
                </a:lnTo>
                <a:lnTo>
                  <a:pt x="2151827" y="3306098"/>
                </a:lnTo>
                <a:cubicBezTo>
                  <a:pt x="2151209" y="3306407"/>
                  <a:pt x="2151209" y="3306407"/>
                  <a:pt x="2148738" y="3303936"/>
                </a:cubicBezTo>
                <a:cubicBezTo>
                  <a:pt x="2143797" y="3306407"/>
                  <a:pt x="2143797" y="3306407"/>
                  <a:pt x="2136385" y="3306407"/>
                </a:cubicBezTo>
                <a:lnTo>
                  <a:pt x="2132060" y="3315675"/>
                </a:lnTo>
                <a:lnTo>
                  <a:pt x="2138858" y="3308877"/>
                </a:lnTo>
                <a:lnTo>
                  <a:pt x="2129261" y="3321672"/>
                </a:lnTo>
                <a:lnTo>
                  <a:pt x="2127738" y="3324936"/>
                </a:lnTo>
                <a:lnTo>
                  <a:pt x="2125814" y="3326267"/>
                </a:lnTo>
                <a:lnTo>
                  <a:pt x="2124034" y="3328642"/>
                </a:lnTo>
                <a:lnTo>
                  <a:pt x="2124528" y="3327158"/>
                </a:lnTo>
                <a:lnTo>
                  <a:pt x="2111679" y="3336053"/>
                </a:lnTo>
                <a:cubicBezTo>
                  <a:pt x="2111679" y="3353347"/>
                  <a:pt x="2116620" y="3345936"/>
                  <a:pt x="2104268" y="3353347"/>
                </a:cubicBezTo>
                <a:cubicBezTo>
                  <a:pt x="2111679" y="3365700"/>
                  <a:pt x="2114149" y="3392876"/>
                  <a:pt x="2114149" y="3410169"/>
                </a:cubicBezTo>
                <a:cubicBezTo>
                  <a:pt x="2116620" y="3410169"/>
                  <a:pt x="2119091" y="3407699"/>
                  <a:pt x="2119091" y="3405228"/>
                </a:cubicBezTo>
                <a:lnTo>
                  <a:pt x="2114148" y="3413186"/>
                </a:lnTo>
                <a:lnTo>
                  <a:pt x="2114148" y="3417581"/>
                </a:lnTo>
                <a:lnTo>
                  <a:pt x="2112930" y="3415146"/>
                </a:lnTo>
                <a:lnTo>
                  <a:pt x="2106430" y="3425611"/>
                </a:lnTo>
                <a:cubicBezTo>
                  <a:pt x="2102415" y="3431170"/>
                  <a:pt x="2099327" y="3437346"/>
                  <a:pt x="2099327" y="3449698"/>
                </a:cubicBezTo>
                <a:cubicBezTo>
                  <a:pt x="2096855" y="3476874"/>
                  <a:pt x="2101796" y="3508991"/>
                  <a:pt x="2109209" y="3533696"/>
                </a:cubicBezTo>
                <a:cubicBezTo>
                  <a:pt x="2119091" y="3570754"/>
                  <a:pt x="2156150" y="3642400"/>
                  <a:pt x="2200621" y="3647341"/>
                </a:cubicBezTo>
                <a:cubicBezTo>
                  <a:pt x="2217915" y="3649812"/>
                  <a:pt x="2252503" y="3634989"/>
                  <a:pt x="2269797" y="3630048"/>
                </a:cubicBezTo>
                <a:cubicBezTo>
                  <a:pt x="2284620" y="3627577"/>
                  <a:pt x="2284620" y="3639930"/>
                  <a:pt x="2299445" y="3617695"/>
                </a:cubicBezTo>
                <a:cubicBezTo>
                  <a:pt x="2311797" y="3597931"/>
                  <a:pt x="2309327" y="3563343"/>
                  <a:pt x="2326620" y="3550990"/>
                </a:cubicBezTo>
                <a:cubicBezTo>
                  <a:pt x="2338973" y="3541108"/>
                  <a:pt x="2393327" y="3536167"/>
                  <a:pt x="2398268" y="3546049"/>
                </a:cubicBezTo>
                <a:cubicBezTo>
                  <a:pt x="2442739" y="3511462"/>
                  <a:pt x="2410621" y="3580637"/>
                  <a:pt x="2408150" y="3588048"/>
                </a:cubicBezTo>
                <a:cubicBezTo>
                  <a:pt x="2400739" y="3607813"/>
                  <a:pt x="2405680" y="3625107"/>
                  <a:pt x="2395798" y="3652282"/>
                </a:cubicBezTo>
                <a:cubicBezTo>
                  <a:pt x="2395798" y="3642400"/>
                  <a:pt x="2393327" y="3637459"/>
                  <a:pt x="2393327" y="3627577"/>
                </a:cubicBezTo>
                <a:lnTo>
                  <a:pt x="2383742" y="3636770"/>
                </a:lnTo>
                <a:lnTo>
                  <a:pt x="2387984" y="3646877"/>
                </a:lnTo>
                <a:cubicBezTo>
                  <a:pt x="2388331" y="3666796"/>
                  <a:pt x="2371655" y="3693663"/>
                  <a:pt x="2366097" y="3706633"/>
                </a:cubicBezTo>
                <a:cubicBezTo>
                  <a:pt x="2348803" y="3706633"/>
                  <a:pt x="2353744" y="3684398"/>
                  <a:pt x="2356215" y="3669575"/>
                </a:cubicBezTo>
                <a:lnTo>
                  <a:pt x="2359700" y="3654829"/>
                </a:lnTo>
                <a:lnTo>
                  <a:pt x="2355547" y="3655036"/>
                </a:lnTo>
                <a:lnTo>
                  <a:pt x="2355106" y="3660041"/>
                </a:lnTo>
                <a:cubicBezTo>
                  <a:pt x="2353138" y="3675444"/>
                  <a:pt x="2349432" y="3696752"/>
                  <a:pt x="2351285" y="3704164"/>
                </a:cubicBezTo>
                <a:cubicBezTo>
                  <a:pt x="2351285" y="3706634"/>
                  <a:pt x="2361167" y="3706634"/>
                  <a:pt x="2361167" y="3706634"/>
                </a:cubicBezTo>
                <a:cubicBezTo>
                  <a:pt x="2368579" y="3721458"/>
                  <a:pt x="2378461" y="3701693"/>
                  <a:pt x="2375990" y="3718987"/>
                </a:cubicBezTo>
                <a:cubicBezTo>
                  <a:pt x="2378461" y="3714046"/>
                  <a:pt x="2351285" y="3751104"/>
                  <a:pt x="2351285" y="3748634"/>
                </a:cubicBezTo>
                <a:cubicBezTo>
                  <a:pt x="2343872" y="3758516"/>
                  <a:pt x="2336461" y="3765927"/>
                  <a:pt x="2329050" y="3775809"/>
                </a:cubicBezTo>
                <a:cubicBezTo>
                  <a:pt x="2312991" y="3769633"/>
                  <a:pt x="2295697" y="3768398"/>
                  <a:pt x="2283653" y="3763766"/>
                </a:cubicBezTo>
                <a:lnTo>
                  <a:pt x="2270460" y="3753326"/>
                </a:lnTo>
                <a:lnTo>
                  <a:pt x="2269797" y="3758516"/>
                </a:lnTo>
                <a:cubicBezTo>
                  <a:pt x="2250033" y="3741222"/>
                  <a:pt x="2225326" y="3709105"/>
                  <a:pt x="2195680" y="3709105"/>
                </a:cubicBezTo>
                <a:cubicBezTo>
                  <a:pt x="2178385" y="3709105"/>
                  <a:pt x="2166032" y="3726398"/>
                  <a:pt x="2148738" y="3726398"/>
                </a:cubicBezTo>
                <a:cubicBezTo>
                  <a:pt x="2114149" y="3728869"/>
                  <a:pt x="2052384" y="3694281"/>
                  <a:pt x="2022738" y="3679458"/>
                </a:cubicBezTo>
                <a:cubicBezTo>
                  <a:pt x="1995561" y="3667106"/>
                  <a:pt x="1960973" y="3654753"/>
                  <a:pt x="1936267" y="3637459"/>
                </a:cubicBezTo>
                <a:cubicBezTo>
                  <a:pt x="1921443" y="3627577"/>
                  <a:pt x="1854737" y="3583107"/>
                  <a:pt x="1884385" y="3570754"/>
                </a:cubicBezTo>
                <a:cubicBezTo>
                  <a:pt x="1884385" y="3541108"/>
                  <a:pt x="1874503" y="3518873"/>
                  <a:pt x="1852267" y="3489227"/>
                </a:cubicBezTo>
                <a:cubicBezTo>
                  <a:pt x="1837443" y="3471933"/>
                  <a:pt x="1825091" y="3462051"/>
                  <a:pt x="1810267" y="3444757"/>
                </a:cubicBezTo>
                <a:cubicBezTo>
                  <a:pt x="1802855" y="3437345"/>
                  <a:pt x="1780619" y="3415111"/>
                  <a:pt x="1778149" y="3407699"/>
                </a:cubicBezTo>
                <a:cubicBezTo>
                  <a:pt x="1753443" y="3412640"/>
                  <a:pt x="1773207" y="3397817"/>
                  <a:pt x="1768266" y="3387935"/>
                </a:cubicBezTo>
                <a:cubicBezTo>
                  <a:pt x="1763325" y="3382994"/>
                  <a:pt x="1755914" y="3375582"/>
                  <a:pt x="1750973" y="3368170"/>
                </a:cubicBezTo>
                <a:cubicBezTo>
                  <a:pt x="1743561" y="3358288"/>
                  <a:pt x="1733678" y="3343465"/>
                  <a:pt x="1728738" y="3338524"/>
                </a:cubicBezTo>
                <a:cubicBezTo>
                  <a:pt x="1721325" y="3331112"/>
                  <a:pt x="1704031" y="3321230"/>
                  <a:pt x="1694149" y="3311348"/>
                </a:cubicBezTo>
                <a:cubicBezTo>
                  <a:pt x="1676854" y="3294054"/>
                  <a:pt x="1669443" y="3269349"/>
                  <a:pt x="1659560" y="3249584"/>
                </a:cubicBezTo>
                <a:cubicBezTo>
                  <a:pt x="1642266" y="3210056"/>
                  <a:pt x="1629913" y="3222409"/>
                  <a:pt x="1600266" y="3197703"/>
                </a:cubicBezTo>
                <a:cubicBezTo>
                  <a:pt x="1597795" y="3242173"/>
                  <a:pt x="1620031" y="3269349"/>
                  <a:pt x="1644737" y="3298995"/>
                </a:cubicBezTo>
                <a:cubicBezTo>
                  <a:pt x="1662031" y="3321230"/>
                  <a:pt x="1679325" y="3350877"/>
                  <a:pt x="1694149" y="3378053"/>
                </a:cubicBezTo>
                <a:cubicBezTo>
                  <a:pt x="1694149" y="3375582"/>
                  <a:pt x="1691679" y="3373111"/>
                  <a:pt x="1691679" y="3368170"/>
                </a:cubicBezTo>
                <a:cubicBezTo>
                  <a:pt x="1706502" y="3378053"/>
                  <a:pt x="1713913" y="3410169"/>
                  <a:pt x="1721325" y="3427463"/>
                </a:cubicBezTo>
                <a:cubicBezTo>
                  <a:pt x="1726266" y="3437345"/>
                  <a:pt x="1726266" y="3444757"/>
                  <a:pt x="1736149" y="3457110"/>
                </a:cubicBezTo>
                <a:cubicBezTo>
                  <a:pt x="1736149" y="3457110"/>
                  <a:pt x="1760855" y="3462051"/>
                  <a:pt x="1763325" y="3476874"/>
                </a:cubicBezTo>
                <a:cubicBezTo>
                  <a:pt x="1768266" y="3516403"/>
                  <a:pt x="1741090" y="3479345"/>
                  <a:pt x="1733678" y="3471933"/>
                </a:cubicBezTo>
                <a:cubicBezTo>
                  <a:pt x="1718854" y="3457110"/>
                  <a:pt x="1694149" y="3437345"/>
                  <a:pt x="1681796" y="3437345"/>
                </a:cubicBezTo>
                <a:cubicBezTo>
                  <a:pt x="1694149" y="3392876"/>
                  <a:pt x="1659560" y="3395346"/>
                  <a:pt x="1654618" y="3363229"/>
                </a:cubicBezTo>
                <a:cubicBezTo>
                  <a:pt x="1637325" y="3378053"/>
                  <a:pt x="1610149" y="3343465"/>
                  <a:pt x="1600266" y="3333583"/>
                </a:cubicBezTo>
                <a:cubicBezTo>
                  <a:pt x="1610149" y="3336053"/>
                  <a:pt x="1617560" y="3333583"/>
                  <a:pt x="1624972" y="3333583"/>
                </a:cubicBezTo>
                <a:cubicBezTo>
                  <a:pt x="1634854" y="3313818"/>
                  <a:pt x="1615090" y="3294054"/>
                  <a:pt x="1600266" y="3279231"/>
                </a:cubicBezTo>
                <a:cubicBezTo>
                  <a:pt x="1587913" y="3264408"/>
                  <a:pt x="1575560" y="3254526"/>
                  <a:pt x="1568148" y="3239702"/>
                </a:cubicBezTo>
                <a:cubicBezTo>
                  <a:pt x="1553325" y="3207585"/>
                  <a:pt x="1538501" y="3168057"/>
                  <a:pt x="1518737" y="3140881"/>
                </a:cubicBezTo>
                <a:cubicBezTo>
                  <a:pt x="1503912" y="3121116"/>
                  <a:pt x="1486619" y="3118646"/>
                  <a:pt x="1469325" y="3111234"/>
                </a:cubicBezTo>
                <a:cubicBezTo>
                  <a:pt x="1464384" y="3108764"/>
                  <a:pt x="1452030" y="3106293"/>
                  <a:pt x="1447089" y="3101352"/>
                </a:cubicBezTo>
                <a:cubicBezTo>
                  <a:pt x="1429795" y="3088999"/>
                  <a:pt x="1437207" y="3088999"/>
                  <a:pt x="1427325" y="3076647"/>
                </a:cubicBezTo>
                <a:cubicBezTo>
                  <a:pt x="1414972" y="3061823"/>
                  <a:pt x="1400148" y="3042059"/>
                  <a:pt x="1390266" y="3022295"/>
                </a:cubicBezTo>
                <a:cubicBezTo>
                  <a:pt x="1387795" y="3017354"/>
                  <a:pt x="1372972" y="2987707"/>
                  <a:pt x="1372972" y="2977825"/>
                </a:cubicBezTo>
                <a:cubicBezTo>
                  <a:pt x="1375441" y="2982766"/>
                  <a:pt x="1380383" y="2985237"/>
                  <a:pt x="1382854" y="2987707"/>
                </a:cubicBezTo>
                <a:cubicBezTo>
                  <a:pt x="1377913" y="2970413"/>
                  <a:pt x="1375441" y="2977825"/>
                  <a:pt x="1385324" y="2965472"/>
                </a:cubicBezTo>
                <a:cubicBezTo>
                  <a:pt x="1368030" y="2965472"/>
                  <a:pt x="1377913" y="2960531"/>
                  <a:pt x="1368030" y="2972884"/>
                </a:cubicBezTo>
                <a:cubicBezTo>
                  <a:pt x="1345795" y="2955590"/>
                  <a:pt x="1343324" y="2930885"/>
                  <a:pt x="1333441" y="2906179"/>
                </a:cubicBezTo>
                <a:cubicBezTo>
                  <a:pt x="1328501" y="2893827"/>
                  <a:pt x="1316147" y="2883944"/>
                  <a:pt x="1316147" y="2871592"/>
                </a:cubicBezTo>
                <a:cubicBezTo>
                  <a:pt x="1313677" y="2859239"/>
                  <a:pt x="1323560" y="2837004"/>
                  <a:pt x="1321088" y="2819710"/>
                </a:cubicBezTo>
                <a:cubicBezTo>
                  <a:pt x="1316147" y="2775241"/>
                  <a:pt x="1321088" y="2755476"/>
                  <a:pt x="1323560" y="2711007"/>
                </a:cubicBezTo>
                <a:cubicBezTo>
                  <a:pt x="1326030" y="2691242"/>
                  <a:pt x="1321088" y="2631949"/>
                  <a:pt x="1345795" y="2639361"/>
                </a:cubicBezTo>
                <a:cubicBezTo>
                  <a:pt x="1339618" y="2638126"/>
                  <a:pt x="1334060" y="2636273"/>
                  <a:pt x="1330045" y="2632876"/>
                </a:cubicBezTo>
                <a:lnTo>
                  <a:pt x="1325866" y="2622727"/>
                </a:lnTo>
                <a:lnTo>
                  <a:pt x="1323560" y="2597362"/>
                </a:lnTo>
                <a:cubicBezTo>
                  <a:pt x="1326030" y="2597362"/>
                  <a:pt x="1301324" y="2565245"/>
                  <a:pt x="1303795" y="2555363"/>
                </a:cubicBezTo>
                <a:cubicBezTo>
                  <a:pt x="1308736" y="2533128"/>
                  <a:pt x="1306265" y="2547951"/>
                  <a:pt x="1328501" y="2547951"/>
                </a:cubicBezTo>
                <a:cubicBezTo>
                  <a:pt x="1365559" y="2550422"/>
                  <a:pt x="1365559" y="2552892"/>
                  <a:pt x="1353206" y="2582539"/>
                </a:cubicBezTo>
                <a:cubicBezTo>
                  <a:pt x="1358148" y="2572657"/>
                  <a:pt x="1365559" y="2565245"/>
                  <a:pt x="1372972" y="2565245"/>
                </a:cubicBezTo>
                <a:cubicBezTo>
                  <a:pt x="1377913" y="2545481"/>
                  <a:pt x="1358148" y="2533128"/>
                  <a:pt x="1372972" y="2525716"/>
                </a:cubicBezTo>
                <a:cubicBezTo>
                  <a:pt x="1365559" y="2520775"/>
                  <a:pt x="1358148" y="2513364"/>
                  <a:pt x="1350736" y="2508423"/>
                </a:cubicBezTo>
                <a:cubicBezTo>
                  <a:pt x="1355677" y="2505952"/>
                  <a:pt x="1353206" y="2503481"/>
                  <a:pt x="1363089" y="2503481"/>
                </a:cubicBezTo>
                <a:cubicBezTo>
                  <a:pt x="1350736" y="2503481"/>
                  <a:pt x="1340854" y="2493599"/>
                  <a:pt x="1343324" y="2478776"/>
                </a:cubicBezTo>
                <a:cubicBezTo>
                  <a:pt x="1340854" y="2483717"/>
                  <a:pt x="1338383" y="2486188"/>
                  <a:pt x="1335913" y="2491129"/>
                </a:cubicBezTo>
                <a:cubicBezTo>
                  <a:pt x="1330972" y="2481247"/>
                  <a:pt x="1328501" y="2476305"/>
                  <a:pt x="1323560" y="2463953"/>
                </a:cubicBezTo>
                <a:cubicBezTo>
                  <a:pt x="1323560" y="2466423"/>
                  <a:pt x="1323560" y="2468894"/>
                  <a:pt x="1323560" y="2471364"/>
                </a:cubicBezTo>
                <a:cubicBezTo>
                  <a:pt x="1311206" y="2476305"/>
                  <a:pt x="1293927" y="2463953"/>
                  <a:pt x="1303795" y="2444189"/>
                </a:cubicBezTo>
                <a:cubicBezTo>
                  <a:pt x="1288985" y="2444189"/>
                  <a:pt x="1274162" y="2436777"/>
                  <a:pt x="1251928" y="2439247"/>
                </a:cubicBezTo>
                <a:cubicBezTo>
                  <a:pt x="1256868" y="2436777"/>
                  <a:pt x="1259339" y="2434306"/>
                  <a:pt x="1264280" y="2434306"/>
                </a:cubicBezTo>
                <a:cubicBezTo>
                  <a:pt x="1259339" y="2429365"/>
                  <a:pt x="1259339" y="2429365"/>
                  <a:pt x="1251928" y="2424424"/>
                </a:cubicBezTo>
                <a:cubicBezTo>
                  <a:pt x="1254399" y="2424424"/>
                  <a:pt x="1256868" y="2424424"/>
                  <a:pt x="1259339" y="2421954"/>
                </a:cubicBezTo>
                <a:cubicBezTo>
                  <a:pt x="1251928" y="2419483"/>
                  <a:pt x="1192635" y="2417012"/>
                  <a:pt x="1222282" y="2402189"/>
                </a:cubicBezTo>
                <a:cubicBezTo>
                  <a:pt x="1217341" y="2399719"/>
                  <a:pt x="1219811" y="2399719"/>
                  <a:pt x="1212400" y="2399719"/>
                </a:cubicBezTo>
                <a:cubicBezTo>
                  <a:pt x="1217341" y="2397248"/>
                  <a:pt x="1217341" y="2397248"/>
                  <a:pt x="1224751" y="2394778"/>
                </a:cubicBezTo>
                <a:cubicBezTo>
                  <a:pt x="1222282" y="2389837"/>
                  <a:pt x="1222282" y="2384896"/>
                  <a:pt x="1219811" y="2379954"/>
                </a:cubicBezTo>
                <a:cubicBezTo>
                  <a:pt x="1214870" y="2382425"/>
                  <a:pt x="1217341" y="2384896"/>
                  <a:pt x="1212400" y="2387366"/>
                </a:cubicBezTo>
                <a:cubicBezTo>
                  <a:pt x="1209929" y="2372543"/>
                  <a:pt x="1209929" y="2360190"/>
                  <a:pt x="1207459" y="2347837"/>
                </a:cubicBezTo>
                <a:cubicBezTo>
                  <a:pt x="1207459" y="2347837"/>
                  <a:pt x="1197576" y="2352778"/>
                  <a:pt x="1197576" y="2352778"/>
                </a:cubicBezTo>
                <a:cubicBezTo>
                  <a:pt x="1192635" y="2342896"/>
                  <a:pt x="1180283" y="2340426"/>
                  <a:pt x="1172871" y="2320662"/>
                </a:cubicBezTo>
                <a:cubicBezTo>
                  <a:pt x="1170401" y="2315720"/>
                  <a:pt x="1180283" y="2305838"/>
                  <a:pt x="1175342" y="2298427"/>
                </a:cubicBezTo>
                <a:cubicBezTo>
                  <a:pt x="1172871" y="2291015"/>
                  <a:pt x="1167931" y="2300897"/>
                  <a:pt x="1162990" y="2293485"/>
                </a:cubicBezTo>
                <a:cubicBezTo>
                  <a:pt x="1153108" y="2276192"/>
                  <a:pt x="1140754" y="2276192"/>
                  <a:pt x="1148167" y="2258898"/>
                </a:cubicBezTo>
                <a:cubicBezTo>
                  <a:pt x="1130873" y="2256427"/>
                  <a:pt x="1128402" y="2236663"/>
                  <a:pt x="1143225" y="2236663"/>
                </a:cubicBezTo>
                <a:cubicBezTo>
                  <a:pt x="1145695" y="2223075"/>
                  <a:pt x="1143226" y="2219369"/>
                  <a:pt x="1138593" y="2219369"/>
                </a:cubicBezTo>
                <a:lnTo>
                  <a:pt x="1121400" y="2224195"/>
                </a:lnTo>
                <a:lnTo>
                  <a:pt x="1123461" y="2198678"/>
                </a:lnTo>
                <a:cubicBezTo>
                  <a:pt x="1123461" y="2187870"/>
                  <a:pt x="1120990" y="2177370"/>
                  <a:pt x="1111108" y="2169958"/>
                </a:cubicBezTo>
                <a:cubicBezTo>
                  <a:pt x="1111108" y="2165017"/>
                  <a:pt x="1111108" y="2162547"/>
                  <a:pt x="1111108" y="2160076"/>
                </a:cubicBezTo>
                <a:lnTo>
                  <a:pt x="1096392" y="2170404"/>
                </a:lnTo>
                <a:lnTo>
                  <a:pt x="1106168" y="2211958"/>
                </a:lnTo>
                <a:cubicBezTo>
                  <a:pt x="1103697" y="2209487"/>
                  <a:pt x="1096287" y="2204546"/>
                  <a:pt x="1093815" y="2202075"/>
                </a:cubicBezTo>
                <a:lnTo>
                  <a:pt x="1093815" y="2194664"/>
                </a:lnTo>
                <a:cubicBezTo>
                  <a:pt x="1091346" y="2194664"/>
                  <a:pt x="1091346" y="2192193"/>
                  <a:pt x="1088876" y="2192193"/>
                </a:cubicBezTo>
                <a:cubicBezTo>
                  <a:pt x="1086404" y="2197134"/>
                  <a:pt x="1088876" y="2194664"/>
                  <a:pt x="1083933" y="2199605"/>
                </a:cubicBezTo>
                <a:lnTo>
                  <a:pt x="1095980" y="2170692"/>
                </a:lnTo>
                <a:lnTo>
                  <a:pt x="1093507" y="2172429"/>
                </a:lnTo>
                <a:cubicBezTo>
                  <a:pt x="1088257" y="2177370"/>
                  <a:pt x="1083933" y="2183546"/>
                  <a:pt x="1081462" y="2192193"/>
                </a:cubicBezTo>
                <a:cubicBezTo>
                  <a:pt x="1071581" y="2179841"/>
                  <a:pt x="1081462" y="2160076"/>
                  <a:pt x="1096285" y="2155135"/>
                </a:cubicBezTo>
                <a:cubicBezTo>
                  <a:pt x="1074051" y="2147724"/>
                  <a:pt x="1069110" y="2125489"/>
                  <a:pt x="1054287" y="2110666"/>
                </a:cubicBezTo>
                <a:cubicBezTo>
                  <a:pt x="1056758" y="2113136"/>
                  <a:pt x="1059228" y="2113136"/>
                  <a:pt x="1061699" y="2115607"/>
                </a:cubicBezTo>
                <a:cubicBezTo>
                  <a:pt x="1061699" y="2113136"/>
                  <a:pt x="1059228" y="2108195"/>
                  <a:pt x="1059228" y="2105724"/>
                </a:cubicBezTo>
                <a:cubicBezTo>
                  <a:pt x="1046874" y="2105724"/>
                  <a:pt x="1046874" y="2103254"/>
                  <a:pt x="1039463" y="2095842"/>
                </a:cubicBezTo>
                <a:cubicBezTo>
                  <a:pt x="1046874" y="2095842"/>
                  <a:pt x="1044404" y="2093372"/>
                  <a:pt x="1049346" y="2093372"/>
                </a:cubicBezTo>
                <a:cubicBezTo>
                  <a:pt x="1034522" y="2088431"/>
                  <a:pt x="1044404" y="2090901"/>
                  <a:pt x="1041934" y="2081019"/>
                </a:cubicBezTo>
                <a:cubicBezTo>
                  <a:pt x="1039463" y="2081019"/>
                  <a:pt x="1036993" y="2081019"/>
                  <a:pt x="1034522" y="2081019"/>
                </a:cubicBezTo>
                <a:cubicBezTo>
                  <a:pt x="1034522" y="2078549"/>
                  <a:pt x="1034522" y="2076078"/>
                  <a:pt x="1034522" y="2073608"/>
                </a:cubicBezTo>
                <a:cubicBezTo>
                  <a:pt x="1039463" y="2078549"/>
                  <a:pt x="1046874" y="2081019"/>
                  <a:pt x="1051816" y="2083490"/>
                </a:cubicBezTo>
                <a:cubicBezTo>
                  <a:pt x="1046874" y="2076078"/>
                  <a:pt x="1041934" y="2066196"/>
                  <a:pt x="1036993" y="2061255"/>
                </a:cubicBezTo>
                <a:cubicBezTo>
                  <a:pt x="1034522" y="2061255"/>
                  <a:pt x="1034522" y="2061255"/>
                  <a:pt x="1032051" y="2061255"/>
                </a:cubicBezTo>
                <a:cubicBezTo>
                  <a:pt x="1032051" y="2063725"/>
                  <a:pt x="1032051" y="2066196"/>
                  <a:pt x="1029581" y="2068666"/>
                </a:cubicBezTo>
                <a:cubicBezTo>
                  <a:pt x="1029581" y="2056314"/>
                  <a:pt x="1024640" y="2063725"/>
                  <a:pt x="1036993" y="2053843"/>
                </a:cubicBezTo>
                <a:cubicBezTo>
                  <a:pt x="1034522" y="2053843"/>
                  <a:pt x="1032051" y="2053843"/>
                  <a:pt x="1032051" y="2053843"/>
                </a:cubicBezTo>
                <a:cubicBezTo>
                  <a:pt x="1032051" y="2051373"/>
                  <a:pt x="1034522" y="2048902"/>
                  <a:pt x="1034522" y="2046431"/>
                </a:cubicBezTo>
                <a:cubicBezTo>
                  <a:pt x="1032051" y="2048902"/>
                  <a:pt x="1027110" y="2053843"/>
                  <a:pt x="1024640" y="2056314"/>
                </a:cubicBezTo>
                <a:cubicBezTo>
                  <a:pt x="1019699" y="2041490"/>
                  <a:pt x="1002405" y="2039020"/>
                  <a:pt x="994993" y="2029138"/>
                </a:cubicBezTo>
                <a:cubicBezTo>
                  <a:pt x="987580" y="2016785"/>
                  <a:pt x="982641" y="1994550"/>
                  <a:pt x="977701" y="1977256"/>
                </a:cubicBezTo>
                <a:cubicBezTo>
                  <a:pt x="975231" y="1984668"/>
                  <a:pt x="990052" y="2076078"/>
                  <a:pt x="975231" y="2029138"/>
                </a:cubicBezTo>
                <a:cubicBezTo>
                  <a:pt x="965348" y="2041490"/>
                  <a:pt x="960405" y="2016785"/>
                  <a:pt x="957935" y="2004432"/>
                </a:cubicBezTo>
                <a:cubicBezTo>
                  <a:pt x="948055" y="2016785"/>
                  <a:pt x="952995" y="2011844"/>
                  <a:pt x="943113" y="2001962"/>
                </a:cubicBezTo>
                <a:cubicBezTo>
                  <a:pt x="938172" y="2001962"/>
                  <a:pt x="940642" y="2006903"/>
                  <a:pt x="933232" y="1999491"/>
                </a:cubicBezTo>
                <a:cubicBezTo>
                  <a:pt x="935702" y="2006903"/>
                  <a:pt x="933232" y="2001962"/>
                  <a:pt x="930760" y="2004432"/>
                </a:cubicBezTo>
                <a:cubicBezTo>
                  <a:pt x="990052" y="2034079"/>
                  <a:pt x="915937" y="2053843"/>
                  <a:pt x="915937" y="2016785"/>
                </a:cubicBezTo>
                <a:cubicBezTo>
                  <a:pt x="893701" y="2014315"/>
                  <a:pt x="888761" y="1982197"/>
                  <a:pt x="908524" y="1969845"/>
                </a:cubicBezTo>
                <a:cubicBezTo>
                  <a:pt x="906054" y="1967374"/>
                  <a:pt x="901113" y="1964904"/>
                  <a:pt x="898642" y="1962433"/>
                </a:cubicBezTo>
                <a:cubicBezTo>
                  <a:pt x="901113" y="1964904"/>
                  <a:pt x="903584" y="1967374"/>
                  <a:pt x="906054" y="1969845"/>
                </a:cubicBezTo>
                <a:cubicBezTo>
                  <a:pt x="896171" y="1969845"/>
                  <a:pt x="891231" y="1969845"/>
                  <a:pt x="891231" y="1974786"/>
                </a:cubicBezTo>
                <a:cubicBezTo>
                  <a:pt x="888761" y="1982197"/>
                  <a:pt x="883820" y="1987139"/>
                  <a:pt x="876408" y="1992080"/>
                </a:cubicBezTo>
                <a:cubicBezTo>
                  <a:pt x="854173" y="1969845"/>
                  <a:pt x="839350" y="1977256"/>
                  <a:pt x="851702" y="1942669"/>
                </a:cubicBezTo>
                <a:cubicBezTo>
                  <a:pt x="854173" y="1950081"/>
                  <a:pt x="856645" y="1959963"/>
                  <a:pt x="856645" y="1967374"/>
                </a:cubicBezTo>
                <a:cubicBezTo>
                  <a:pt x="859114" y="1962433"/>
                  <a:pt x="859114" y="1955022"/>
                  <a:pt x="861585" y="1950081"/>
                </a:cubicBezTo>
                <a:cubicBezTo>
                  <a:pt x="859114" y="1947609"/>
                  <a:pt x="851702" y="1937728"/>
                  <a:pt x="849231" y="1937728"/>
                </a:cubicBezTo>
                <a:cubicBezTo>
                  <a:pt x="836878" y="1962433"/>
                  <a:pt x="814644" y="1959963"/>
                  <a:pt x="792409" y="1947609"/>
                </a:cubicBezTo>
                <a:cubicBezTo>
                  <a:pt x="794878" y="1940198"/>
                  <a:pt x="794878" y="1947609"/>
                  <a:pt x="792409" y="1940198"/>
                </a:cubicBezTo>
                <a:cubicBezTo>
                  <a:pt x="784998" y="1942669"/>
                  <a:pt x="725705" y="1942669"/>
                  <a:pt x="715821" y="1940198"/>
                </a:cubicBezTo>
                <a:cubicBezTo>
                  <a:pt x="708410" y="1937728"/>
                  <a:pt x="686176" y="1917963"/>
                  <a:pt x="681234" y="1910552"/>
                </a:cubicBezTo>
                <a:cubicBezTo>
                  <a:pt x="671351" y="1925375"/>
                  <a:pt x="661468" y="1910552"/>
                  <a:pt x="661468" y="1900669"/>
                </a:cubicBezTo>
                <a:cubicBezTo>
                  <a:pt x="654057" y="1898198"/>
                  <a:pt x="651587" y="1898198"/>
                  <a:pt x="644176" y="1900669"/>
                </a:cubicBezTo>
                <a:cubicBezTo>
                  <a:pt x="646647" y="1898198"/>
                  <a:pt x="649117" y="1893257"/>
                  <a:pt x="651587" y="1890788"/>
                </a:cubicBezTo>
                <a:cubicBezTo>
                  <a:pt x="644176" y="1893257"/>
                  <a:pt x="639235" y="1893257"/>
                  <a:pt x="631824" y="1895729"/>
                </a:cubicBezTo>
                <a:cubicBezTo>
                  <a:pt x="639235" y="1893257"/>
                  <a:pt x="641705" y="1888317"/>
                  <a:pt x="646647" y="1885845"/>
                </a:cubicBezTo>
                <a:cubicBezTo>
                  <a:pt x="641705" y="1885845"/>
                  <a:pt x="639235" y="1888317"/>
                  <a:pt x="634294" y="1888317"/>
                </a:cubicBezTo>
                <a:cubicBezTo>
                  <a:pt x="641705" y="1878434"/>
                  <a:pt x="636765" y="1880905"/>
                  <a:pt x="644176" y="1873494"/>
                </a:cubicBezTo>
                <a:cubicBezTo>
                  <a:pt x="631824" y="1875963"/>
                  <a:pt x="607118" y="1890788"/>
                  <a:pt x="604648" y="1868552"/>
                </a:cubicBezTo>
                <a:cubicBezTo>
                  <a:pt x="602177" y="1878434"/>
                  <a:pt x="599707" y="1880905"/>
                  <a:pt x="597236" y="1885845"/>
                </a:cubicBezTo>
                <a:cubicBezTo>
                  <a:pt x="597236" y="1883376"/>
                  <a:pt x="597236" y="1868552"/>
                  <a:pt x="602177" y="1863612"/>
                </a:cubicBezTo>
                <a:cubicBezTo>
                  <a:pt x="597236" y="1868552"/>
                  <a:pt x="597236" y="1871023"/>
                  <a:pt x="594766" y="1875963"/>
                </a:cubicBezTo>
                <a:cubicBezTo>
                  <a:pt x="589824" y="1875963"/>
                  <a:pt x="592295" y="1873494"/>
                  <a:pt x="584883" y="1878434"/>
                </a:cubicBezTo>
                <a:cubicBezTo>
                  <a:pt x="587354" y="1878434"/>
                  <a:pt x="589824" y="1878434"/>
                  <a:pt x="589824" y="1878434"/>
                </a:cubicBezTo>
                <a:cubicBezTo>
                  <a:pt x="577472" y="1888317"/>
                  <a:pt x="577472" y="1895729"/>
                  <a:pt x="589824" y="1893257"/>
                </a:cubicBezTo>
                <a:cubicBezTo>
                  <a:pt x="584883" y="1898198"/>
                  <a:pt x="587354" y="1900669"/>
                  <a:pt x="579943" y="1903140"/>
                </a:cubicBezTo>
                <a:cubicBezTo>
                  <a:pt x="579943" y="1905611"/>
                  <a:pt x="579943" y="1905611"/>
                  <a:pt x="579943" y="1908080"/>
                </a:cubicBezTo>
                <a:cubicBezTo>
                  <a:pt x="584883" y="1905611"/>
                  <a:pt x="589824" y="1903140"/>
                  <a:pt x="594766" y="1900669"/>
                </a:cubicBezTo>
                <a:cubicBezTo>
                  <a:pt x="592295" y="1908080"/>
                  <a:pt x="594766" y="1913021"/>
                  <a:pt x="587354" y="1920434"/>
                </a:cubicBezTo>
                <a:cubicBezTo>
                  <a:pt x="589824" y="1917963"/>
                  <a:pt x="592295" y="1920434"/>
                  <a:pt x="594766" y="1922904"/>
                </a:cubicBezTo>
                <a:cubicBezTo>
                  <a:pt x="587354" y="1937728"/>
                  <a:pt x="570059" y="1945138"/>
                  <a:pt x="557706" y="1930315"/>
                </a:cubicBezTo>
                <a:cubicBezTo>
                  <a:pt x="557706" y="1937728"/>
                  <a:pt x="552765" y="1945138"/>
                  <a:pt x="552765" y="1952550"/>
                </a:cubicBezTo>
                <a:cubicBezTo>
                  <a:pt x="552765" y="1947609"/>
                  <a:pt x="550295" y="1942669"/>
                  <a:pt x="550295" y="1937728"/>
                </a:cubicBezTo>
                <a:cubicBezTo>
                  <a:pt x="545355" y="1955022"/>
                  <a:pt x="537942" y="1952550"/>
                  <a:pt x="530530" y="1972315"/>
                </a:cubicBezTo>
                <a:cubicBezTo>
                  <a:pt x="530530" y="1967374"/>
                  <a:pt x="530530" y="1964904"/>
                  <a:pt x="533001" y="1959963"/>
                </a:cubicBezTo>
                <a:cubicBezTo>
                  <a:pt x="525589" y="1969845"/>
                  <a:pt x="518178" y="1974786"/>
                  <a:pt x="508297" y="1974786"/>
                </a:cubicBezTo>
                <a:cubicBezTo>
                  <a:pt x="493473" y="1992080"/>
                  <a:pt x="473708" y="1992080"/>
                  <a:pt x="483591" y="1972315"/>
                </a:cubicBezTo>
                <a:cubicBezTo>
                  <a:pt x="488532" y="1974786"/>
                  <a:pt x="486062" y="1969845"/>
                  <a:pt x="495944" y="1972315"/>
                </a:cubicBezTo>
                <a:cubicBezTo>
                  <a:pt x="498414" y="1969845"/>
                  <a:pt x="503355" y="1959963"/>
                  <a:pt x="505826" y="1952550"/>
                </a:cubicBezTo>
                <a:cubicBezTo>
                  <a:pt x="466296" y="1982197"/>
                  <a:pt x="488532" y="1932787"/>
                  <a:pt x="495944" y="1917963"/>
                </a:cubicBezTo>
                <a:cubicBezTo>
                  <a:pt x="503355" y="1898198"/>
                  <a:pt x="491003" y="1890788"/>
                  <a:pt x="518178" y="1880905"/>
                </a:cubicBezTo>
                <a:cubicBezTo>
                  <a:pt x="520648" y="1878434"/>
                  <a:pt x="555237" y="1883376"/>
                  <a:pt x="565119" y="1885845"/>
                </a:cubicBezTo>
                <a:cubicBezTo>
                  <a:pt x="528060" y="1878434"/>
                  <a:pt x="533001" y="1863612"/>
                  <a:pt x="557706" y="1846317"/>
                </a:cubicBezTo>
                <a:cubicBezTo>
                  <a:pt x="545355" y="1851259"/>
                  <a:pt x="528060" y="1873494"/>
                  <a:pt x="520648" y="1856199"/>
                </a:cubicBezTo>
                <a:cubicBezTo>
                  <a:pt x="513237" y="1843847"/>
                  <a:pt x="537942" y="1814200"/>
                  <a:pt x="530530" y="1796907"/>
                </a:cubicBezTo>
                <a:cubicBezTo>
                  <a:pt x="518178" y="1836436"/>
                  <a:pt x="515708" y="1851259"/>
                  <a:pt x="493473" y="1878434"/>
                </a:cubicBezTo>
                <a:cubicBezTo>
                  <a:pt x="481121" y="1893257"/>
                  <a:pt x="466296" y="1930315"/>
                  <a:pt x="444062" y="1920434"/>
                </a:cubicBezTo>
                <a:cubicBezTo>
                  <a:pt x="461356" y="1930315"/>
                  <a:pt x="458886" y="1942669"/>
                  <a:pt x="439120" y="1947609"/>
                </a:cubicBezTo>
                <a:cubicBezTo>
                  <a:pt x="444062" y="1957492"/>
                  <a:pt x="441592" y="1955022"/>
                  <a:pt x="434179" y="1952550"/>
                </a:cubicBezTo>
                <a:cubicBezTo>
                  <a:pt x="429239" y="1955022"/>
                  <a:pt x="429239" y="1957492"/>
                  <a:pt x="426769" y="1957492"/>
                </a:cubicBezTo>
                <a:cubicBezTo>
                  <a:pt x="426769" y="1977256"/>
                  <a:pt x="411945" y="1974786"/>
                  <a:pt x="409475" y="1997021"/>
                </a:cubicBezTo>
                <a:cubicBezTo>
                  <a:pt x="449004" y="1989609"/>
                  <a:pt x="424298" y="2024197"/>
                  <a:pt x="411945" y="2036549"/>
                </a:cubicBezTo>
                <a:cubicBezTo>
                  <a:pt x="404534" y="2043961"/>
                  <a:pt x="384770" y="2071137"/>
                  <a:pt x="365005" y="2071137"/>
                </a:cubicBezTo>
                <a:cubicBezTo>
                  <a:pt x="360064" y="2083490"/>
                  <a:pt x="352652" y="2085960"/>
                  <a:pt x="340300" y="2095842"/>
                </a:cubicBezTo>
                <a:cubicBezTo>
                  <a:pt x="352652" y="2113136"/>
                  <a:pt x="313124" y="2118077"/>
                  <a:pt x="310653" y="2132900"/>
                </a:cubicBezTo>
                <a:cubicBezTo>
                  <a:pt x="300771" y="2132900"/>
                  <a:pt x="303242" y="2135371"/>
                  <a:pt x="293359" y="2137842"/>
                </a:cubicBezTo>
                <a:cubicBezTo>
                  <a:pt x="295830" y="2137842"/>
                  <a:pt x="295830" y="2137842"/>
                  <a:pt x="298301" y="2137842"/>
                </a:cubicBezTo>
                <a:cubicBezTo>
                  <a:pt x="298301" y="2140312"/>
                  <a:pt x="298301" y="2140312"/>
                  <a:pt x="298301" y="2142783"/>
                </a:cubicBezTo>
                <a:cubicBezTo>
                  <a:pt x="283477" y="2147724"/>
                  <a:pt x="271125" y="2157606"/>
                  <a:pt x="261242" y="2142783"/>
                </a:cubicBezTo>
                <a:cubicBezTo>
                  <a:pt x="290889" y="2174900"/>
                  <a:pt x="251360" y="2162547"/>
                  <a:pt x="243949" y="2192193"/>
                </a:cubicBezTo>
                <a:cubicBezTo>
                  <a:pt x="243949" y="2167488"/>
                  <a:pt x="206892" y="2197135"/>
                  <a:pt x="189598" y="2202076"/>
                </a:cubicBezTo>
                <a:cubicBezTo>
                  <a:pt x="189598" y="2197135"/>
                  <a:pt x="189598" y="2192193"/>
                  <a:pt x="192068" y="2189723"/>
                </a:cubicBezTo>
                <a:cubicBezTo>
                  <a:pt x="182186" y="2197135"/>
                  <a:pt x="169833" y="2234193"/>
                  <a:pt x="157481" y="2209487"/>
                </a:cubicBezTo>
                <a:cubicBezTo>
                  <a:pt x="157481" y="2226781"/>
                  <a:pt x="152540" y="2226781"/>
                  <a:pt x="142658" y="2216899"/>
                </a:cubicBezTo>
                <a:cubicBezTo>
                  <a:pt x="142658" y="2219369"/>
                  <a:pt x="140187" y="2226781"/>
                  <a:pt x="140187" y="2229251"/>
                </a:cubicBezTo>
                <a:cubicBezTo>
                  <a:pt x="137716" y="2226781"/>
                  <a:pt x="135246" y="2219369"/>
                  <a:pt x="132775" y="2216899"/>
                </a:cubicBezTo>
                <a:cubicBezTo>
                  <a:pt x="162422" y="2207017"/>
                  <a:pt x="174775" y="2167488"/>
                  <a:pt x="209362" y="2169958"/>
                </a:cubicBezTo>
                <a:cubicBezTo>
                  <a:pt x="209362" y="2177370"/>
                  <a:pt x="211833" y="2174900"/>
                  <a:pt x="211833" y="2179841"/>
                </a:cubicBezTo>
                <a:cubicBezTo>
                  <a:pt x="211833" y="2179841"/>
                  <a:pt x="221714" y="2179841"/>
                  <a:pt x="226655" y="2179841"/>
                </a:cubicBezTo>
                <a:cubicBezTo>
                  <a:pt x="199480" y="2160076"/>
                  <a:pt x="253832" y="2135371"/>
                  <a:pt x="268654" y="2125489"/>
                </a:cubicBezTo>
                <a:cubicBezTo>
                  <a:pt x="293359" y="2105724"/>
                  <a:pt x="295830" y="2068666"/>
                  <a:pt x="315594" y="2043961"/>
                </a:cubicBezTo>
                <a:cubicBezTo>
                  <a:pt x="305712" y="2031608"/>
                  <a:pt x="325477" y="2016785"/>
                  <a:pt x="332888" y="1999491"/>
                </a:cubicBezTo>
                <a:cubicBezTo>
                  <a:pt x="318065" y="2006903"/>
                  <a:pt x="276066" y="2043961"/>
                  <a:pt x="281007" y="2004432"/>
                </a:cubicBezTo>
                <a:cubicBezTo>
                  <a:pt x="273595" y="2009373"/>
                  <a:pt x="271125" y="2034079"/>
                  <a:pt x="271125" y="2034079"/>
                </a:cubicBezTo>
                <a:cubicBezTo>
                  <a:pt x="256302" y="2041490"/>
                  <a:pt x="253832" y="2019256"/>
                  <a:pt x="243949" y="2009373"/>
                </a:cubicBezTo>
                <a:cubicBezTo>
                  <a:pt x="229125" y="2019256"/>
                  <a:pt x="221714" y="2004432"/>
                  <a:pt x="226655" y="1989609"/>
                </a:cubicBezTo>
                <a:cubicBezTo>
                  <a:pt x="221714" y="2006903"/>
                  <a:pt x="189598" y="2029138"/>
                  <a:pt x="172304" y="2026667"/>
                </a:cubicBezTo>
                <a:cubicBezTo>
                  <a:pt x="184657" y="2021726"/>
                  <a:pt x="187127" y="2011844"/>
                  <a:pt x="189598" y="1999491"/>
                </a:cubicBezTo>
                <a:cubicBezTo>
                  <a:pt x="172304" y="1997021"/>
                  <a:pt x="182186" y="1977256"/>
                  <a:pt x="177245" y="1957492"/>
                </a:cubicBezTo>
                <a:cubicBezTo>
                  <a:pt x="169833" y="1917963"/>
                  <a:pt x="159951" y="1930315"/>
                  <a:pt x="192068" y="1895729"/>
                </a:cubicBezTo>
                <a:cubicBezTo>
                  <a:pt x="159951" y="1903140"/>
                  <a:pt x="155010" y="2001962"/>
                  <a:pt x="113011" y="1952550"/>
                </a:cubicBezTo>
                <a:cubicBezTo>
                  <a:pt x="117952" y="1950081"/>
                  <a:pt x="120423" y="1950081"/>
                  <a:pt x="122893" y="1950081"/>
                </a:cubicBezTo>
                <a:cubicBezTo>
                  <a:pt x="115482" y="1947609"/>
                  <a:pt x="117952" y="1950081"/>
                  <a:pt x="117952" y="1942669"/>
                </a:cubicBezTo>
                <a:cubicBezTo>
                  <a:pt x="83365" y="1950081"/>
                  <a:pt x="115482" y="1917963"/>
                  <a:pt x="117952" y="1908080"/>
                </a:cubicBezTo>
                <a:cubicBezTo>
                  <a:pt x="122893" y="1885845"/>
                  <a:pt x="130305" y="1893257"/>
                  <a:pt x="98188" y="1885845"/>
                </a:cubicBezTo>
                <a:cubicBezTo>
                  <a:pt x="100658" y="1883376"/>
                  <a:pt x="100658" y="1880905"/>
                  <a:pt x="103129" y="1878434"/>
                </a:cubicBezTo>
                <a:cubicBezTo>
                  <a:pt x="95717" y="1880905"/>
                  <a:pt x="95717" y="1878434"/>
                  <a:pt x="93247" y="1873494"/>
                </a:cubicBezTo>
                <a:cubicBezTo>
                  <a:pt x="78423" y="1885845"/>
                  <a:pt x="75953" y="1871023"/>
                  <a:pt x="80894" y="1856199"/>
                </a:cubicBezTo>
                <a:cubicBezTo>
                  <a:pt x="58660" y="1861140"/>
                  <a:pt x="61130" y="1846317"/>
                  <a:pt x="83365" y="1843847"/>
                </a:cubicBezTo>
                <a:cubicBezTo>
                  <a:pt x="78423" y="1841376"/>
                  <a:pt x="80894" y="1841376"/>
                  <a:pt x="83365" y="1841376"/>
                </a:cubicBezTo>
                <a:cubicBezTo>
                  <a:pt x="73482" y="1843847"/>
                  <a:pt x="66071" y="1843847"/>
                  <a:pt x="53718" y="1846317"/>
                </a:cubicBezTo>
                <a:cubicBezTo>
                  <a:pt x="51249" y="1836436"/>
                  <a:pt x="56189" y="1843847"/>
                  <a:pt x="58660" y="1838905"/>
                </a:cubicBezTo>
                <a:cubicBezTo>
                  <a:pt x="58660" y="1833964"/>
                  <a:pt x="53718" y="1833964"/>
                  <a:pt x="53718" y="1829024"/>
                </a:cubicBezTo>
                <a:cubicBezTo>
                  <a:pt x="71012" y="1826554"/>
                  <a:pt x="66071" y="1806789"/>
                  <a:pt x="75953" y="1791966"/>
                </a:cubicBezTo>
                <a:cubicBezTo>
                  <a:pt x="83365" y="1779612"/>
                  <a:pt x="100658" y="1777143"/>
                  <a:pt x="110540" y="1769730"/>
                </a:cubicBezTo>
                <a:cubicBezTo>
                  <a:pt x="115482" y="1764790"/>
                  <a:pt x="122893" y="1754908"/>
                  <a:pt x="135246" y="1745025"/>
                </a:cubicBezTo>
                <a:cubicBezTo>
                  <a:pt x="135246" y="1745025"/>
                  <a:pt x="147599" y="1747496"/>
                  <a:pt x="150069" y="1745025"/>
                </a:cubicBezTo>
                <a:cubicBezTo>
                  <a:pt x="159951" y="1737614"/>
                  <a:pt x="164892" y="1722790"/>
                  <a:pt x="177245" y="1717850"/>
                </a:cubicBezTo>
                <a:cubicBezTo>
                  <a:pt x="174775" y="1720320"/>
                  <a:pt x="174775" y="1722790"/>
                  <a:pt x="172304" y="1725261"/>
                </a:cubicBezTo>
                <a:cubicBezTo>
                  <a:pt x="192068" y="1722790"/>
                  <a:pt x="209362" y="1722790"/>
                  <a:pt x="216773" y="1698084"/>
                </a:cubicBezTo>
                <a:cubicBezTo>
                  <a:pt x="221714" y="1688203"/>
                  <a:pt x="209362" y="1661027"/>
                  <a:pt x="197009" y="1661027"/>
                </a:cubicBezTo>
                <a:cubicBezTo>
                  <a:pt x="197009" y="1661027"/>
                  <a:pt x="197009" y="1651144"/>
                  <a:pt x="197009" y="1651144"/>
                </a:cubicBezTo>
                <a:cubicBezTo>
                  <a:pt x="206892" y="1653616"/>
                  <a:pt x="221714" y="1651144"/>
                  <a:pt x="219244" y="1636321"/>
                </a:cubicBezTo>
                <a:cubicBezTo>
                  <a:pt x="216773" y="1623969"/>
                  <a:pt x="197009" y="1631380"/>
                  <a:pt x="189598" y="1631380"/>
                </a:cubicBezTo>
                <a:cubicBezTo>
                  <a:pt x="179716" y="1638791"/>
                  <a:pt x="167363" y="1653616"/>
                  <a:pt x="159951" y="1668438"/>
                </a:cubicBezTo>
                <a:cubicBezTo>
                  <a:pt x="157481" y="1653616"/>
                  <a:pt x="152540" y="1646203"/>
                  <a:pt x="140187" y="1646203"/>
                </a:cubicBezTo>
                <a:cubicBezTo>
                  <a:pt x="145128" y="1651144"/>
                  <a:pt x="147599" y="1653616"/>
                  <a:pt x="150069" y="1658557"/>
                </a:cubicBezTo>
                <a:cubicBezTo>
                  <a:pt x="122893" y="1636321"/>
                  <a:pt x="95717" y="1665968"/>
                  <a:pt x="66071" y="1651144"/>
                </a:cubicBezTo>
                <a:cubicBezTo>
                  <a:pt x="46307" y="1641263"/>
                  <a:pt x="41366" y="1623969"/>
                  <a:pt x="36425" y="1601733"/>
                </a:cubicBezTo>
                <a:cubicBezTo>
                  <a:pt x="43836" y="1609145"/>
                  <a:pt x="43836" y="1611616"/>
                  <a:pt x="56189" y="1599263"/>
                </a:cubicBezTo>
                <a:cubicBezTo>
                  <a:pt x="46307" y="1596793"/>
                  <a:pt x="36425" y="1596793"/>
                  <a:pt x="38896" y="1596793"/>
                </a:cubicBezTo>
                <a:cubicBezTo>
                  <a:pt x="26543" y="1594323"/>
                  <a:pt x="-12986" y="1581969"/>
                  <a:pt x="4308" y="1567147"/>
                </a:cubicBezTo>
                <a:cubicBezTo>
                  <a:pt x="4308" y="1569616"/>
                  <a:pt x="1838" y="1572088"/>
                  <a:pt x="1838" y="1574557"/>
                </a:cubicBezTo>
                <a:cubicBezTo>
                  <a:pt x="21602" y="1559734"/>
                  <a:pt x="46307" y="1532558"/>
                  <a:pt x="75953" y="1537499"/>
                </a:cubicBezTo>
                <a:cubicBezTo>
                  <a:pt x="73482" y="1535029"/>
                  <a:pt x="71012" y="1530088"/>
                  <a:pt x="68541" y="1527618"/>
                </a:cubicBezTo>
                <a:cubicBezTo>
                  <a:pt x="75953" y="1518971"/>
                  <a:pt x="86453" y="1511559"/>
                  <a:pt x="97879" y="1506927"/>
                </a:cubicBezTo>
                <a:lnTo>
                  <a:pt x="125219" y="1503782"/>
                </a:lnTo>
                <a:lnTo>
                  <a:pt x="120423" y="1532558"/>
                </a:lnTo>
                <a:cubicBezTo>
                  <a:pt x="137716" y="1547382"/>
                  <a:pt x="164892" y="1535029"/>
                  <a:pt x="187127" y="1547382"/>
                </a:cubicBezTo>
                <a:cubicBezTo>
                  <a:pt x="189598" y="1532558"/>
                  <a:pt x="199480" y="1515265"/>
                  <a:pt x="209362" y="1535029"/>
                </a:cubicBezTo>
                <a:cubicBezTo>
                  <a:pt x="221714" y="1517736"/>
                  <a:pt x="192068" y="1510324"/>
                  <a:pt x="189598" y="1522676"/>
                </a:cubicBezTo>
                <a:cubicBezTo>
                  <a:pt x="187127" y="1515265"/>
                  <a:pt x="184657" y="1505382"/>
                  <a:pt x="182186" y="1493030"/>
                </a:cubicBezTo>
                <a:cubicBezTo>
                  <a:pt x="192068" y="1520207"/>
                  <a:pt x="243949" y="1517736"/>
                  <a:pt x="258772" y="1500441"/>
                </a:cubicBezTo>
                <a:cubicBezTo>
                  <a:pt x="253832" y="1502912"/>
                  <a:pt x="243949" y="1502912"/>
                  <a:pt x="239008" y="1505382"/>
                </a:cubicBezTo>
                <a:cubicBezTo>
                  <a:pt x="243949" y="1502912"/>
                  <a:pt x="251360" y="1495500"/>
                  <a:pt x="256302" y="1493030"/>
                </a:cubicBezTo>
                <a:cubicBezTo>
                  <a:pt x="239008" y="1495500"/>
                  <a:pt x="224184" y="1497972"/>
                  <a:pt x="209362" y="1497972"/>
                </a:cubicBezTo>
                <a:cubicBezTo>
                  <a:pt x="209362" y="1495500"/>
                  <a:pt x="209362" y="1493030"/>
                  <a:pt x="209362" y="1490559"/>
                </a:cubicBezTo>
                <a:cubicBezTo>
                  <a:pt x="209362" y="1493030"/>
                  <a:pt x="206892" y="1500441"/>
                  <a:pt x="206892" y="1502912"/>
                </a:cubicBezTo>
                <a:cubicBezTo>
                  <a:pt x="184657" y="1497972"/>
                  <a:pt x="179716" y="1483149"/>
                  <a:pt x="194539" y="1473266"/>
                </a:cubicBezTo>
                <a:cubicBezTo>
                  <a:pt x="182186" y="1470795"/>
                  <a:pt x="179716" y="1463384"/>
                  <a:pt x="164892" y="1473266"/>
                </a:cubicBezTo>
                <a:cubicBezTo>
                  <a:pt x="167363" y="1468325"/>
                  <a:pt x="167363" y="1463384"/>
                  <a:pt x="169833" y="1458442"/>
                </a:cubicBezTo>
                <a:cubicBezTo>
                  <a:pt x="162422" y="1463384"/>
                  <a:pt x="159951" y="1463384"/>
                  <a:pt x="155010" y="1473266"/>
                </a:cubicBezTo>
                <a:cubicBezTo>
                  <a:pt x="125364" y="1470795"/>
                  <a:pt x="122893" y="1436207"/>
                  <a:pt x="108070" y="1416443"/>
                </a:cubicBezTo>
                <a:cubicBezTo>
                  <a:pt x="93247" y="1399149"/>
                  <a:pt x="56189" y="1369503"/>
                  <a:pt x="33955" y="1364563"/>
                </a:cubicBezTo>
                <a:cubicBezTo>
                  <a:pt x="38896" y="1362091"/>
                  <a:pt x="38896" y="1357150"/>
                  <a:pt x="46307" y="1354679"/>
                </a:cubicBezTo>
                <a:cubicBezTo>
                  <a:pt x="46307" y="1354679"/>
                  <a:pt x="41366" y="1364563"/>
                  <a:pt x="41366" y="1362091"/>
                </a:cubicBezTo>
                <a:cubicBezTo>
                  <a:pt x="46307" y="1359621"/>
                  <a:pt x="51249" y="1357150"/>
                  <a:pt x="56189" y="1352209"/>
                </a:cubicBezTo>
                <a:cubicBezTo>
                  <a:pt x="51249" y="1342327"/>
                  <a:pt x="46307" y="1322563"/>
                  <a:pt x="66071" y="1320092"/>
                </a:cubicBezTo>
                <a:cubicBezTo>
                  <a:pt x="63600" y="1322563"/>
                  <a:pt x="63600" y="1322563"/>
                  <a:pt x="61130" y="1325033"/>
                </a:cubicBezTo>
                <a:cubicBezTo>
                  <a:pt x="100658" y="1327503"/>
                  <a:pt x="135246" y="1312680"/>
                  <a:pt x="145128" y="1273152"/>
                </a:cubicBezTo>
                <a:cubicBezTo>
                  <a:pt x="145128" y="1275622"/>
                  <a:pt x="145128" y="1280563"/>
                  <a:pt x="145128" y="1283034"/>
                </a:cubicBezTo>
                <a:cubicBezTo>
                  <a:pt x="145128" y="1275622"/>
                  <a:pt x="150069" y="1265740"/>
                  <a:pt x="150069" y="1258328"/>
                </a:cubicBezTo>
                <a:cubicBezTo>
                  <a:pt x="152540" y="1260799"/>
                  <a:pt x="157481" y="1263269"/>
                  <a:pt x="159951" y="1265740"/>
                </a:cubicBezTo>
                <a:cubicBezTo>
                  <a:pt x="155010" y="1260799"/>
                  <a:pt x="152540" y="1255858"/>
                  <a:pt x="150069" y="1250917"/>
                </a:cubicBezTo>
                <a:cubicBezTo>
                  <a:pt x="157481" y="1250917"/>
                  <a:pt x="162422" y="1245976"/>
                  <a:pt x="169833" y="1248446"/>
                </a:cubicBezTo>
                <a:cubicBezTo>
                  <a:pt x="164892" y="1248446"/>
                  <a:pt x="159951" y="1245976"/>
                  <a:pt x="155010" y="1243505"/>
                </a:cubicBezTo>
                <a:cubicBezTo>
                  <a:pt x="162422" y="1221270"/>
                  <a:pt x="177245" y="1221270"/>
                  <a:pt x="192068" y="1236094"/>
                </a:cubicBezTo>
                <a:cubicBezTo>
                  <a:pt x="179716" y="1228682"/>
                  <a:pt x="172304" y="1216329"/>
                  <a:pt x="182186" y="1201506"/>
                </a:cubicBezTo>
                <a:cubicBezTo>
                  <a:pt x="184657" y="1201506"/>
                  <a:pt x="187127" y="1201506"/>
                  <a:pt x="187127" y="1201506"/>
                </a:cubicBezTo>
                <a:cubicBezTo>
                  <a:pt x="184657" y="1206447"/>
                  <a:pt x="182186" y="1208918"/>
                  <a:pt x="182186" y="1213859"/>
                </a:cubicBezTo>
                <a:lnTo>
                  <a:pt x="219244" y="1189153"/>
                </a:lnTo>
                <a:lnTo>
                  <a:pt x="219244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30245" y="1178538"/>
                </a:lnTo>
                <a:cubicBezTo>
                  <a:pt x="239162" y="1173558"/>
                  <a:pt x="241479" y="1184212"/>
                  <a:pt x="234067" y="1199035"/>
                </a:cubicBezTo>
                <a:cubicBezTo>
                  <a:pt x="236537" y="1199035"/>
                  <a:pt x="236537" y="1196565"/>
                  <a:pt x="239008" y="1196565"/>
                </a:cubicBezTo>
                <a:cubicBezTo>
                  <a:pt x="239008" y="1201506"/>
                  <a:pt x="236537" y="1203977"/>
                  <a:pt x="241478" y="1206447"/>
                </a:cubicBezTo>
                <a:cubicBezTo>
                  <a:pt x="241478" y="1194094"/>
                  <a:pt x="243949" y="1186683"/>
                  <a:pt x="256302" y="1184212"/>
                </a:cubicBezTo>
                <a:cubicBezTo>
                  <a:pt x="246419" y="1181742"/>
                  <a:pt x="246419" y="1179271"/>
                  <a:pt x="236537" y="1171860"/>
                </a:cubicBezTo>
                <a:cubicBezTo>
                  <a:pt x="243949" y="1161977"/>
                  <a:pt x="256302" y="1152095"/>
                  <a:pt x="268654" y="1149625"/>
                </a:cubicBezTo>
                <a:cubicBezTo>
                  <a:pt x="261242" y="1154566"/>
                  <a:pt x="258772" y="1159507"/>
                  <a:pt x="253832" y="1164448"/>
                </a:cubicBezTo>
                <a:cubicBezTo>
                  <a:pt x="256302" y="1166918"/>
                  <a:pt x="258772" y="1169389"/>
                  <a:pt x="263714" y="1169389"/>
                </a:cubicBezTo>
                <a:cubicBezTo>
                  <a:pt x="266184" y="1154566"/>
                  <a:pt x="295830" y="1157037"/>
                  <a:pt x="308183" y="1147154"/>
                </a:cubicBezTo>
                <a:cubicBezTo>
                  <a:pt x="323006" y="1137273"/>
                  <a:pt x="330418" y="1122449"/>
                  <a:pt x="337829" y="1107625"/>
                </a:cubicBezTo>
                <a:cubicBezTo>
                  <a:pt x="342770" y="1112567"/>
                  <a:pt x="367477" y="1119978"/>
                  <a:pt x="367477" y="1122449"/>
                </a:cubicBezTo>
                <a:cubicBezTo>
                  <a:pt x="374887" y="1142214"/>
                  <a:pt x="357594" y="1142214"/>
                  <a:pt x="350182" y="1154566"/>
                </a:cubicBezTo>
                <a:cubicBezTo>
                  <a:pt x="357594" y="1154566"/>
                  <a:pt x="357594" y="1157037"/>
                  <a:pt x="365005" y="1159507"/>
                </a:cubicBezTo>
                <a:cubicBezTo>
                  <a:pt x="365005" y="1157037"/>
                  <a:pt x="365005" y="1154566"/>
                  <a:pt x="367477" y="1152095"/>
                </a:cubicBezTo>
                <a:cubicBezTo>
                  <a:pt x="367477" y="1154566"/>
                  <a:pt x="369946" y="1157037"/>
                  <a:pt x="369946" y="1159507"/>
                </a:cubicBezTo>
                <a:cubicBezTo>
                  <a:pt x="369946" y="1157037"/>
                  <a:pt x="372417" y="1157037"/>
                  <a:pt x="372417" y="1154566"/>
                </a:cubicBezTo>
                <a:cubicBezTo>
                  <a:pt x="377357" y="1159507"/>
                  <a:pt x="377357" y="1159507"/>
                  <a:pt x="382299" y="1164448"/>
                </a:cubicBezTo>
                <a:cubicBezTo>
                  <a:pt x="374887" y="1152095"/>
                  <a:pt x="377357" y="1137273"/>
                  <a:pt x="384770" y="1129860"/>
                </a:cubicBezTo>
                <a:cubicBezTo>
                  <a:pt x="387240" y="1132331"/>
                  <a:pt x="387240" y="1132331"/>
                  <a:pt x="389711" y="1134801"/>
                </a:cubicBezTo>
                <a:cubicBezTo>
                  <a:pt x="402063" y="1127390"/>
                  <a:pt x="399593" y="1152095"/>
                  <a:pt x="414416" y="1157037"/>
                </a:cubicBezTo>
                <a:cubicBezTo>
                  <a:pt x="424298" y="1159507"/>
                  <a:pt x="446533" y="1127390"/>
                  <a:pt x="453945" y="1159507"/>
                </a:cubicBezTo>
                <a:cubicBezTo>
                  <a:pt x="456415" y="1157037"/>
                  <a:pt x="458886" y="1157037"/>
                  <a:pt x="458886" y="1159507"/>
                </a:cubicBezTo>
                <a:cubicBezTo>
                  <a:pt x="458886" y="1157037"/>
                  <a:pt x="458886" y="1154566"/>
                  <a:pt x="458886" y="1149625"/>
                </a:cubicBezTo>
                <a:cubicBezTo>
                  <a:pt x="481121" y="1149625"/>
                  <a:pt x="473708" y="1164448"/>
                  <a:pt x="483591" y="1176802"/>
                </a:cubicBezTo>
                <a:cubicBezTo>
                  <a:pt x="478649" y="1176802"/>
                  <a:pt x="476179" y="1176802"/>
                  <a:pt x="471238" y="1176802"/>
                </a:cubicBezTo>
                <a:cubicBezTo>
                  <a:pt x="476179" y="1176802"/>
                  <a:pt x="488532" y="1179271"/>
                  <a:pt x="495944" y="1179271"/>
                </a:cubicBezTo>
                <a:cubicBezTo>
                  <a:pt x="493473" y="1184212"/>
                  <a:pt x="493473" y="1184212"/>
                  <a:pt x="491003" y="1186683"/>
                </a:cubicBezTo>
                <a:cubicBezTo>
                  <a:pt x="505826" y="1189153"/>
                  <a:pt x="540414" y="1174330"/>
                  <a:pt x="533001" y="1191624"/>
                </a:cubicBezTo>
                <a:cubicBezTo>
                  <a:pt x="565119" y="1171860"/>
                  <a:pt x="614530" y="1203977"/>
                  <a:pt x="646647" y="1213859"/>
                </a:cubicBezTo>
                <a:cubicBezTo>
                  <a:pt x="663939" y="1218800"/>
                  <a:pt x="683706" y="1226211"/>
                  <a:pt x="693587" y="1226211"/>
                </a:cubicBezTo>
                <a:cubicBezTo>
                  <a:pt x="705939" y="1226211"/>
                  <a:pt x="725705" y="1216329"/>
                  <a:pt x="735588" y="1226211"/>
                </a:cubicBezTo>
                <a:cubicBezTo>
                  <a:pt x="735588" y="1223741"/>
                  <a:pt x="735588" y="1218800"/>
                  <a:pt x="735588" y="1216329"/>
                </a:cubicBezTo>
                <a:cubicBezTo>
                  <a:pt x="757821" y="1218800"/>
                  <a:pt x="787468" y="1238564"/>
                  <a:pt x="799820" y="1255858"/>
                </a:cubicBezTo>
                <a:cubicBezTo>
                  <a:pt x="831936" y="1223741"/>
                  <a:pt x="906054" y="1312680"/>
                  <a:pt x="945583" y="1322563"/>
                </a:cubicBezTo>
                <a:cubicBezTo>
                  <a:pt x="945583" y="1320092"/>
                  <a:pt x="945583" y="1317621"/>
                  <a:pt x="943113" y="1315151"/>
                </a:cubicBezTo>
                <a:cubicBezTo>
                  <a:pt x="960405" y="1320092"/>
                  <a:pt x="970290" y="1334915"/>
                  <a:pt x="985111" y="1339856"/>
                </a:cubicBezTo>
                <a:cubicBezTo>
                  <a:pt x="980172" y="1334915"/>
                  <a:pt x="977701" y="1325033"/>
                  <a:pt x="972760" y="1320092"/>
                </a:cubicBezTo>
                <a:cubicBezTo>
                  <a:pt x="994993" y="1315151"/>
                  <a:pt x="999935" y="1332445"/>
                  <a:pt x="1012288" y="1347268"/>
                </a:cubicBezTo>
                <a:cubicBezTo>
                  <a:pt x="1017228" y="1327503"/>
                  <a:pt x="999935" y="1317621"/>
                  <a:pt x="1004875" y="1300328"/>
                </a:cubicBezTo>
                <a:cubicBezTo>
                  <a:pt x="1012288" y="1283034"/>
                  <a:pt x="1029581" y="1285504"/>
                  <a:pt x="1041934" y="1275622"/>
                </a:cubicBezTo>
                <a:cubicBezTo>
                  <a:pt x="1051816" y="1265740"/>
                  <a:pt x="1051816" y="1255858"/>
                  <a:pt x="1061699" y="1248446"/>
                </a:cubicBezTo>
                <a:cubicBezTo>
                  <a:pt x="1071581" y="1241035"/>
                  <a:pt x="1083933" y="1248446"/>
                  <a:pt x="1093815" y="1228682"/>
                </a:cubicBezTo>
                <a:cubicBezTo>
                  <a:pt x="1111108" y="1231152"/>
                  <a:pt x="1106167" y="1218800"/>
                  <a:pt x="1120991" y="1211388"/>
                </a:cubicBezTo>
                <a:cubicBezTo>
                  <a:pt x="1130873" y="1206447"/>
                  <a:pt x="1138284" y="1226211"/>
                  <a:pt x="1145695" y="1203977"/>
                </a:cubicBezTo>
                <a:cubicBezTo>
                  <a:pt x="1175342" y="1241035"/>
                  <a:pt x="1069110" y="1263269"/>
                  <a:pt x="1076521" y="1275622"/>
                </a:cubicBezTo>
                <a:cubicBezTo>
                  <a:pt x="1066639" y="1285504"/>
                  <a:pt x="1066639" y="1287975"/>
                  <a:pt x="1059228" y="1297857"/>
                </a:cubicBezTo>
                <a:cubicBezTo>
                  <a:pt x="1056758" y="1297857"/>
                  <a:pt x="1054287" y="1292916"/>
                  <a:pt x="1049346" y="1307739"/>
                </a:cubicBezTo>
                <a:cubicBezTo>
                  <a:pt x="1066639" y="1300328"/>
                  <a:pt x="1081462" y="1290445"/>
                  <a:pt x="1088874" y="1275622"/>
                </a:cubicBezTo>
                <a:cubicBezTo>
                  <a:pt x="1088874" y="1278093"/>
                  <a:pt x="1088874" y="1280563"/>
                  <a:pt x="1091345" y="1283034"/>
                </a:cubicBezTo>
                <a:cubicBezTo>
                  <a:pt x="1093815" y="1280563"/>
                  <a:pt x="1093815" y="1278093"/>
                  <a:pt x="1096285" y="1275622"/>
                </a:cubicBezTo>
                <a:cubicBezTo>
                  <a:pt x="1096285" y="1278093"/>
                  <a:pt x="1096285" y="1280563"/>
                  <a:pt x="1096285" y="1280563"/>
                </a:cubicBezTo>
                <a:cubicBezTo>
                  <a:pt x="1098756" y="1275622"/>
                  <a:pt x="1101225" y="1273152"/>
                  <a:pt x="1106167" y="1268212"/>
                </a:cubicBezTo>
                <a:cubicBezTo>
                  <a:pt x="1106167" y="1275622"/>
                  <a:pt x="1108638" y="1283034"/>
                  <a:pt x="1106167" y="1292916"/>
                </a:cubicBezTo>
                <a:cubicBezTo>
                  <a:pt x="1128402" y="1253387"/>
                  <a:pt x="1135814" y="1253387"/>
                  <a:pt x="1170401" y="1226211"/>
                </a:cubicBezTo>
                <a:cubicBezTo>
                  <a:pt x="1167931" y="1233624"/>
                  <a:pt x="1167931" y="1241035"/>
                  <a:pt x="1162990" y="1248446"/>
                </a:cubicBezTo>
                <a:cubicBezTo>
                  <a:pt x="1187694" y="1236094"/>
                  <a:pt x="1182753" y="1208918"/>
                  <a:pt x="1207459" y="1201506"/>
                </a:cubicBezTo>
                <a:cubicBezTo>
                  <a:pt x="1197576" y="1194094"/>
                  <a:pt x="1195106" y="1191624"/>
                  <a:pt x="1190165" y="1186683"/>
                </a:cubicBezTo>
                <a:cubicBezTo>
                  <a:pt x="1200047" y="1149625"/>
                  <a:pt x="1224751" y="1223741"/>
                  <a:pt x="1229693" y="1236094"/>
                </a:cubicBezTo>
                <a:cubicBezTo>
                  <a:pt x="1237105" y="1255858"/>
                  <a:pt x="1254399" y="1285504"/>
                  <a:pt x="1279103" y="1273152"/>
                </a:cubicBezTo>
                <a:cubicBezTo>
                  <a:pt x="1274162" y="1270681"/>
                  <a:pt x="1276633" y="1270681"/>
                  <a:pt x="1264280" y="1270681"/>
                </a:cubicBezTo>
                <a:cubicBezTo>
                  <a:pt x="1266751" y="1268212"/>
                  <a:pt x="1271692" y="1263269"/>
                  <a:pt x="1279103" y="1260799"/>
                </a:cubicBezTo>
                <a:cubicBezTo>
                  <a:pt x="1271692" y="1248446"/>
                  <a:pt x="1276633" y="1248446"/>
                  <a:pt x="1276633" y="1233624"/>
                </a:cubicBezTo>
                <a:cubicBezTo>
                  <a:pt x="1276633" y="1236094"/>
                  <a:pt x="1276633" y="1236094"/>
                  <a:pt x="1279103" y="1238564"/>
                </a:cubicBezTo>
                <a:cubicBezTo>
                  <a:pt x="1284044" y="1233624"/>
                  <a:pt x="1286515" y="1226211"/>
                  <a:pt x="1291456" y="1221270"/>
                </a:cubicBezTo>
                <a:cubicBezTo>
                  <a:pt x="1284044" y="1221270"/>
                  <a:pt x="1286515" y="1223741"/>
                  <a:pt x="1284044" y="1226211"/>
                </a:cubicBezTo>
                <a:cubicBezTo>
                  <a:pt x="1284044" y="1228682"/>
                  <a:pt x="1281574" y="1211388"/>
                  <a:pt x="1284044" y="1213859"/>
                </a:cubicBezTo>
                <a:cubicBezTo>
                  <a:pt x="1293927" y="1218800"/>
                  <a:pt x="1291456" y="1216329"/>
                  <a:pt x="1296397" y="1221270"/>
                </a:cubicBezTo>
                <a:lnTo>
                  <a:pt x="1303417" y="1216582"/>
                </a:lnTo>
                <a:lnTo>
                  <a:pt x="1302559" y="1233932"/>
                </a:lnTo>
                <a:cubicBezTo>
                  <a:pt x="1302560" y="1241035"/>
                  <a:pt x="1305030" y="1245976"/>
                  <a:pt x="1316147" y="1245976"/>
                </a:cubicBezTo>
                <a:lnTo>
                  <a:pt x="1305018" y="1270461"/>
                </a:lnTo>
                <a:lnTo>
                  <a:pt x="1303795" y="1268212"/>
                </a:lnTo>
                <a:cubicBezTo>
                  <a:pt x="1303795" y="1270681"/>
                  <a:pt x="1303795" y="1270681"/>
                  <a:pt x="1303795" y="1273152"/>
                </a:cubicBezTo>
                <a:lnTo>
                  <a:pt x="1305018" y="1270461"/>
                </a:lnTo>
                <a:lnTo>
                  <a:pt x="1309585" y="1278865"/>
                </a:lnTo>
                <a:cubicBezTo>
                  <a:pt x="1318618" y="1282571"/>
                  <a:pt x="1335294" y="1268211"/>
                  <a:pt x="1340854" y="1260799"/>
                </a:cubicBezTo>
                <a:cubicBezTo>
                  <a:pt x="1358148" y="1243505"/>
                  <a:pt x="1338383" y="1243505"/>
                  <a:pt x="1363089" y="1238564"/>
                </a:cubicBezTo>
                <a:cubicBezTo>
                  <a:pt x="1382854" y="1233624"/>
                  <a:pt x="1395207" y="1243505"/>
                  <a:pt x="1410030" y="1253387"/>
                </a:cubicBezTo>
                <a:cubicBezTo>
                  <a:pt x="1434736" y="1270681"/>
                  <a:pt x="1452030" y="1278093"/>
                  <a:pt x="1476736" y="1290445"/>
                </a:cubicBezTo>
                <a:cubicBezTo>
                  <a:pt x="1491560" y="1297857"/>
                  <a:pt x="1503912" y="1307739"/>
                  <a:pt x="1518737" y="1312680"/>
                </a:cubicBezTo>
                <a:cubicBezTo>
                  <a:pt x="1533560" y="1317621"/>
                  <a:pt x="1545913" y="1312680"/>
                  <a:pt x="1555795" y="1322563"/>
                </a:cubicBezTo>
                <a:cubicBezTo>
                  <a:pt x="1553325" y="1317621"/>
                  <a:pt x="1553325" y="1315151"/>
                  <a:pt x="1548384" y="1310210"/>
                </a:cubicBezTo>
                <a:cubicBezTo>
                  <a:pt x="1560737" y="1310210"/>
                  <a:pt x="1565678" y="1310210"/>
                  <a:pt x="1580501" y="1312680"/>
                </a:cubicBezTo>
                <a:cubicBezTo>
                  <a:pt x="1582972" y="1320092"/>
                  <a:pt x="1585442" y="1320092"/>
                  <a:pt x="1590383" y="1322563"/>
                </a:cubicBezTo>
                <a:cubicBezTo>
                  <a:pt x="1597795" y="1332445"/>
                  <a:pt x="1612619" y="1342327"/>
                  <a:pt x="1610149" y="1359621"/>
                </a:cubicBezTo>
                <a:cubicBezTo>
                  <a:pt x="1612619" y="1357150"/>
                  <a:pt x="1612619" y="1354679"/>
                  <a:pt x="1615090" y="1354679"/>
                </a:cubicBezTo>
                <a:cubicBezTo>
                  <a:pt x="1615090" y="1359621"/>
                  <a:pt x="1615090" y="1364563"/>
                  <a:pt x="1615090" y="1369503"/>
                </a:cubicBezTo>
                <a:cubicBezTo>
                  <a:pt x="1605207" y="1371973"/>
                  <a:pt x="1597795" y="1371973"/>
                  <a:pt x="1585442" y="1369503"/>
                </a:cubicBezTo>
                <a:cubicBezTo>
                  <a:pt x="1587913" y="1369503"/>
                  <a:pt x="1590383" y="1371973"/>
                  <a:pt x="1592854" y="1371973"/>
                </a:cubicBezTo>
                <a:cubicBezTo>
                  <a:pt x="1590383" y="1371973"/>
                  <a:pt x="1580501" y="1374444"/>
                  <a:pt x="1578031" y="1374444"/>
                </a:cubicBezTo>
                <a:cubicBezTo>
                  <a:pt x="1575560" y="1384326"/>
                  <a:pt x="1575560" y="1384326"/>
                  <a:pt x="1570619" y="1394208"/>
                </a:cubicBezTo>
                <a:cubicBezTo>
                  <a:pt x="1575560" y="1396679"/>
                  <a:pt x="1575560" y="1396679"/>
                  <a:pt x="1580501" y="1396679"/>
                </a:cubicBezTo>
                <a:cubicBezTo>
                  <a:pt x="1587913" y="1421385"/>
                  <a:pt x="1662031" y="1406561"/>
                  <a:pt x="1676854" y="1413972"/>
                </a:cubicBezTo>
                <a:cubicBezTo>
                  <a:pt x="1679325" y="1413972"/>
                  <a:pt x="1681796" y="1413972"/>
                  <a:pt x="1681796" y="1413972"/>
                </a:cubicBezTo>
                <a:cubicBezTo>
                  <a:pt x="1674384" y="1411503"/>
                  <a:pt x="1681796" y="1409032"/>
                  <a:pt x="1681796" y="1406561"/>
                </a:cubicBezTo>
                <a:cubicBezTo>
                  <a:pt x="1691679" y="1409032"/>
                  <a:pt x="1694149" y="1411503"/>
                  <a:pt x="1701561" y="1399149"/>
                </a:cubicBezTo>
                <a:cubicBezTo>
                  <a:pt x="1701561" y="1401620"/>
                  <a:pt x="1701561" y="1406561"/>
                  <a:pt x="1701561" y="1409032"/>
                </a:cubicBezTo>
                <a:cubicBezTo>
                  <a:pt x="1713913" y="1404090"/>
                  <a:pt x="1723796" y="1394208"/>
                  <a:pt x="1733678" y="1386796"/>
                </a:cubicBezTo>
                <a:cubicBezTo>
                  <a:pt x="1738619" y="1401620"/>
                  <a:pt x="1746030" y="1416443"/>
                  <a:pt x="1768266" y="1409032"/>
                </a:cubicBezTo>
                <a:cubicBezTo>
                  <a:pt x="1768266" y="1418913"/>
                  <a:pt x="1770737" y="1428796"/>
                  <a:pt x="1770737" y="1436207"/>
                </a:cubicBezTo>
                <a:cubicBezTo>
                  <a:pt x="1770737" y="1431266"/>
                  <a:pt x="1773207" y="1426326"/>
                  <a:pt x="1773207" y="1418913"/>
                </a:cubicBezTo>
                <a:cubicBezTo>
                  <a:pt x="1775678" y="1431266"/>
                  <a:pt x="1780619" y="1431266"/>
                  <a:pt x="1783089" y="1433737"/>
                </a:cubicBezTo>
                <a:cubicBezTo>
                  <a:pt x="1792972" y="1443620"/>
                  <a:pt x="1805325" y="1465855"/>
                  <a:pt x="1783089" y="1463384"/>
                </a:cubicBezTo>
                <a:cubicBezTo>
                  <a:pt x="1785561" y="1473266"/>
                  <a:pt x="1792972" y="1480677"/>
                  <a:pt x="1800384" y="1488090"/>
                </a:cubicBezTo>
                <a:cubicBezTo>
                  <a:pt x="1807796" y="1478206"/>
                  <a:pt x="1802855" y="1475736"/>
                  <a:pt x="1817678" y="1475736"/>
                </a:cubicBezTo>
                <a:cubicBezTo>
                  <a:pt x="1817678" y="1470795"/>
                  <a:pt x="1817678" y="1463384"/>
                  <a:pt x="1817678" y="1460913"/>
                </a:cubicBezTo>
                <a:cubicBezTo>
                  <a:pt x="1800384" y="1448561"/>
                  <a:pt x="1788032" y="1406561"/>
                  <a:pt x="1805325" y="1396679"/>
                </a:cubicBezTo>
                <a:cubicBezTo>
                  <a:pt x="1800384" y="1384326"/>
                  <a:pt x="1832502" y="1376914"/>
                  <a:pt x="1842384" y="1374444"/>
                </a:cubicBezTo>
                <a:cubicBezTo>
                  <a:pt x="1842384" y="1371973"/>
                  <a:pt x="1842384" y="1369503"/>
                  <a:pt x="1842384" y="1364563"/>
                </a:cubicBezTo>
                <a:cubicBezTo>
                  <a:pt x="1844855" y="1367032"/>
                  <a:pt x="1844855" y="1367032"/>
                  <a:pt x="1847326" y="1369503"/>
                </a:cubicBezTo>
                <a:cubicBezTo>
                  <a:pt x="1854737" y="1352209"/>
                  <a:pt x="1857208" y="1349738"/>
                  <a:pt x="1859678" y="1337386"/>
                </a:cubicBezTo>
                <a:cubicBezTo>
                  <a:pt x="1852267" y="1339856"/>
                  <a:pt x="1842384" y="1342327"/>
                  <a:pt x="1837443" y="1344797"/>
                </a:cubicBezTo>
                <a:cubicBezTo>
                  <a:pt x="1839914" y="1347268"/>
                  <a:pt x="1839914" y="1347268"/>
                  <a:pt x="1842384" y="1349738"/>
                </a:cubicBezTo>
                <a:cubicBezTo>
                  <a:pt x="1839914" y="1349738"/>
                  <a:pt x="1837443" y="1349738"/>
                  <a:pt x="1832502" y="1349738"/>
                </a:cubicBezTo>
                <a:cubicBezTo>
                  <a:pt x="1837443" y="1359621"/>
                  <a:pt x="1834972" y="1354679"/>
                  <a:pt x="1837443" y="1354679"/>
                </a:cubicBezTo>
                <a:cubicBezTo>
                  <a:pt x="1837443" y="1357150"/>
                  <a:pt x="1834972" y="1364563"/>
                  <a:pt x="1834972" y="1367032"/>
                </a:cubicBezTo>
                <a:cubicBezTo>
                  <a:pt x="1827561" y="1354679"/>
                  <a:pt x="1830031" y="1359621"/>
                  <a:pt x="1820150" y="1367032"/>
                </a:cubicBezTo>
                <a:cubicBezTo>
                  <a:pt x="1797914" y="1357150"/>
                  <a:pt x="1800384" y="1374444"/>
                  <a:pt x="1797914" y="1376914"/>
                </a:cubicBezTo>
                <a:cubicBezTo>
                  <a:pt x="1783089" y="1379386"/>
                  <a:pt x="1785561" y="1376914"/>
                  <a:pt x="1780619" y="1369503"/>
                </a:cubicBezTo>
                <a:cubicBezTo>
                  <a:pt x="1768266" y="1369503"/>
                  <a:pt x="1770737" y="1359621"/>
                  <a:pt x="1778149" y="1349738"/>
                </a:cubicBezTo>
                <a:cubicBezTo>
                  <a:pt x="1788032" y="1337386"/>
                  <a:pt x="1807796" y="1334915"/>
                  <a:pt x="1825091" y="1327503"/>
                </a:cubicBezTo>
                <a:cubicBezTo>
                  <a:pt x="1844855" y="1317621"/>
                  <a:pt x="1852267" y="1305269"/>
                  <a:pt x="1869561" y="1332445"/>
                </a:cubicBezTo>
                <a:cubicBezTo>
                  <a:pt x="1869561" y="1334915"/>
                  <a:pt x="1872031" y="1344797"/>
                  <a:pt x="1874503" y="1352209"/>
                </a:cubicBezTo>
                <a:cubicBezTo>
                  <a:pt x="1869561" y="1352209"/>
                  <a:pt x="1869561" y="1352209"/>
                  <a:pt x="1867090" y="1354679"/>
                </a:cubicBezTo>
                <a:cubicBezTo>
                  <a:pt x="1879444" y="1369503"/>
                  <a:pt x="1923914" y="1413972"/>
                  <a:pt x="1928855" y="1379386"/>
                </a:cubicBezTo>
                <a:cubicBezTo>
                  <a:pt x="1938738" y="1389267"/>
                  <a:pt x="1958502" y="1426326"/>
                  <a:pt x="1970856" y="1413972"/>
                </a:cubicBezTo>
                <a:cubicBezTo>
                  <a:pt x="1995561" y="1421385"/>
                  <a:pt x="2010384" y="1406561"/>
                  <a:pt x="2027679" y="1406561"/>
                </a:cubicBezTo>
                <a:cubicBezTo>
                  <a:pt x="2052384" y="1406561"/>
                  <a:pt x="2059796" y="1418913"/>
                  <a:pt x="2084503" y="1413972"/>
                </a:cubicBezTo>
                <a:cubicBezTo>
                  <a:pt x="2077091" y="1404090"/>
                  <a:pt x="2079561" y="1396679"/>
                  <a:pt x="2077091" y="1389267"/>
                </a:cubicBezTo>
                <a:cubicBezTo>
                  <a:pt x="2082032" y="1394208"/>
                  <a:pt x="2141327" y="1458442"/>
                  <a:pt x="2121562" y="1399149"/>
                </a:cubicBezTo>
                <a:cubicBezTo>
                  <a:pt x="2124032" y="1399149"/>
                  <a:pt x="2111679" y="1404090"/>
                  <a:pt x="2114149" y="1404090"/>
                </a:cubicBezTo>
                <a:cubicBezTo>
                  <a:pt x="2104268" y="1394208"/>
                  <a:pt x="2099327" y="1394208"/>
                  <a:pt x="2099327" y="1409032"/>
                </a:cubicBezTo>
                <a:cubicBezTo>
                  <a:pt x="2094385" y="1401620"/>
                  <a:pt x="2089444" y="1394208"/>
                  <a:pt x="2084503" y="1384326"/>
                </a:cubicBezTo>
                <a:cubicBezTo>
                  <a:pt x="2086973" y="1384326"/>
                  <a:pt x="2086973" y="1386796"/>
                  <a:pt x="2089444" y="1386796"/>
                </a:cubicBezTo>
                <a:cubicBezTo>
                  <a:pt x="2084503" y="1379386"/>
                  <a:pt x="2084503" y="1371973"/>
                  <a:pt x="2077091" y="1362091"/>
                </a:cubicBezTo>
                <a:cubicBezTo>
                  <a:pt x="2084503" y="1364563"/>
                  <a:pt x="2079561" y="1362091"/>
                  <a:pt x="2084503" y="1367032"/>
                </a:cubicBezTo>
                <a:cubicBezTo>
                  <a:pt x="2094385" y="1364563"/>
                  <a:pt x="2091914" y="1364563"/>
                  <a:pt x="2106738" y="1364563"/>
                </a:cubicBezTo>
                <a:cubicBezTo>
                  <a:pt x="2104268" y="1359621"/>
                  <a:pt x="2101796" y="1357150"/>
                  <a:pt x="2096855" y="1352209"/>
                </a:cubicBezTo>
                <a:cubicBezTo>
                  <a:pt x="2106738" y="1354679"/>
                  <a:pt x="2104268" y="1352209"/>
                  <a:pt x="2114149" y="1362091"/>
                </a:cubicBezTo>
                <a:cubicBezTo>
                  <a:pt x="2114149" y="1359621"/>
                  <a:pt x="2111679" y="1357150"/>
                  <a:pt x="2111679" y="1354679"/>
                </a:cubicBezTo>
                <a:cubicBezTo>
                  <a:pt x="2121562" y="1359621"/>
                  <a:pt x="2126503" y="1364563"/>
                  <a:pt x="2126503" y="1371973"/>
                </a:cubicBezTo>
                <a:cubicBezTo>
                  <a:pt x="2131444" y="1371973"/>
                  <a:pt x="2133914" y="1374444"/>
                  <a:pt x="2138855" y="1369503"/>
                </a:cubicBezTo>
                <a:cubicBezTo>
                  <a:pt x="2136385" y="1376914"/>
                  <a:pt x="2136385" y="1381855"/>
                  <a:pt x="2131444" y="1389267"/>
                </a:cubicBezTo>
                <a:cubicBezTo>
                  <a:pt x="2133914" y="1391738"/>
                  <a:pt x="2136385" y="1391738"/>
                  <a:pt x="2141327" y="1394208"/>
                </a:cubicBezTo>
                <a:cubicBezTo>
                  <a:pt x="2143797" y="1381855"/>
                  <a:pt x="2146267" y="1386796"/>
                  <a:pt x="2153680" y="1374444"/>
                </a:cubicBezTo>
                <a:cubicBezTo>
                  <a:pt x="2156150" y="1399149"/>
                  <a:pt x="2138855" y="1433737"/>
                  <a:pt x="2153680" y="1436207"/>
                </a:cubicBezTo>
                <a:cubicBezTo>
                  <a:pt x="2153680" y="1441149"/>
                  <a:pt x="2153680" y="1446090"/>
                  <a:pt x="2153680" y="1448561"/>
                </a:cubicBezTo>
                <a:cubicBezTo>
                  <a:pt x="2156150" y="1446090"/>
                  <a:pt x="2158621" y="1443620"/>
                  <a:pt x="2161091" y="1441149"/>
                </a:cubicBezTo>
                <a:cubicBezTo>
                  <a:pt x="2166032" y="1446090"/>
                  <a:pt x="2163562" y="1443620"/>
                  <a:pt x="2168503" y="1441149"/>
                </a:cubicBezTo>
                <a:cubicBezTo>
                  <a:pt x="2168503" y="1458442"/>
                  <a:pt x="2173444" y="1458442"/>
                  <a:pt x="2173444" y="1438679"/>
                </a:cubicBezTo>
                <a:cubicBezTo>
                  <a:pt x="2173444" y="1421385"/>
                  <a:pt x="2166032" y="1406561"/>
                  <a:pt x="2163562" y="1386796"/>
                </a:cubicBezTo>
                <a:cubicBezTo>
                  <a:pt x="2198150" y="1394208"/>
                  <a:pt x="2198150" y="1367032"/>
                  <a:pt x="2225326" y="1344797"/>
                </a:cubicBezTo>
                <a:cubicBezTo>
                  <a:pt x="2215444" y="1334915"/>
                  <a:pt x="2222856" y="1322563"/>
                  <a:pt x="2210503" y="1310210"/>
                </a:cubicBezTo>
                <a:cubicBezTo>
                  <a:pt x="2210503" y="1315151"/>
                  <a:pt x="2208033" y="1320092"/>
                  <a:pt x="2208033" y="1325033"/>
                </a:cubicBezTo>
                <a:cubicBezTo>
                  <a:pt x="2210503" y="1325033"/>
                  <a:pt x="2212974" y="1322563"/>
                  <a:pt x="2212974" y="1320092"/>
                </a:cubicBezTo>
                <a:cubicBezTo>
                  <a:pt x="2208033" y="1334915"/>
                  <a:pt x="2203091" y="1334915"/>
                  <a:pt x="2188267" y="1334915"/>
                </a:cubicBezTo>
                <a:cubicBezTo>
                  <a:pt x="2190738" y="1317621"/>
                  <a:pt x="2195680" y="1315151"/>
                  <a:pt x="2200621" y="1300328"/>
                </a:cubicBezTo>
                <a:cubicBezTo>
                  <a:pt x="2195680" y="1295386"/>
                  <a:pt x="2200621" y="1287975"/>
                  <a:pt x="2212974" y="1280563"/>
                </a:cubicBezTo>
                <a:cubicBezTo>
                  <a:pt x="2212974" y="1287975"/>
                  <a:pt x="2212974" y="1292916"/>
                  <a:pt x="2212974" y="1297857"/>
                </a:cubicBezTo>
                <a:cubicBezTo>
                  <a:pt x="2240150" y="1265740"/>
                  <a:pt x="2193208" y="1280563"/>
                  <a:pt x="2185797" y="1258328"/>
                </a:cubicBezTo>
                <a:cubicBezTo>
                  <a:pt x="2185797" y="1260799"/>
                  <a:pt x="2185797" y="1263269"/>
                  <a:pt x="2183326" y="1265740"/>
                </a:cubicBezTo>
                <a:cubicBezTo>
                  <a:pt x="2178385" y="1258328"/>
                  <a:pt x="2084503" y="1191624"/>
                  <a:pt x="2143797" y="1179271"/>
                </a:cubicBezTo>
                <a:cubicBezTo>
                  <a:pt x="2146267" y="1174330"/>
                  <a:pt x="2146267" y="1171860"/>
                  <a:pt x="2146267" y="1169389"/>
                </a:cubicBezTo>
                <a:cubicBezTo>
                  <a:pt x="2128973" y="1161977"/>
                  <a:pt x="2133914" y="1115037"/>
                  <a:pt x="2148738" y="1102684"/>
                </a:cubicBezTo>
                <a:cubicBezTo>
                  <a:pt x="2151208" y="1107625"/>
                  <a:pt x="2156150" y="1112567"/>
                  <a:pt x="2158621" y="1115037"/>
                </a:cubicBezTo>
                <a:cubicBezTo>
                  <a:pt x="2168503" y="1092802"/>
                  <a:pt x="2143797" y="1080449"/>
                  <a:pt x="2168503" y="1058216"/>
                </a:cubicBezTo>
                <a:cubicBezTo>
                  <a:pt x="2173444" y="1053273"/>
                  <a:pt x="2181473" y="1048950"/>
                  <a:pt x="2187033" y="1049260"/>
                </a:cubicBezTo>
                <a:close/>
                <a:moveTo>
                  <a:pt x="2207969" y="1035980"/>
                </a:moveTo>
                <a:cubicBezTo>
                  <a:pt x="2205498" y="1038450"/>
                  <a:pt x="2205498" y="1040921"/>
                  <a:pt x="2203028" y="1040921"/>
                </a:cubicBezTo>
                <a:lnTo>
                  <a:pt x="2204927" y="1037016"/>
                </a:lnTo>
                <a:close/>
                <a:moveTo>
                  <a:pt x="4327999" y="941482"/>
                </a:moveTo>
                <a:cubicBezTo>
                  <a:pt x="4341895" y="941482"/>
                  <a:pt x="4354866" y="944570"/>
                  <a:pt x="4364748" y="954452"/>
                </a:cubicBezTo>
                <a:cubicBezTo>
                  <a:pt x="4364748" y="961864"/>
                  <a:pt x="4352395" y="961864"/>
                  <a:pt x="4364748" y="971746"/>
                </a:cubicBezTo>
                <a:cubicBezTo>
                  <a:pt x="4359807" y="972981"/>
                  <a:pt x="4341896" y="968040"/>
                  <a:pt x="4324293" y="962173"/>
                </a:cubicBezTo>
                <a:lnTo>
                  <a:pt x="4323231" y="961790"/>
                </a:lnTo>
                <a:lnTo>
                  <a:pt x="4332631" y="971747"/>
                </a:lnTo>
                <a:cubicBezTo>
                  <a:pt x="4344984" y="984100"/>
                  <a:pt x="4362278" y="991511"/>
                  <a:pt x="4364748" y="1006333"/>
                </a:cubicBezTo>
                <a:cubicBezTo>
                  <a:pt x="4352396" y="1001393"/>
                  <a:pt x="4349925" y="1006333"/>
                  <a:pt x="4340043" y="1008804"/>
                </a:cubicBezTo>
                <a:cubicBezTo>
                  <a:pt x="4352396" y="1013745"/>
                  <a:pt x="4357337" y="1021158"/>
                  <a:pt x="4357337" y="1033510"/>
                </a:cubicBezTo>
                <a:cubicBezTo>
                  <a:pt x="4347455" y="1031040"/>
                  <a:pt x="4352396" y="1031040"/>
                  <a:pt x="4347455" y="1023628"/>
                </a:cubicBezTo>
                <a:cubicBezTo>
                  <a:pt x="4337573" y="1026099"/>
                  <a:pt x="4295573" y="993981"/>
                  <a:pt x="4290632" y="976688"/>
                </a:cubicBezTo>
                <a:cubicBezTo>
                  <a:pt x="4290014" y="969276"/>
                  <a:pt x="4291713" y="964026"/>
                  <a:pt x="4294763" y="960629"/>
                </a:cubicBezTo>
                <a:lnTo>
                  <a:pt x="4306674" y="955819"/>
                </a:lnTo>
                <a:lnTo>
                  <a:pt x="4299781" y="953333"/>
                </a:lnTo>
                <a:cubicBezTo>
                  <a:pt x="4292793" y="950592"/>
                  <a:pt x="4287543" y="948276"/>
                  <a:pt x="4285690" y="947040"/>
                </a:cubicBezTo>
                <a:cubicBezTo>
                  <a:pt x="4299278" y="944570"/>
                  <a:pt x="4314102" y="941482"/>
                  <a:pt x="4327999" y="941482"/>
                </a:cubicBezTo>
                <a:close/>
                <a:moveTo>
                  <a:pt x="7248487" y="933762"/>
                </a:moveTo>
                <a:cubicBezTo>
                  <a:pt x="7250958" y="932835"/>
                  <a:pt x="7254046" y="933453"/>
                  <a:pt x="7260222" y="937159"/>
                </a:cubicBezTo>
                <a:cubicBezTo>
                  <a:pt x="7260222" y="939629"/>
                  <a:pt x="7255282" y="954453"/>
                  <a:pt x="7255282" y="956923"/>
                </a:cubicBezTo>
                <a:cubicBezTo>
                  <a:pt x="7247870" y="954453"/>
                  <a:pt x="7242929" y="947040"/>
                  <a:pt x="7240458" y="939629"/>
                </a:cubicBezTo>
                <a:cubicBezTo>
                  <a:pt x="7244164" y="937158"/>
                  <a:pt x="7246017" y="934687"/>
                  <a:pt x="7248487" y="933762"/>
                </a:cubicBezTo>
                <a:close/>
                <a:moveTo>
                  <a:pt x="2123363" y="930982"/>
                </a:moveTo>
                <a:cubicBezTo>
                  <a:pt x="2128304" y="927894"/>
                  <a:pt x="2135098" y="930982"/>
                  <a:pt x="2133863" y="944570"/>
                </a:cubicBezTo>
                <a:cubicBezTo>
                  <a:pt x="2131392" y="949512"/>
                  <a:pt x="2128922" y="954453"/>
                  <a:pt x="2123981" y="954453"/>
                </a:cubicBezTo>
                <a:cubicBezTo>
                  <a:pt x="2115334" y="943335"/>
                  <a:pt x="2118421" y="934070"/>
                  <a:pt x="2123363" y="930982"/>
                </a:cubicBezTo>
                <a:close/>
                <a:moveTo>
                  <a:pt x="1595167" y="911102"/>
                </a:moveTo>
                <a:cubicBezTo>
                  <a:pt x="1600687" y="911681"/>
                  <a:pt x="1605783" y="914306"/>
                  <a:pt x="1610106" y="919865"/>
                </a:cubicBezTo>
                <a:cubicBezTo>
                  <a:pt x="1624929" y="942099"/>
                  <a:pt x="1607635" y="969275"/>
                  <a:pt x="1595282" y="981628"/>
                </a:cubicBezTo>
                <a:cubicBezTo>
                  <a:pt x="1595282" y="984099"/>
                  <a:pt x="1597753" y="984099"/>
                  <a:pt x="1597753" y="986569"/>
                </a:cubicBezTo>
                <a:cubicBezTo>
                  <a:pt x="1610106" y="974216"/>
                  <a:pt x="1610106" y="979158"/>
                  <a:pt x="1615047" y="981628"/>
                </a:cubicBezTo>
                <a:cubicBezTo>
                  <a:pt x="1644693" y="966805"/>
                  <a:pt x="1610106" y="934688"/>
                  <a:pt x="1659516" y="951982"/>
                </a:cubicBezTo>
                <a:cubicBezTo>
                  <a:pt x="1699045" y="966805"/>
                  <a:pt x="1696576" y="979158"/>
                  <a:pt x="1674341" y="1011275"/>
                </a:cubicBezTo>
                <a:cubicBezTo>
                  <a:pt x="1681752" y="1006333"/>
                  <a:pt x="1689164" y="1003863"/>
                  <a:pt x="1694104" y="996451"/>
                </a:cubicBezTo>
                <a:cubicBezTo>
                  <a:pt x="1694104" y="1001392"/>
                  <a:pt x="1691635" y="1003863"/>
                  <a:pt x="1691635" y="1008804"/>
                </a:cubicBezTo>
                <a:cubicBezTo>
                  <a:pt x="1694104" y="1008804"/>
                  <a:pt x="1696576" y="1011275"/>
                  <a:pt x="1699045" y="1011275"/>
                </a:cubicBezTo>
                <a:cubicBezTo>
                  <a:pt x="1701517" y="991510"/>
                  <a:pt x="1713869" y="981628"/>
                  <a:pt x="1728693" y="996451"/>
                </a:cubicBezTo>
                <a:cubicBezTo>
                  <a:pt x="1731163" y="991510"/>
                  <a:pt x="1728693" y="989040"/>
                  <a:pt x="1726222" y="986569"/>
                </a:cubicBezTo>
                <a:cubicBezTo>
                  <a:pt x="1731163" y="986569"/>
                  <a:pt x="1728693" y="991510"/>
                  <a:pt x="1733634" y="989040"/>
                </a:cubicBezTo>
                <a:cubicBezTo>
                  <a:pt x="1731163" y="984099"/>
                  <a:pt x="1728693" y="979158"/>
                  <a:pt x="1726222" y="976687"/>
                </a:cubicBezTo>
                <a:cubicBezTo>
                  <a:pt x="1723752" y="976687"/>
                  <a:pt x="1736104" y="981628"/>
                  <a:pt x="1733634" y="981628"/>
                </a:cubicBezTo>
                <a:cubicBezTo>
                  <a:pt x="1731163" y="971746"/>
                  <a:pt x="1721281" y="961864"/>
                  <a:pt x="1718810" y="947041"/>
                </a:cubicBezTo>
                <a:cubicBezTo>
                  <a:pt x="1743516" y="951982"/>
                  <a:pt x="1755869" y="969275"/>
                  <a:pt x="1763280" y="984099"/>
                </a:cubicBezTo>
                <a:cubicBezTo>
                  <a:pt x="1773162" y="1006333"/>
                  <a:pt x="1773162" y="1065626"/>
                  <a:pt x="1790456" y="1080450"/>
                </a:cubicBezTo>
                <a:cubicBezTo>
                  <a:pt x="1825044" y="1055744"/>
                  <a:pt x="1797868" y="1011275"/>
                  <a:pt x="1792927" y="971746"/>
                </a:cubicBezTo>
                <a:cubicBezTo>
                  <a:pt x="1790456" y="949511"/>
                  <a:pt x="1785515" y="932217"/>
                  <a:pt x="1792927" y="922335"/>
                </a:cubicBezTo>
                <a:cubicBezTo>
                  <a:pt x="1797868" y="917394"/>
                  <a:pt x="1783044" y="912453"/>
                  <a:pt x="1802809" y="912453"/>
                </a:cubicBezTo>
                <a:cubicBezTo>
                  <a:pt x="1810221" y="912453"/>
                  <a:pt x="1820103" y="927276"/>
                  <a:pt x="1827514" y="929747"/>
                </a:cubicBezTo>
                <a:cubicBezTo>
                  <a:pt x="1827514" y="924806"/>
                  <a:pt x="1825044" y="922335"/>
                  <a:pt x="1825044" y="917394"/>
                </a:cubicBezTo>
                <a:cubicBezTo>
                  <a:pt x="1837396" y="919865"/>
                  <a:pt x="1859632" y="944570"/>
                  <a:pt x="1867043" y="956923"/>
                </a:cubicBezTo>
                <a:cubicBezTo>
                  <a:pt x="1881867" y="979158"/>
                  <a:pt x="1874455" y="1018686"/>
                  <a:pt x="1884337" y="1048333"/>
                </a:cubicBezTo>
                <a:cubicBezTo>
                  <a:pt x="1889278" y="1063156"/>
                  <a:pt x="1899161" y="1075509"/>
                  <a:pt x="1901631" y="1090332"/>
                </a:cubicBezTo>
                <a:cubicBezTo>
                  <a:pt x="1904102" y="1102685"/>
                  <a:pt x="1894220" y="1107626"/>
                  <a:pt x="1896689" y="1122449"/>
                </a:cubicBezTo>
                <a:cubicBezTo>
                  <a:pt x="1899161" y="1144684"/>
                  <a:pt x="1923865" y="1164448"/>
                  <a:pt x="1941159" y="1176801"/>
                </a:cubicBezTo>
                <a:cubicBezTo>
                  <a:pt x="1953513" y="1159507"/>
                  <a:pt x="1980689" y="1203977"/>
                  <a:pt x="1990571" y="1213859"/>
                </a:cubicBezTo>
                <a:cubicBezTo>
                  <a:pt x="2000453" y="1223741"/>
                  <a:pt x="2005394" y="1203977"/>
                  <a:pt x="2005394" y="1233623"/>
                </a:cubicBezTo>
                <a:cubicBezTo>
                  <a:pt x="2005394" y="1263270"/>
                  <a:pt x="1988100" y="1258329"/>
                  <a:pt x="1990571" y="1233623"/>
                </a:cubicBezTo>
                <a:cubicBezTo>
                  <a:pt x="1990571" y="1241035"/>
                  <a:pt x="1985630" y="1250917"/>
                  <a:pt x="1985630" y="1258329"/>
                </a:cubicBezTo>
                <a:cubicBezTo>
                  <a:pt x="1978218" y="1255858"/>
                  <a:pt x="1975748" y="1248446"/>
                  <a:pt x="1973277" y="1236094"/>
                </a:cubicBezTo>
                <a:cubicBezTo>
                  <a:pt x="1963395" y="1243505"/>
                  <a:pt x="1953513" y="1250917"/>
                  <a:pt x="1958454" y="1268211"/>
                </a:cubicBezTo>
                <a:cubicBezTo>
                  <a:pt x="1953513" y="1265740"/>
                  <a:pt x="1946101" y="1268211"/>
                  <a:pt x="1941159" y="1265740"/>
                </a:cubicBezTo>
                <a:cubicBezTo>
                  <a:pt x="1941159" y="1273152"/>
                  <a:pt x="1941159" y="1285505"/>
                  <a:pt x="1943631" y="1292916"/>
                </a:cubicBezTo>
                <a:cubicBezTo>
                  <a:pt x="1948572" y="1275622"/>
                  <a:pt x="1963395" y="1268211"/>
                  <a:pt x="1978218" y="1275622"/>
                </a:cubicBezTo>
                <a:cubicBezTo>
                  <a:pt x="1970807" y="1287975"/>
                  <a:pt x="1973277" y="1287975"/>
                  <a:pt x="1973277" y="1297857"/>
                </a:cubicBezTo>
                <a:cubicBezTo>
                  <a:pt x="1973277" y="1295387"/>
                  <a:pt x="1973277" y="1292916"/>
                  <a:pt x="1975748" y="1290446"/>
                </a:cubicBezTo>
                <a:cubicBezTo>
                  <a:pt x="2010335" y="1302798"/>
                  <a:pt x="1963395" y="1322563"/>
                  <a:pt x="1953513" y="1325033"/>
                </a:cubicBezTo>
                <a:cubicBezTo>
                  <a:pt x="1941159" y="1327504"/>
                  <a:pt x="1869513" y="1320092"/>
                  <a:pt x="1886807" y="1302798"/>
                </a:cubicBezTo>
                <a:cubicBezTo>
                  <a:pt x="1879396" y="1300328"/>
                  <a:pt x="1862102" y="1300328"/>
                  <a:pt x="1854690" y="1295387"/>
                </a:cubicBezTo>
                <a:cubicBezTo>
                  <a:pt x="1842337" y="1287975"/>
                  <a:pt x="1844808" y="1283034"/>
                  <a:pt x="1837396" y="1268211"/>
                </a:cubicBezTo>
                <a:cubicBezTo>
                  <a:pt x="1812691" y="1292916"/>
                  <a:pt x="1829985" y="1310210"/>
                  <a:pt x="1778103" y="1315151"/>
                </a:cubicBezTo>
                <a:cubicBezTo>
                  <a:pt x="1783044" y="1347268"/>
                  <a:pt x="1713869" y="1339856"/>
                  <a:pt x="1696576" y="1347268"/>
                </a:cubicBezTo>
                <a:cubicBezTo>
                  <a:pt x="1701517" y="1347268"/>
                  <a:pt x="1701517" y="1347268"/>
                  <a:pt x="1701517" y="1349739"/>
                </a:cubicBezTo>
                <a:cubicBezTo>
                  <a:pt x="1681752" y="1352209"/>
                  <a:pt x="1661988" y="1352209"/>
                  <a:pt x="1642223" y="1354680"/>
                </a:cubicBezTo>
                <a:cubicBezTo>
                  <a:pt x="1644693" y="1352209"/>
                  <a:pt x="1647164" y="1349739"/>
                  <a:pt x="1649634" y="1347268"/>
                </a:cubicBezTo>
                <a:cubicBezTo>
                  <a:pt x="1617517" y="1329974"/>
                  <a:pt x="1637282" y="1273152"/>
                  <a:pt x="1587871" y="1287975"/>
                </a:cubicBezTo>
                <a:cubicBezTo>
                  <a:pt x="1550813" y="1300328"/>
                  <a:pt x="1518696" y="1255858"/>
                  <a:pt x="1511284" y="1223741"/>
                </a:cubicBezTo>
                <a:cubicBezTo>
                  <a:pt x="1540931" y="1213859"/>
                  <a:pt x="1575518" y="1196565"/>
                  <a:pt x="1605165" y="1194095"/>
                </a:cubicBezTo>
                <a:cubicBezTo>
                  <a:pt x="1624929" y="1191624"/>
                  <a:pt x="1659516" y="1216329"/>
                  <a:pt x="1661988" y="1189153"/>
                </a:cubicBezTo>
                <a:cubicBezTo>
                  <a:pt x="1666928" y="1189153"/>
                  <a:pt x="1666928" y="1194095"/>
                  <a:pt x="1671869" y="1191624"/>
                </a:cubicBezTo>
                <a:cubicBezTo>
                  <a:pt x="1647164" y="1152095"/>
                  <a:pt x="1585400" y="1174330"/>
                  <a:pt x="1550813" y="1169389"/>
                </a:cubicBezTo>
                <a:cubicBezTo>
                  <a:pt x="1533519" y="1166919"/>
                  <a:pt x="1489049" y="1171860"/>
                  <a:pt x="1489049" y="1139743"/>
                </a:cubicBezTo>
                <a:cubicBezTo>
                  <a:pt x="1489049" y="1110096"/>
                  <a:pt x="1545872" y="1102685"/>
                  <a:pt x="1565636" y="1100214"/>
                </a:cubicBezTo>
                <a:cubicBezTo>
                  <a:pt x="1563165" y="1100214"/>
                  <a:pt x="1558224" y="1097743"/>
                  <a:pt x="1555754" y="1097743"/>
                </a:cubicBezTo>
                <a:cubicBezTo>
                  <a:pt x="1560695" y="1095273"/>
                  <a:pt x="1568107" y="1087861"/>
                  <a:pt x="1570577" y="1085391"/>
                </a:cubicBezTo>
                <a:cubicBezTo>
                  <a:pt x="1550813" y="1087861"/>
                  <a:pt x="1523637" y="1100214"/>
                  <a:pt x="1508814" y="1095273"/>
                </a:cubicBezTo>
                <a:cubicBezTo>
                  <a:pt x="1511284" y="1095273"/>
                  <a:pt x="1511284" y="1097743"/>
                  <a:pt x="1511284" y="1100214"/>
                </a:cubicBezTo>
                <a:cubicBezTo>
                  <a:pt x="1493990" y="1105155"/>
                  <a:pt x="1479167" y="1095273"/>
                  <a:pt x="1503872" y="1087861"/>
                </a:cubicBezTo>
                <a:cubicBezTo>
                  <a:pt x="1503872" y="1082920"/>
                  <a:pt x="1503872" y="1080450"/>
                  <a:pt x="1503872" y="1075509"/>
                </a:cubicBezTo>
                <a:cubicBezTo>
                  <a:pt x="1484108" y="1080450"/>
                  <a:pt x="1481638" y="1077979"/>
                  <a:pt x="1466814" y="1077979"/>
                </a:cubicBezTo>
                <a:cubicBezTo>
                  <a:pt x="1456932" y="1050803"/>
                  <a:pt x="1474225" y="1048333"/>
                  <a:pt x="1481638" y="1026098"/>
                </a:cubicBezTo>
                <a:cubicBezTo>
                  <a:pt x="1484108" y="1021157"/>
                  <a:pt x="1489049" y="1021157"/>
                  <a:pt x="1491520" y="1013745"/>
                </a:cubicBezTo>
                <a:cubicBezTo>
                  <a:pt x="1491520" y="1008804"/>
                  <a:pt x="1484108" y="1011275"/>
                  <a:pt x="1484108" y="1011275"/>
                </a:cubicBezTo>
                <a:cubicBezTo>
                  <a:pt x="1493990" y="981628"/>
                  <a:pt x="1511284" y="959393"/>
                  <a:pt x="1543401" y="937158"/>
                </a:cubicBezTo>
                <a:cubicBezTo>
                  <a:pt x="1558224" y="926041"/>
                  <a:pt x="1578607" y="909365"/>
                  <a:pt x="1595167" y="911102"/>
                </a:cubicBezTo>
                <a:close/>
                <a:moveTo>
                  <a:pt x="6679645" y="909982"/>
                </a:moveTo>
                <a:cubicBezTo>
                  <a:pt x="6694468" y="912454"/>
                  <a:pt x="6706821" y="919865"/>
                  <a:pt x="6714232" y="932217"/>
                </a:cubicBezTo>
                <a:cubicBezTo>
                  <a:pt x="6706821" y="932217"/>
                  <a:pt x="6701880" y="937159"/>
                  <a:pt x="6694468" y="937159"/>
                </a:cubicBezTo>
                <a:cubicBezTo>
                  <a:pt x="6699410" y="937159"/>
                  <a:pt x="6704350" y="939630"/>
                  <a:pt x="6709292" y="939630"/>
                </a:cubicBezTo>
                <a:cubicBezTo>
                  <a:pt x="6704350" y="942100"/>
                  <a:pt x="6694468" y="947040"/>
                  <a:pt x="6687057" y="949511"/>
                </a:cubicBezTo>
                <a:cubicBezTo>
                  <a:pt x="6691998" y="949511"/>
                  <a:pt x="6699410" y="949511"/>
                  <a:pt x="6704350" y="947040"/>
                </a:cubicBezTo>
                <a:cubicBezTo>
                  <a:pt x="6704350" y="961864"/>
                  <a:pt x="6689527" y="966805"/>
                  <a:pt x="6682116" y="969275"/>
                </a:cubicBezTo>
                <a:cubicBezTo>
                  <a:pt x="6696939" y="974216"/>
                  <a:pt x="6677174" y="1021157"/>
                  <a:pt x="6679645" y="1048333"/>
                </a:cubicBezTo>
                <a:cubicBezTo>
                  <a:pt x="6684586" y="1097744"/>
                  <a:pt x="6706821" y="1132332"/>
                  <a:pt x="6746350" y="1159508"/>
                </a:cubicBezTo>
                <a:lnTo>
                  <a:pt x="6724611" y="1169170"/>
                </a:lnTo>
                <a:lnTo>
                  <a:pt x="6722571" y="1166919"/>
                </a:lnTo>
                <a:cubicBezTo>
                  <a:pt x="6720409" y="1164448"/>
                  <a:pt x="6719174" y="1161978"/>
                  <a:pt x="6719174" y="1157037"/>
                </a:cubicBezTo>
                <a:cubicBezTo>
                  <a:pt x="6714232" y="1159508"/>
                  <a:pt x="6709292" y="1159508"/>
                  <a:pt x="6706821" y="1164449"/>
                </a:cubicBezTo>
                <a:cubicBezTo>
                  <a:pt x="6704350" y="1161978"/>
                  <a:pt x="6716703" y="1174331"/>
                  <a:pt x="6714232" y="1166919"/>
                </a:cubicBezTo>
                <a:cubicBezTo>
                  <a:pt x="6714232" y="1169391"/>
                  <a:pt x="6714232" y="1171861"/>
                  <a:pt x="6714232" y="1171861"/>
                </a:cubicBezTo>
                <a:cubicBezTo>
                  <a:pt x="6706821" y="1171861"/>
                  <a:pt x="6696939" y="1171861"/>
                  <a:pt x="6699410" y="1171861"/>
                </a:cubicBezTo>
                <a:cubicBezTo>
                  <a:pt x="6694468" y="1164449"/>
                  <a:pt x="6691998" y="1164449"/>
                  <a:pt x="6684586" y="1159508"/>
                </a:cubicBezTo>
                <a:cubicBezTo>
                  <a:pt x="6682116" y="1166919"/>
                  <a:pt x="6679645" y="1166919"/>
                  <a:pt x="6679645" y="1171861"/>
                </a:cubicBezTo>
                <a:cubicBezTo>
                  <a:pt x="6672234" y="1166919"/>
                  <a:pt x="6667292" y="1164449"/>
                  <a:pt x="6662352" y="1157037"/>
                </a:cubicBezTo>
                <a:cubicBezTo>
                  <a:pt x="6664822" y="1157037"/>
                  <a:pt x="6667292" y="1157037"/>
                  <a:pt x="6669763" y="1157037"/>
                </a:cubicBezTo>
                <a:cubicBezTo>
                  <a:pt x="6647528" y="1157037"/>
                  <a:pt x="6632705" y="1157037"/>
                  <a:pt x="6632705" y="1129861"/>
                </a:cubicBezTo>
                <a:cubicBezTo>
                  <a:pt x="6635175" y="1129861"/>
                  <a:pt x="6637646" y="1132332"/>
                  <a:pt x="6640116" y="1132332"/>
                </a:cubicBezTo>
                <a:cubicBezTo>
                  <a:pt x="6640116" y="1129861"/>
                  <a:pt x="6640116" y="1127391"/>
                  <a:pt x="6640116" y="1124920"/>
                </a:cubicBezTo>
                <a:cubicBezTo>
                  <a:pt x="6642587" y="1124920"/>
                  <a:pt x="6647528" y="1124920"/>
                  <a:pt x="6649999" y="1127391"/>
                </a:cubicBezTo>
                <a:cubicBezTo>
                  <a:pt x="6637646" y="1119979"/>
                  <a:pt x="6617881" y="1110097"/>
                  <a:pt x="6640116" y="1090333"/>
                </a:cubicBezTo>
                <a:cubicBezTo>
                  <a:pt x="6635175" y="1095274"/>
                  <a:pt x="6630234" y="1102685"/>
                  <a:pt x="6625293" y="1107627"/>
                </a:cubicBezTo>
                <a:cubicBezTo>
                  <a:pt x="6625293" y="1100215"/>
                  <a:pt x="6625293" y="1092803"/>
                  <a:pt x="6625293" y="1082921"/>
                </a:cubicBezTo>
                <a:cubicBezTo>
                  <a:pt x="6615411" y="1090333"/>
                  <a:pt x="6615411" y="1087862"/>
                  <a:pt x="6607999" y="1092803"/>
                </a:cubicBezTo>
                <a:cubicBezTo>
                  <a:pt x="6607999" y="1085392"/>
                  <a:pt x="6603058" y="1080451"/>
                  <a:pt x="6603058" y="1073038"/>
                </a:cubicBezTo>
                <a:cubicBezTo>
                  <a:pt x="6600588" y="1077980"/>
                  <a:pt x="6598117" y="1082921"/>
                  <a:pt x="6598117" y="1087862"/>
                </a:cubicBezTo>
                <a:cubicBezTo>
                  <a:pt x="6598117" y="1085392"/>
                  <a:pt x="6595647" y="1082921"/>
                  <a:pt x="6595647" y="1080451"/>
                </a:cubicBezTo>
                <a:cubicBezTo>
                  <a:pt x="6575883" y="1110097"/>
                  <a:pt x="6548707" y="1023628"/>
                  <a:pt x="6590705" y="1028569"/>
                </a:cubicBezTo>
                <a:cubicBezTo>
                  <a:pt x="6593176" y="1033510"/>
                  <a:pt x="6590705" y="1031040"/>
                  <a:pt x="6593176" y="1035981"/>
                </a:cubicBezTo>
                <a:cubicBezTo>
                  <a:pt x="6600588" y="1013745"/>
                  <a:pt x="6600588" y="998922"/>
                  <a:pt x="6612941" y="981628"/>
                </a:cubicBezTo>
                <a:cubicBezTo>
                  <a:pt x="6610470" y="984100"/>
                  <a:pt x="6607999" y="984100"/>
                  <a:pt x="6607999" y="986569"/>
                </a:cubicBezTo>
                <a:cubicBezTo>
                  <a:pt x="6607999" y="989040"/>
                  <a:pt x="6605529" y="971747"/>
                  <a:pt x="6607999" y="976688"/>
                </a:cubicBezTo>
                <a:cubicBezTo>
                  <a:pt x="6578353" y="969275"/>
                  <a:pt x="6607999" y="949511"/>
                  <a:pt x="6622823" y="947040"/>
                </a:cubicBezTo>
                <a:cubicBezTo>
                  <a:pt x="6620352" y="944570"/>
                  <a:pt x="6617881" y="944570"/>
                  <a:pt x="6615411" y="944570"/>
                </a:cubicBezTo>
                <a:cubicBezTo>
                  <a:pt x="6612941" y="939630"/>
                  <a:pt x="6612941" y="922335"/>
                  <a:pt x="6630234" y="914923"/>
                </a:cubicBezTo>
                <a:cubicBezTo>
                  <a:pt x="6649999" y="917394"/>
                  <a:pt x="6659881" y="907512"/>
                  <a:pt x="6679645" y="909982"/>
                </a:cubicBezTo>
                <a:close/>
                <a:moveTo>
                  <a:pt x="7140290" y="899096"/>
                </a:moveTo>
                <a:cubicBezTo>
                  <a:pt x="7143477" y="898207"/>
                  <a:pt x="7146278" y="898606"/>
                  <a:pt x="7147928" y="900371"/>
                </a:cubicBezTo>
                <a:cubicBezTo>
                  <a:pt x="7150128" y="902726"/>
                  <a:pt x="7150282" y="907513"/>
                  <a:pt x="7146576" y="914924"/>
                </a:cubicBezTo>
                <a:cubicBezTo>
                  <a:pt x="7156459" y="914924"/>
                  <a:pt x="7156459" y="919866"/>
                  <a:pt x="7161400" y="922336"/>
                </a:cubicBezTo>
                <a:cubicBezTo>
                  <a:pt x="7149047" y="927277"/>
                  <a:pt x="7141636" y="932219"/>
                  <a:pt x="7129283" y="937160"/>
                </a:cubicBezTo>
                <a:cubicBezTo>
                  <a:pt x="7129283" y="934689"/>
                  <a:pt x="7126812" y="932219"/>
                  <a:pt x="7126812" y="929748"/>
                </a:cubicBezTo>
                <a:cubicBezTo>
                  <a:pt x="7129283" y="934689"/>
                  <a:pt x="7124342" y="937160"/>
                  <a:pt x="7121871" y="939630"/>
                </a:cubicBezTo>
                <a:cubicBezTo>
                  <a:pt x="7117702" y="916006"/>
                  <a:pt x="7130731" y="901761"/>
                  <a:pt x="7140290" y="899096"/>
                </a:cubicBezTo>
                <a:close/>
                <a:moveTo>
                  <a:pt x="2620556" y="873851"/>
                </a:moveTo>
                <a:cubicBezTo>
                  <a:pt x="2634143" y="875395"/>
                  <a:pt x="2651438" y="882807"/>
                  <a:pt x="2662555" y="880336"/>
                </a:cubicBezTo>
                <a:cubicBezTo>
                  <a:pt x="2692201" y="870453"/>
                  <a:pt x="2716908" y="900100"/>
                  <a:pt x="2729260" y="924805"/>
                </a:cubicBezTo>
                <a:cubicBezTo>
                  <a:pt x="2761378" y="981629"/>
                  <a:pt x="2719377" y="951982"/>
                  <a:pt x="2679849" y="959394"/>
                </a:cubicBezTo>
                <a:cubicBezTo>
                  <a:pt x="2652674" y="964335"/>
                  <a:pt x="2647732" y="986570"/>
                  <a:pt x="2627967" y="956923"/>
                </a:cubicBezTo>
                <a:cubicBezTo>
                  <a:pt x="2625497" y="951982"/>
                  <a:pt x="2618085" y="927276"/>
                  <a:pt x="2615615" y="924805"/>
                </a:cubicBezTo>
                <a:cubicBezTo>
                  <a:pt x="2613144" y="917394"/>
                  <a:pt x="2603262" y="914923"/>
                  <a:pt x="2600792" y="902570"/>
                </a:cubicBezTo>
                <a:cubicBezTo>
                  <a:pt x="2597086" y="876630"/>
                  <a:pt x="2606968" y="872307"/>
                  <a:pt x="2620556" y="873851"/>
                </a:cubicBezTo>
                <a:close/>
                <a:moveTo>
                  <a:pt x="1878779" y="867636"/>
                </a:moveTo>
                <a:cubicBezTo>
                  <a:pt x="1898698" y="876785"/>
                  <a:pt x="1893602" y="910601"/>
                  <a:pt x="1884337" y="934689"/>
                </a:cubicBezTo>
                <a:cubicBezTo>
                  <a:pt x="1884337" y="942101"/>
                  <a:pt x="1879396" y="949512"/>
                  <a:pt x="1871984" y="954453"/>
                </a:cubicBezTo>
                <a:cubicBezTo>
                  <a:pt x="1852220" y="927277"/>
                  <a:pt x="1795397" y="882807"/>
                  <a:pt x="1849749" y="867983"/>
                </a:cubicBezTo>
                <a:cubicBezTo>
                  <a:pt x="1862720" y="864277"/>
                  <a:pt x="1872139" y="864587"/>
                  <a:pt x="1878779" y="867636"/>
                </a:cubicBezTo>
                <a:close/>
                <a:moveTo>
                  <a:pt x="2103984" y="849878"/>
                </a:moveTo>
                <a:cubicBezTo>
                  <a:pt x="2107613" y="848836"/>
                  <a:pt x="2111010" y="848836"/>
                  <a:pt x="2114098" y="850689"/>
                </a:cubicBezTo>
                <a:cubicBezTo>
                  <a:pt x="2131392" y="860571"/>
                  <a:pt x="2123980" y="880335"/>
                  <a:pt x="2109157" y="887747"/>
                </a:cubicBezTo>
                <a:cubicBezTo>
                  <a:pt x="2119039" y="895159"/>
                  <a:pt x="2111627" y="897629"/>
                  <a:pt x="2119039" y="907511"/>
                </a:cubicBezTo>
                <a:cubicBezTo>
                  <a:pt x="2104216" y="907511"/>
                  <a:pt x="2086922" y="937158"/>
                  <a:pt x="2084452" y="951981"/>
                </a:cubicBezTo>
                <a:cubicBezTo>
                  <a:pt x="2106686" y="914923"/>
                  <a:pt x="2123980" y="961863"/>
                  <a:pt x="2121510" y="981628"/>
                </a:cubicBezTo>
                <a:cubicBezTo>
                  <a:pt x="2128921" y="974217"/>
                  <a:pt x="2131392" y="974217"/>
                  <a:pt x="2136333" y="966804"/>
                </a:cubicBezTo>
                <a:cubicBezTo>
                  <a:pt x="2146215" y="989039"/>
                  <a:pt x="2146215" y="1018686"/>
                  <a:pt x="2136333" y="1038451"/>
                </a:cubicBezTo>
                <a:cubicBezTo>
                  <a:pt x="2153627" y="1053274"/>
                  <a:pt x="2121510" y="1082921"/>
                  <a:pt x="2094334" y="1075509"/>
                </a:cubicBezTo>
                <a:cubicBezTo>
                  <a:pt x="2104216" y="1090332"/>
                  <a:pt x="2086922" y="1119979"/>
                  <a:pt x="2077040" y="1097744"/>
                </a:cubicBezTo>
                <a:cubicBezTo>
                  <a:pt x="2072099" y="1100215"/>
                  <a:pt x="2072099" y="1102685"/>
                  <a:pt x="2067158" y="1102685"/>
                </a:cubicBezTo>
                <a:cubicBezTo>
                  <a:pt x="2059746" y="1087862"/>
                  <a:pt x="2052334" y="1065627"/>
                  <a:pt x="2035041" y="1053274"/>
                </a:cubicBezTo>
                <a:cubicBezTo>
                  <a:pt x="2032570" y="1040922"/>
                  <a:pt x="2025157" y="1028569"/>
                  <a:pt x="2015276" y="1033510"/>
                </a:cubicBezTo>
                <a:cubicBezTo>
                  <a:pt x="2007865" y="1006333"/>
                  <a:pt x="2005394" y="1033510"/>
                  <a:pt x="1995512" y="1023628"/>
                </a:cubicBezTo>
                <a:cubicBezTo>
                  <a:pt x="1990570" y="1018686"/>
                  <a:pt x="1988100" y="1011274"/>
                  <a:pt x="1983159" y="1003862"/>
                </a:cubicBezTo>
                <a:cubicBezTo>
                  <a:pt x="1973276" y="991510"/>
                  <a:pt x="1946100" y="942100"/>
                  <a:pt x="1980689" y="947040"/>
                </a:cubicBezTo>
                <a:cubicBezTo>
                  <a:pt x="1990570" y="949511"/>
                  <a:pt x="1993041" y="971745"/>
                  <a:pt x="2000453" y="974217"/>
                </a:cubicBezTo>
                <a:cubicBezTo>
                  <a:pt x="2015276" y="981628"/>
                  <a:pt x="2035041" y="974217"/>
                  <a:pt x="2027629" y="951981"/>
                </a:cubicBezTo>
                <a:cubicBezTo>
                  <a:pt x="2030100" y="954452"/>
                  <a:pt x="2030100" y="954452"/>
                  <a:pt x="2032570" y="956922"/>
                </a:cubicBezTo>
                <a:cubicBezTo>
                  <a:pt x="2032570" y="949511"/>
                  <a:pt x="2010335" y="907511"/>
                  <a:pt x="2037511" y="927276"/>
                </a:cubicBezTo>
                <a:cubicBezTo>
                  <a:pt x="2035041" y="919864"/>
                  <a:pt x="2032570" y="912452"/>
                  <a:pt x="2027629" y="907511"/>
                </a:cubicBezTo>
                <a:cubicBezTo>
                  <a:pt x="2005394" y="951981"/>
                  <a:pt x="1983159" y="853160"/>
                  <a:pt x="2017747" y="900100"/>
                </a:cubicBezTo>
                <a:cubicBezTo>
                  <a:pt x="2017747" y="890218"/>
                  <a:pt x="2002924" y="877865"/>
                  <a:pt x="2002924" y="877865"/>
                </a:cubicBezTo>
                <a:cubicBezTo>
                  <a:pt x="2005394" y="863042"/>
                  <a:pt x="2015276" y="850689"/>
                  <a:pt x="2032570" y="867983"/>
                </a:cubicBezTo>
                <a:cubicBezTo>
                  <a:pt x="2007865" y="833395"/>
                  <a:pt x="2054805" y="865512"/>
                  <a:pt x="2067158" y="865512"/>
                </a:cubicBezTo>
                <a:cubicBezTo>
                  <a:pt x="2080129" y="865512"/>
                  <a:pt x="2093099" y="853005"/>
                  <a:pt x="2103984" y="849878"/>
                </a:cubicBezTo>
                <a:close/>
                <a:moveTo>
                  <a:pt x="2433102" y="844513"/>
                </a:moveTo>
                <a:cubicBezTo>
                  <a:pt x="2453175" y="841425"/>
                  <a:pt x="2469851" y="845748"/>
                  <a:pt x="2467380" y="865513"/>
                </a:cubicBezTo>
                <a:cubicBezTo>
                  <a:pt x="2464910" y="885277"/>
                  <a:pt x="2437733" y="912453"/>
                  <a:pt x="2430323" y="932217"/>
                </a:cubicBezTo>
                <a:cubicBezTo>
                  <a:pt x="2417969" y="964334"/>
                  <a:pt x="2427851" y="969275"/>
                  <a:pt x="2430323" y="998922"/>
                </a:cubicBezTo>
                <a:cubicBezTo>
                  <a:pt x="2432792" y="1031039"/>
                  <a:pt x="2425381" y="1038450"/>
                  <a:pt x="2447616" y="1065626"/>
                </a:cubicBezTo>
                <a:cubicBezTo>
                  <a:pt x="2457499" y="1080449"/>
                  <a:pt x="2469851" y="1082920"/>
                  <a:pt x="2472321" y="1100214"/>
                </a:cubicBezTo>
                <a:cubicBezTo>
                  <a:pt x="2455027" y="1100214"/>
                  <a:pt x="2435264" y="1110096"/>
                  <a:pt x="2422910" y="1124919"/>
                </a:cubicBezTo>
                <a:cubicBezTo>
                  <a:pt x="2437733" y="1122449"/>
                  <a:pt x="2452558" y="1110096"/>
                  <a:pt x="2469851" y="1110096"/>
                </a:cubicBezTo>
                <a:cubicBezTo>
                  <a:pt x="2469851" y="1115037"/>
                  <a:pt x="2472321" y="1129860"/>
                  <a:pt x="2472321" y="1132331"/>
                </a:cubicBezTo>
                <a:cubicBezTo>
                  <a:pt x="2477262" y="1124919"/>
                  <a:pt x="2487145" y="1085391"/>
                  <a:pt x="2482204" y="1075508"/>
                </a:cubicBezTo>
                <a:cubicBezTo>
                  <a:pt x="2477262" y="1065626"/>
                  <a:pt x="2462439" y="1068097"/>
                  <a:pt x="2452558" y="1055744"/>
                </a:cubicBezTo>
                <a:cubicBezTo>
                  <a:pt x="2427851" y="1023627"/>
                  <a:pt x="2477262" y="1021157"/>
                  <a:pt x="2474791" y="993981"/>
                </a:cubicBezTo>
                <a:cubicBezTo>
                  <a:pt x="2457499" y="1001392"/>
                  <a:pt x="2442675" y="971746"/>
                  <a:pt x="2450086" y="954452"/>
                </a:cubicBezTo>
                <a:cubicBezTo>
                  <a:pt x="2464910" y="924805"/>
                  <a:pt x="2477262" y="959393"/>
                  <a:pt x="2501967" y="959393"/>
                </a:cubicBezTo>
                <a:cubicBezTo>
                  <a:pt x="2487145" y="949511"/>
                  <a:pt x="2472321" y="939629"/>
                  <a:pt x="2457499" y="929747"/>
                </a:cubicBezTo>
                <a:cubicBezTo>
                  <a:pt x="2469851" y="922335"/>
                  <a:pt x="2489615" y="932217"/>
                  <a:pt x="2506908" y="937158"/>
                </a:cubicBezTo>
                <a:cubicBezTo>
                  <a:pt x="2501967" y="929747"/>
                  <a:pt x="2469851" y="924805"/>
                  <a:pt x="2469851" y="909982"/>
                </a:cubicBezTo>
                <a:cubicBezTo>
                  <a:pt x="2469851" y="892688"/>
                  <a:pt x="2487145" y="909982"/>
                  <a:pt x="2492086" y="914923"/>
                </a:cubicBezTo>
                <a:cubicBezTo>
                  <a:pt x="2477262" y="890218"/>
                  <a:pt x="2504439" y="882806"/>
                  <a:pt x="2511849" y="907512"/>
                </a:cubicBezTo>
                <a:cubicBezTo>
                  <a:pt x="2506908" y="900100"/>
                  <a:pt x="2509380" y="895159"/>
                  <a:pt x="2504439" y="887747"/>
                </a:cubicBezTo>
                <a:cubicBezTo>
                  <a:pt x="2519262" y="872924"/>
                  <a:pt x="2543967" y="858101"/>
                  <a:pt x="2563732" y="863042"/>
                </a:cubicBezTo>
                <a:cubicBezTo>
                  <a:pt x="2581026" y="867983"/>
                  <a:pt x="2598319" y="892688"/>
                  <a:pt x="2578554" y="912453"/>
                </a:cubicBezTo>
                <a:cubicBezTo>
                  <a:pt x="2610672" y="917394"/>
                  <a:pt x="2598319" y="934688"/>
                  <a:pt x="2600790" y="951981"/>
                </a:cubicBezTo>
                <a:cubicBezTo>
                  <a:pt x="2603261" y="971746"/>
                  <a:pt x="2605731" y="966805"/>
                  <a:pt x="2603261" y="993981"/>
                </a:cubicBezTo>
                <a:cubicBezTo>
                  <a:pt x="2600790" y="1011274"/>
                  <a:pt x="2588437" y="1018686"/>
                  <a:pt x="2603261" y="1028568"/>
                </a:cubicBezTo>
                <a:cubicBezTo>
                  <a:pt x="2590908" y="1033509"/>
                  <a:pt x="2590908" y="1031039"/>
                  <a:pt x="2593378" y="1045862"/>
                </a:cubicBezTo>
                <a:cubicBezTo>
                  <a:pt x="2610672" y="1035980"/>
                  <a:pt x="2623025" y="1008804"/>
                  <a:pt x="2625495" y="989040"/>
                </a:cubicBezTo>
                <a:cubicBezTo>
                  <a:pt x="2625495" y="1003863"/>
                  <a:pt x="2627966" y="1013745"/>
                  <a:pt x="2640319" y="1001392"/>
                </a:cubicBezTo>
                <a:cubicBezTo>
                  <a:pt x="2642789" y="1006333"/>
                  <a:pt x="2647730" y="1011274"/>
                  <a:pt x="2650201" y="1016215"/>
                </a:cubicBezTo>
                <a:cubicBezTo>
                  <a:pt x="2657612" y="1013745"/>
                  <a:pt x="2665024" y="1008804"/>
                  <a:pt x="2672436" y="1006333"/>
                </a:cubicBezTo>
                <a:cubicBezTo>
                  <a:pt x="2645260" y="984098"/>
                  <a:pt x="2692200" y="966805"/>
                  <a:pt x="2711964" y="969275"/>
                </a:cubicBezTo>
                <a:cubicBezTo>
                  <a:pt x="2726788" y="971746"/>
                  <a:pt x="2756434" y="989040"/>
                  <a:pt x="2761375" y="996451"/>
                </a:cubicBezTo>
                <a:cubicBezTo>
                  <a:pt x="2771257" y="1008804"/>
                  <a:pt x="2771257" y="1026098"/>
                  <a:pt x="2776198" y="1033509"/>
                </a:cubicBezTo>
                <a:cubicBezTo>
                  <a:pt x="2781139" y="1040921"/>
                  <a:pt x="2795963" y="1028568"/>
                  <a:pt x="2795963" y="1048332"/>
                </a:cubicBezTo>
                <a:cubicBezTo>
                  <a:pt x="2795963" y="1058215"/>
                  <a:pt x="2778669" y="1070567"/>
                  <a:pt x="2773728" y="1073038"/>
                </a:cubicBezTo>
                <a:cubicBezTo>
                  <a:pt x="2778669" y="1070567"/>
                  <a:pt x="2781139" y="1070567"/>
                  <a:pt x="2783610" y="1068097"/>
                </a:cubicBezTo>
                <a:cubicBezTo>
                  <a:pt x="2783610" y="1070567"/>
                  <a:pt x="2783610" y="1075508"/>
                  <a:pt x="2783610" y="1077979"/>
                </a:cubicBezTo>
                <a:cubicBezTo>
                  <a:pt x="2791022" y="1065626"/>
                  <a:pt x="2805845" y="1060685"/>
                  <a:pt x="2820668" y="1060685"/>
                </a:cubicBezTo>
                <a:cubicBezTo>
                  <a:pt x="2818198" y="1070567"/>
                  <a:pt x="2810786" y="1082920"/>
                  <a:pt x="2805845" y="1092802"/>
                </a:cubicBezTo>
                <a:cubicBezTo>
                  <a:pt x="2810786" y="1085391"/>
                  <a:pt x="2813257" y="1085391"/>
                  <a:pt x="2818198" y="1082920"/>
                </a:cubicBezTo>
                <a:cubicBezTo>
                  <a:pt x="2815727" y="1097743"/>
                  <a:pt x="2820668" y="1105155"/>
                  <a:pt x="2828080" y="1107625"/>
                </a:cubicBezTo>
                <a:cubicBezTo>
                  <a:pt x="2818198" y="1075508"/>
                  <a:pt x="2845373" y="1095273"/>
                  <a:pt x="2850315" y="1070567"/>
                </a:cubicBezTo>
                <a:cubicBezTo>
                  <a:pt x="2862667" y="1085391"/>
                  <a:pt x="2887374" y="1087861"/>
                  <a:pt x="2892314" y="1107625"/>
                </a:cubicBezTo>
                <a:cubicBezTo>
                  <a:pt x="2894785" y="1127390"/>
                  <a:pt x="2882433" y="1134801"/>
                  <a:pt x="2862667" y="1132331"/>
                </a:cubicBezTo>
                <a:cubicBezTo>
                  <a:pt x="2892314" y="1144683"/>
                  <a:pt x="2919490" y="1119978"/>
                  <a:pt x="2899726" y="1169389"/>
                </a:cubicBezTo>
                <a:cubicBezTo>
                  <a:pt x="2909609" y="1161977"/>
                  <a:pt x="2919490" y="1157036"/>
                  <a:pt x="2929372" y="1152095"/>
                </a:cubicBezTo>
                <a:cubicBezTo>
                  <a:pt x="2921961" y="1161977"/>
                  <a:pt x="2917020" y="1171859"/>
                  <a:pt x="2914549" y="1181742"/>
                </a:cubicBezTo>
                <a:cubicBezTo>
                  <a:pt x="2929372" y="1157036"/>
                  <a:pt x="2983725" y="1157036"/>
                  <a:pt x="2971372" y="1194094"/>
                </a:cubicBezTo>
                <a:cubicBezTo>
                  <a:pt x="2971372" y="1191624"/>
                  <a:pt x="2968901" y="1189153"/>
                  <a:pt x="2966431" y="1186683"/>
                </a:cubicBezTo>
                <a:cubicBezTo>
                  <a:pt x="2961490" y="1199035"/>
                  <a:pt x="2949137" y="1203976"/>
                  <a:pt x="2936785" y="1211388"/>
                </a:cubicBezTo>
                <a:cubicBezTo>
                  <a:pt x="2936785" y="1213859"/>
                  <a:pt x="2939255" y="1213859"/>
                  <a:pt x="2939255" y="1216329"/>
                </a:cubicBezTo>
                <a:cubicBezTo>
                  <a:pt x="2949137" y="1211388"/>
                  <a:pt x="2956549" y="1213859"/>
                  <a:pt x="2966431" y="1211388"/>
                </a:cubicBezTo>
                <a:cubicBezTo>
                  <a:pt x="2963959" y="1218800"/>
                  <a:pt x="2963959" y="1223741"/>
                  <a:pt x="2956549" y="1231152"/>
                </a:cubicBezTo>
                <a:cubicBezTo>
                  <a:pt x="2971372" y="1231152"/>
                  <a:pt x="2978784" y="1216329"/>
                  <a:pt x="2981253" y="1201506"/>
                </a:cubicBezTo>
                <a:cubicBezTo>
                  <a:pt x="2991136" y="1206447"/>
                  <a:pt x="3005960" y="1221270"/>
                  <a:pt x="3008429" y="1233623"/>
                </a:cubicBezTo>
                <a:cubicBezTo>
                  <a:pt x="3010901" y="1253387"/>
                  <a:pt x="3010901" y="1238564"/>
                  <a:pt x="3001019" y="1245976"/>
                </a:cubicBezTo>
                <a:cubicBezTo>
                  <a:pt x="2991136" y="1253387"/>
                  <a:pt x="2971372" y="1258328"/>
                  <a:pt x="2961490" y="1265740"/>
                </a:cubicBezTo>
                <a:cubicBezTo>
                  <a:pt x="2971372" y="1268210"/>
                  <a:pt x="2968901" y="1265740"/>
                  <a:pt x="2981253" y="1275622"/>
                </a:cubicBezTo>
                <a:cubicBezTo>
                  <a:pt x="2986194" y="1270681"/>
                  <a:pt x="3038077" y="1273152"/>
                  <a:pt x="3033136" y="1292916"/>
                </a:cubicBezTo>
                <a:cubicBezTo>
                  <a:pt x="3030664" y="1305269"/>
                  <a:pt x="2993607" y="1295386"/>
                  <a:pt x="2986194" y="1287975"/>
                </a:cubicBezTo>
                <a:cubicBezTo>
                  <a:pt x="2978784" y="1292916"/>
                  <a:pt x="2983725" y="1290445"/>
                  <a:pt x="2971372" y="1295386"/>
                </a:cubicBezTo>
                <a:cubicBezTo>
                  <a:pt x="2971372" y="1297857"/>
                  <a:pt x="2971372" y="1297857"/>
                  <a:pt x="2971372" y="1300327"/>
                </a:cubicBezTo>
                <a:cubicBezTo>
                  <a:pt x="2983725" y="1302798"/>
                  <a:pt x="2988666" y="1305269"/>
                  <a:pt x="2993607" y="1315151"/>
                </a:cubicBezTo>
                <a:cubicBezTo>
                  <a:pt x="2991136" y="1315151"/>
                  <a:pt x="2986194" y="1315151"/>
                  <a:pt x="2983725" y="1315151"/>
                </a:cubicBezTo>
                <a:cubicBezTo>
                  <a:pt x="2986194" y="1322562"/>
                  <a:pt x="2988666" y="1332444"/>
                  <a:pt x="2996077" y="1337386"/>
                </a:cubicBezTo>
                <a:cubicBezTo>
                  <a:pt x="2983725" y="1337386"/>
                  <a:pt x="2986194" y="1342327"/>
                  <a:pt x="2976313" y="1342327"/>
                </a:cubicBezTo>
                <a:cubicBezTo>
                  <a:pt x="2988666" y="1349738"/>
                  <a:pt x="3005960" y="1349738"/>
                  <a:pt x="3018312" y="1357150"/>
                </a:cubicBezTo>
                <a:cubicBezTo>
                  <a:pt x="3033136" y="1364561"/>
                  <a:pt x="3015842" y="1369503"/>
                  <a:pt x="3023253" y="1376914"/>
                </a:cubicBezTo>
                <a:cubicBezTo>
                  <a:pt x="3028194" y="1381855"/>
                  <a:pt x="3035606" y="1371973"/>
                  <a:pt x="3043018" y="1379385"/>
                </a:cubicBezTo>
                <a:cubicBezTo>
                  <a:pt x="3045488" y="1381855"/>
                  <a:pt x="3045488" y="1389267"/>
                  <a:pt x="3040547" y="1386796"/>
                </a:cubicBezTo>
                <a:cubicBezTo>
                  <a:pt x="3038077" y="1386796"/>
                  <a:pt x="3045488" y="1399149"/>
                  <a:pt x="3047959" y="1401620"/>
                </a:cubicBezTo>
                <a:cubicBezTo>
                  <a:pt x="3055370" y="1391737"/>
                  <a:pt x="3065253" y="1389267"/>
                  <a:pt x="3077605" y="1389267"/>
                </a:cubicBezTo>
                <a:cubicBezTo>
                  <a:pt x="3067723" y="1413972"/>
                  <a:pt x="3085017" y="1399149"/>
                  <a:pt x="3094899" y="1411502"/>
                </a:cubicBezTo>
                <a:cubicBezTo>
                  <a:pt x="3104781" y="1423854"/>
                  <a:pt x="3117134" y="1441148"/>
                  <a:pt x="3099840" y="1448560"/>
                </a:cubicBezTo>
                <a:cubicBezTo>
                  <a:pt x="3102311" y="1451030"/>
                  <a:pt x="3104781" y="1451030"/>
                  <a:pt x="3107252" y="1451030"/>
                </a:cubicBezTo>
                <a:cubicBezTo>
                  <a:pt x="3104781" y="1453501"/>
                  <a:pt x="3104781" y="1453501"/>
                  <a:pt x="3102311" y="1455971"/>
                </a:cubicBezTo>
                <a:cubicBezTo>
                  <a:pt x="3129487" y="1458442"/>
                  <a:pt x="3149251" y="1441148"/>
                  <a:pt x="3129487" y="1480677"/>
                </a:cubicBezTo>
                <a:cubicBezTo>
                  <a:pt x="3183838" y="1451030"/>
                  <a:pt x="3208544" y="1542440"/>
                  <a:pt x="3151722" y="1525147"/>
                </a:cubicBezTo>
                <a:cubicBezTo>
                  <a:pt x="3156663" y="1525147"/>
                  <a:pt x="3159133" y="1527617"/>
                  <a:pt x="3161604" y="1527617"/>
                </a:cubicBezTo>
                <a:cubicBezTo>
                  <a:pt x="3164074" y="1525147"/>
                  <a:pt x="3151722" y="1542440"/>
                  <a:pt x="3154192" y="1535029"/>
                </a:cubicBezTo>
                <a:cubicBezTo>
                  <a:pt x="3151722" y="1537499"/>
                  <a:pt x="3151722" y="1539970"/>
                  <a:pt x="3151722" y="1542440"/>
                </a:cubicBezTo>
                <a:cubicBezTo>
                  <a:pt x="3164074" y="1539970"/>
                  <a:pt x="3159133" y="1544911"/>
                  <a:pt x="3166545" y="1547381"/>
                </a:cubicBezTo>
                <a:cubicBezTo>
                  <a:pt x="3154192" y="1557264"/>
                  <a:pt x="3149251" y="1596792"/>
                  <a:pt x="3127016" y="1567146"/>
                </a:cubicBezTo>
                <a:cubicBezTo>
                  <a:pt x="3127016" y="1596792"/>
                  <a:pt x="3127016" y="1601733"/>
                  <a:pt x="3122075" y="1628909"/>
                </a:cubicBezTo>
                <a:cubicBezTo>
                  <a:pt x="3117134" y="1621498"/>
                  <a:pt x="3109722" y="1621498"/>
                  <a:pt x="3107252" y="1619027"/>
                </a:cubicBezTo>
                <a:cubicBezTo>
                  <a:pt x="3104781" y="1616557"/>
                  <a:pt x="3104781" y="1611615"/>
                  <a:pt x="3102311" y="1606674"/>
                </a:cubicBezTo>
                <a:cubicBezTo>
                  <a:pt x="3087487" y="1614086"/>
                  <a:pt x="3087487" y="1601733"/>
                  <a:pt x="3089958" y="1589381"/>
                </a:cubicBezTo>
                <a:cubicBezTo>
                  <a:pt x="3072664" y="1596792"/>
                  <a:pt x="3065253" y="1567146"/>
                  <a:pt x="3070194" y="1552323"/>
                </a:cubicBezTo>
                <a:cubicBezTo>
                  <a:pt x="3050429" y="1559734"/>
                  <a:pt x="3043018" y="1532558"/>
                  <a:pt x="3020783" y="1527617"/>
                </a:cubicBezTo>
                <a:cubicBezTo>
                  <a:pt x="3025723" y="1515264"/>
                  <a:pt x="3023253" y="1515264"/>
                  <a:pt x="3010901" y="1507853"/>
                </a:cubicBezTo>
                <a:cubicBezTo>
                  <a:pt x="3008429" y="1510323"/>
                  <a:pt x="3008429" y="1510323"/>
                  <a:pt x="3005960" y="1512794"/>
                </a:cubicBezTo>
                <a:cubicBezTo>
                  <a:pt x="3008429" y="1515264"/>
                  <a:pt x="3010901" y="1517735"/>
                  <a:pt x="3013371" y="1520206"/>
                </a:cubicBezTo>
                <a:cubicBezTo>
                  <a:pt x="3010901" y="1520206"/>
                  <a:pt x="3010901" y="1520206"/>
                  <a:pt x="3008429" y="1520206"/>
                </a:cubicBezTo>
                <a:cubicBezTo>
                  <a:pt x="3010901" y="1522676"/>
                  <a:pt x="3010901" y="1527617"/>
                  <a:pt x="3013371" y="1530088"/>
                </a:cubicBezTo>
                <a:cubicBezTo>
                  <a:pt x="3008429" y="1525147"/>
                  <a:pt x="2996077" y="1520206"/>
                  <a:pt x="2991136" y="1517735"/>
                </a:cubicBezTo>
                <a:cubicBezTo>
                  <a:pt x="2991136" y="1517735"/>
                  <a:pt x="2993607" y="1520206"/>
                  <a:pt x="2993607" y="1522676"/>
                </a:cubicBezTo>
                <a:cubicBezTo>
                  <a:pt x="2991136" y="1522676"/>
                  <a:pt x="2986194" y="1522676"/>
                  <a:pt x="2983725" y="1522676"/>
                </a:cubicBezTo>
                <a:cubicBezTo>
                  <a:pt x="2991136" y="1539970"/>
                  <a:pt x="3008429" y="1535029"/>
                  <a:pt x="3013371" y="1554793"/>
                </a:cubicBezTo>
                <a:cubicBezTo>
                  <a:pt x="2996077" y="1554793"/>
                  <a:pt x="2988666" y="1564675"/>
                  <a:pt x="2991136" y="1581969"/>
                </a:cubicBezTo>
                <a:cubicBezTo>
                  <a:pt x="3001019" y="1577028"/>
                  <a:pt x="3003488" y="1581969"/>
                  <a:pt x="3010901" y="1579498"/>
                </a:cubicBezTo>
                <a:cubicBezTo>
                  <a:pt x="3013371" y="1601733"/>
                  <a:pt x="3025723" y="1606674"/>
                  <a:pt x="3028194" y="1636321"/>
                </a:cubicBezTo>
                <a:cubicBezTo>
                  <a:pt x="3038077" y="1623968"/>
                  <a:pt x="3030664" y="1631380"/>
                  <a:pt x="3045488" y="1626439"/>
                </a:cubicBezTo>
                <a:cubicBezTo>
                  <a:pt x="3043018" y="1631380"/>
                  <a:pt x="3040547" y="1633850"/>
                  <a:pt x="3038077" y="1636321"/>
                </a:cubicBezTo>
                <a:cubicBezTo>
                  <a:pt x="3040547" y="1636321"/>
                  <a:pt x="3040547" y="1638791"/>
                  <a:pt x="3043018" y="1638791"/>
                </a:cubicBezTo>
                <a:cubicBezTo>
                  <a:pt x="3057841" y="1626439"/>
                  <a:pt x="3062782" y="1633850"/>
                  <a:pt x="3060312" y="1651144"/>
                </a:cubicBezTo>
                <a:cubicBezTo>
                  <a:pt x="3062782" y="1648674"/>
                  <a:pt x="3065253" y="1646203"/>
                  <a:pt x="3067723" y="1643733"/>
                </a:cubicBezTo>
                <a:cubicBezTo>
                  <a:pt x="3070194" y="1646203"/>
                  <a:pt x="3067723" y="1651144"/>
                  <a:pt x="3070194" y="1653615"/>
                </a:cubicBezTo>
                <a:cubicBezTo>
                  <a:pt x="3087487" y="1656085"/>
                  <a:pt x="3072664" y="1656085"/>
                  <a:pt x="3077605" y="1668438"/>
                </a:cubicBezTo>
                <a:cubicBezTo>
                  <a:pt x="3075135" y="1668438"/>
                  <a:pt x="3067723" y="1670908"/>
                  <a:pt x="3070194" y="1675849"/>
                </a:cubicBezTo>
                <a:cubicBezTo>
                  <a:pt x="3072664" y="1680791"/>
                  <a:pt x="3082546" y="1683261"/>
                  <a:pt x="3082546" y="1688202"/>
                </a:cubicBezTo>
                <a:cubicBezTo>
                  <a:pt x="3085017" y="1700555"/>
                  <a:pt x="3092428" y="1715378"/>
                  <a:pt x="3092428" y="1737613"/>
                </a:cubicBezTo>
                <a:cubicBezTo>
                  <a:pt x="3087487" y="1732672"/>
                  <a:pt x="3085017" y="1730201"/>
                  <a:pt x="3080076" y="1725260"/>
                </a:cubicBezTo>
                <a:cubicBezTo>
                  <a:pt x="3075135" y="1747495"/>
                  <a:pt x="3092428" y="1752436"/>
                  <a:pt x="3094899" y="1767260"/>
                </a:cubicBezTo>
                <a:cubicBezTo>
                  <a:pt x="3089958" y="1764789"/>
                  <a:pt x="3085017" y="1762318"/>
                  <a:pt x="3080076" y="1759848"/>
                </a:cubicBezTo>
                <a:cubicBezTo>
                  <a:pt x="3080076" y="1767260"/>
                  <a:pt x="3080076" y="1774671"/>
                  <a:pt x="3085017" y="1784553"/>
                </a:cubicBezTo>
                <a:cubicBezTo>
                  <a:pt x="3075135" y="1779612"/>
                  <a:pt x="3075135" y="1782083"/>
                  <a:pt x="3075135" y="1767260"/>
                </a:cubicBezTo>
                <a:cubicBezTo>
                  <a:pt x="3070194" y="1764789"/>
                  <a:pt x="3070194" y="1767260"/>
                  <a:pt x="3065253" y="1759848"/>
                </a:cubicBezTo>
                <a:cubicBezTo>
                  <a:pt x="3055370" y="1764789"/>
                  <a:pt x="3055370" y="1759848"/>
                  <a:pt x="3050429" y="1764789"/>
                </a:cubicBezTo>
                <a:cubicBezTo>
                  <a:pt x="3038077" y="1754907"/>
                  <a:pt x="3028194" y="1749966"/>
                  <a:pt x="3018312" y="1742554"/>
                </a:cubicBezTo>
                <a:cubicBezTo>
                  <a:pt x="3008429" y="1735142"/>
                  <a:pt x="3001019" y="1722790"/>
                  <a:pt x="2993607" y="1720319"/>
                </a:cubicBezTo>
                <a:cubicBezTo>
                  <a:pt x="2993607" y="1720319"/>
                  <a:pt x="2996077" y="1722790"/>
                  <a:pt x="2996077" y="1725260"/>
                </a:cubicBezTo>
                <a:cubicBezTo>
                  <a:pt x="2981253" y="1722790"/>
                  <a:pt x="2976313" y="1707967"/>
                  <a:pt x="2961490" y="1707967"/>
                </a:cubicBezTo>
                <a:cubicBezTo>
                  <a:pt x="2988666" y="1745025"/>
                  <a:pt x="3040547" y="1777142"/>
                  <a:pt x="3047959" y="1826552"/>
                </a:cubicBezTo>
                <a:cubicBezTo>
                  <a:pt x="3030664" y="1824082"/>
                  <a:pt x="3018312" y="1814200"/>
                  <a:pt x="3001019" y="1809259"/>
                </a:cubicBezTo>
                <a:cubicBezTo>
                  <a:pt x="2986194" y="1804318"/>
                  <a:pt x="2971372" y="1806788"/>
                  <a:pt x="2966431" y="1789494"/>
                </a:cubicBezTo>
                <a:cubicBezTo>
                  <a:pt x="2956549" y="1796906"/>
                  <a:pt x="2946666" y="1779612"/>
                  <a:pt x="2946666" y="1767260"/>
                </a:cubicBezTo>
                <a:cubicBezTo>
                  <a:pt x="2934313" y="1772201"/>
                  <a:pt x="2936785" y="1772201"/>
                  <a:pt x="2931842" y="1759848"/>
                </a:cubicBezTo>
                <a:cubicBezTo>
                  <a:pt x="2919490" y="1777142"/>
                  <a:pt x="2909609" y="1759848"/>
                  <a:pt x="2892314" y="1754907"/>
                </a:cubicBezTo>
                <a:cubicBezTo>
                  <a:pt x="2882433" y="1745025"/>
                  <a:pt x="2872550" y="1732672"/>
                  <a:pt x="2857726" y="1698084"/>
                </a:cubicBezTo>
                <a:cubicBezTo>
                  <a:pt x="2870079" y="1707967"/>
                  <a:pt x="2867608" y="1703026"/>
                  <a:pt x="2879961" y="1693143"/>
                </a:cubicBezTo>
                <a:cubicBezTo>
                  <a:pt x="2875020" y="1690673"/>
                  <a:pt x="2870079" y="1685732"/>
                  <a:pt x="2862667" y="1678320"/>
                </a:cubicBezTo>
                <a:cubicBezTo>
                  <a:pt x="2862667" y="1683261"/>
                  <a:pt x="2860198" y="1685732"/>
                  <a:pt x="2860198" y="1690673"/>
                </a:cubicBezTo>
                <a:cubicBezTo>
                  <a:pt x="2842903" y="1675849"/>
                  <a:pt x="2837963" y="1673379"/>
                  <a:pt x="2825609" y="1651144"/>
                </a:cubicBezTo>
                <a:cubicBezTo>
                  <a:pt x="2813257" y="1626439"/>
                  <a:pt x="2803374" y="1631380"/>
                  <a:pt x="2786081" y="1616557"/>
                </a:cubicBezTo>
                <a:cubicBezTo>
                  <a:pt x="2783610" y="1619027"/>
                  <a:pt x="2783610" y="1619027"/>
                  <a:pt x="2781139" y="1621498"/>
                </a:cubicBezTo>
                <a:cubicBezTo>
                  <a:pt x="2781139" y="1616557"/>
                  <a:pt x="2781139" y="1614086"/>
                  <a:pt x="2781139" y="1609145"/>
                </a:cubicBezTo>
                <a:cubicBezTo>
                  <a:pt x="2766316" y="1619027"/>
                  <a:pt x="2778669" y="1628909"/>
                  <a:pt x="2783610" y="1631380"/>
                </a:cubicBezTo>
                <a:cubicBezTo>
                  <a:pt x="2783610" y="1633850"/>
                  <a:pt x="2781139" y="1641262"/>
                  <a:pt x="2781139" y="1641262"/>
                </a:cubicBezTo>
                <a:cubicBezTo>
                  <a:pt x="2763846" y="1638791"/>
                  <a:pt x="2761375" y="1628909"/>
                  <a:pt x="2744081" y="1631380"/>
                </a:cubicBezTo>
                <a:cubicBezTo>
                  <a:pt x="2746552" y="1658556"/>
                  <a:pt x="2711964" y="1658556"/>
                  <a:pt x="2694670" y="1643733"/>
                </a:cubicBezTo>
                <a:cubicBezTo>
                  <a:pt x="2660083" y="1614086"/>
                  <a:pt x="2697141" y="1599263"/>
                  <a:pt x="2704553" y="1577028"/>
                </a:cubicBezTo>
                <a:cubicBezTo>
                  <a:pt x="2702082" y="1577028"/>
                  <a:pt x="2702082" y="1574557"/>
                  <a:pt x="2699612" y="1572087"/>
                </a:cubicBezTo>
                <a:cubicBezTo>
                  <a:pt x="2719376" y="1574557"/>
                  <a:pt x="2746552" y="1586910"/>
                  <a:pt x="2763846" y="1584440"/>
                </a:cubicBezTo>
                <a:cubicBezTo>
                  <a:pt x="2778669" y="1581969"/>
                  <a:pt x="2793492" y="1559734"/>
                  <a:pt x="2813257" y="1572087"/>
                </a:cubicBezTo>
                <a:cubicBezTo>
                  <a:pt x="2813257" y="1535029"/>
                  <a:pt x="2776198" y="1537499"/>
                  <a:pt x="2805845" y="1500441"/>
                </a:cubicBezTo>
                <a:cubicBezTo>
                  <a:pt x="2820668" y="1483147"/>
                  <a:pt x="2842903" y="1465854"/>
                  <a:pt x="2847844" y="1446089"/>
                </a:cubicBezTo>
                <a:cubicBezTo>
                  <a:pt x="2850315" y="1428796"/>
                  <a:pt x="2842903" y="1404090"/>
                  <a:pt x="2835491" y="1384326"/>
                </a:cubicBezTo>
                <a:cubicBezTo>
                  <a:pt x="2830550" y="1371973"/>
                  <a:pt x="2830550" y="1364561"/>
                  <a:pt x="2823139" y="1354679"/>
                </a:cubicBezTo>
                <a:cubicBezTo>
                  <a:pt x="2825609" y="1357150"/>
                  <a:pt x="2813257" y="1359620"/>
                  <a:pt x="2810786" y="1354679"/>
                </a:cubicBezTo>
                <a:cubicBezTo>
                  <a:pt x="2803374" y="1339856"/>
                  <a:pt x="2813257" y="1325033"/>
                  <a:pt x="2795963" y="1320092"/>
                </a:cubicBezTo>
                <a:cubicBezTo>
                  <a:pt x="2795963" y="1325033"/>
                  <a:pt x="2795963" y="1332444"/>
                  <a:pt x="2795963" y="1334915"/>
                </a:cubicBezTo>
                <a:cubicBezTo>
                  <a:pt x="2783610" y="1325033"/>
                  <a:pt x="2776198" y="1312680"/>
                  <a:pt x="2776198" y="1300327"/>
                </a:cubicBezTo>
                <a:cubicBezTo>
                  <a:pt x="2781139" y="1297857"/>
                  <a:pt x="2788551" y="1297857"/>
                  <a:pt x="2793492" y="1295386"/>
                </a:cubicBezTo>
                <a:cubicBezTo>
                  <a:pt x="2768787" y="1287975"/>
                  <a:pt x="2746552" y="1315151"/>
                  <a:pt x="2724317" y="1325033"/>
                </a:cubicBezTo>
                <a:cubicBezTo>
                  <a:pt x="2721846" y="1315151"/>
                  <a:pt x="2721846" y="1302798"/>
                  <a:pt x="2721846" y="1292916"/>
                </a:cubicBezTo>
                <a:cubicBezTo>
                  <a:pt x="2771257" y="1310210"/>
                  <a:pt x="2739140" y="1250917"/>
                  <a:pt x="2709494" y="1243505"/>
                </a:cubicBezTo>
                <a:cubicBezTo>
                  <a:pt x="2719376" y="1233623"/>
                  <a:pt x="2714435" y="1226211"/>
                  <a:pt x="2702082" y="1223741"/>
                </a:cubicBezTo>
                <a:cubicBezTo>
                  <a:pt x="2699612" y="1228682"/>
                  <a:pt x="2699612" y="1231152"/>
                  <a:pt x="2697141" y="1233623"/>
                </a:cubicBezTo>
                <a:cubicBezTo>
                  <a:pt x="2689729" y="1221270"/>
                  <a:pt x="2692200" y="1208917"/>
                  <a:pt x="2692200" y="1194094"/>
                </a:cubicBezTo>
                <a:cubicBezTo>
                  <a:pt x="2679847" y="1196565"/>
                  <a:pt x="2682318" y="1191624"/>
                  <a:pt x="2674906" y="1196565"/>
                </a:cubicBezTo>
                <a:cubicBezTo>
                  <a:pt x="2665024" y="1179271"/>
                  <a:pt x="2650201" y="1169389"/>
                  <a:pt x="2635377" y="1179271"/>
                </a:cubicBezTo>
                <a:cubicBezTo>
                  <a:pt x="2660083" y="1186683"/>
                  <a:pt x="2672436" y="1223741"/>
                  <a:pt x="2635377" y="1226211"/>
                </a:cubicBezTo>
                <a:cubicBezTo>
                  <a:pt x="2627966" y="1226211"/>
                  <a:pt x="2585967" y="1206447"/>
                  <a:pt x="2571143" y="1201506"/>
                </a:cubicBezTo>
                <a:cubicBezTo>
                  <a:pt x="2568673" y="1203976"/>
                  <a:pt x="2568673" y="1206447"/>
                  <a:pt x="2568673" y="1208917"/>
                </a:cubicBezTo>
                <a:cubicBezTo>
                  <a:pt x="2581026" y="1211388"/>
                  <a:pt x="2590908" y="1221270"/>
                  <a:pt x="2593378" y="1233623"/>
                </a:cubicBezTo>
                <a:cubicBezTo>
                  <a:pt x="2583496" y="1223741"/>
                  <a:pt x="2571143" y="1208917"/>
                  <a:pt x="2561261" y="1228682"/>
                </a:cubicBezTo>
                <a:cubicBezTo>
                  <a:pt x="2561261" y="1228682"/>
                  <a:pt x="2556319" y="1226211"/>
                  <a:pt x="2558791" y="1223741"/>
                </a:cubicBezTo>
                <a:cubicBezTo>
                  <a:pt x="2551378" y="1226211"/>
                  <a:pt x="2526674" y="1218800"/>
                  <a:pt x="2516791" y="1216329"/>
                </a:cubicBezTo>
                <a:cubicBezTo>
                  <a:pt x="2504439" y="1213859"/>
                  <a:pt x="2469851" y="1206447"/>
                  <a:pt x="2452558" y="1208917"/>
                </a:cubicBezTo>
                <a:cubicBezTo>
                  <a:pt x="2455027" y="1211388"/>
                  <a:pt x="2457499" y="1211388"/>
                  <a:pt x="2459968" y="1213859"/>
                </a:cubicBezTo>
                <a:cubicBezTo>
                  <a:pt x="2435264" y="1213859"/>
                  <a:pt x="2420440" y="1194094"/>
                  <a:pt x="2420440" y="1171859"/>
                </a:cubicBezTo>
                <a:cubicBezTo>
                  <a:pt x="2415499" y="1191624"/>
                  <a:pt x="2388322" y="1184212"/>
                  <a:pt x="2373499" y="1181742"/>
                </a:cubicBezTo>
                <a:cubicBezTo>
                  <a:pt x="2375970" y="1181742"/>
                  <a:pt x="2378440" y="1181742"/>
                  <a:pt x="2380911" y="1181742"/>
                </a:cubicBezTo>
                <a:cubicBezTo>
                  <a:pt x="2353735" y="1171859"/>
                  <a:pt x="2338912" y="1139742"/>
                  <a:pt x="2336441" y="1117507"/>
                </a:cubicBezTo>
                <a:cubicBezTo>
                  <a:pt x="2363617" y="1119978"/>
                  <a:pt x="2378440" y="1142213"/>
                  <a:pt x="2405616" y="1124919"/>
                </a:cubicBezTo>
                <a:cubicBezTo>
                  <a:pt x="2390793" y="1117507"/>
                  <a:pt x="2383381" y="1105155"/>
                  <a:pt x="2368558" y="1100214"/>
                </a:cubicBezTo>
                <a:cubicBezTo>
                  <a:pt x="2348794" y="1092802"/>
                  <a:pt x="2329030" y="1102684"/>
                  <a:pt x="2319147" y="1082920"/>
                </a:cubicBezTo>
                <a:cubicBezTo>
                  <a:pt x="2316677" y="1077979"/>
                  <a:pt x="2319147" y="1038450"/>
                  <a:pt x="2319147" y="1035980"/>
                </a:cubicBezTo>
                <a:cubicBezTo>
                  <a:pt x="2319147" y="1026098"/>
                  <a:pt x="2319147" y="1018686"/>
                  <a:pt x="2331500" y="1011274"/>
                </a:cubicBezTo>
                <a:cubicBezTo>
                  <a:pt x="2311736" y="1006333"/>
                  <a:pt x="2329030" y="956922"/>
                  <a:pt x="2343853" y="954452"/>
                </a:cubicBezTo>
                <a:cubicBezTo>
                  <a:pt x="2329030" y="934688"/>
                  <a:pt x="2358676" y="885277"/>
                  <a:pt x="2378440" y="867983"/>
                </a:cubicBezTo>
                <a:cubicBezTo>
                  <a:pt x="2389558" y="858101"/>
                  <a:pt x="2413028" y="847601"/>
                  <a:pt x="2433102" y="844513"/>
                </a:cubicBezTo>
                <a:close/>
                <a:moveTo>
                  <a:pt x="9259936" y="844504"/>
                </a:moveTo>
                <a:cubicBezTo>
                  <a:pt x="9289963" y="843896"/>
                  <a:pt x="9310770" y="895777"/>
                  <a:pt x="9310770" y="917394"/>
                </a:cubicBezTo>
                <a:cubicBezTo>
                  <a:pt x="9291006" y="917394"/>
                  <a:pt x="9276183" y="909983"/>
                  <a:pt x="9258889" y="905042"/>
                </a:cubicBezTo>
                <a:cubicBezTo>
                  <a:pt x="9241596" y="900100"/>
                  <a:pt x="9204537" y="905042"/>
                  <a:pt x="9197125" y="895159"/>
                </a:cubicBezTo>
                <a:cubicBezTo>
                  <a:pt x="9231714" y="895159"/>
                  <a:pt x="9216890" y="850690"/>
                  <a:pt x="9246536" y="848219"/>
                </a:cubicBezTo>
                <a:cubicBezTo>
                  <a:pt x="9251168" y="845749"/>
                  <a:pt x="9255646" y="844590"/>
                  <a:pt x="9259936" y="844504"/>
                </a:cubicBezTo>
                <a:close/>
                <a:moveTo>
                  <a:pt x="2099275" y="828454"/>
                </a:moveTo>
                <a:cubicBezTo>
                  <a:pt x="2096803" y="843278"/>
                  <a:pt x="2086922" y="853161"/>
                  <a:pt x="2074568" y="858101"/>
                </a:cubicBezTo>
                <a:cubicBezTo>
                  <a:pt x="2069628" y="858101"/>
                  <a:pt x="2069628" y="855630"/>
                  <a:pt x="2067157" y="860572"/>
                </a:cubicBezTo>
                <a:cubicBezTo>
                  <a:pt x="2064687" y="860572"/>
                  <a:pt x="2059746" y="855630"/>
                  <a:pt x="2052333" y="853161"/>
                </a:cubicBezTo>
                <a:cubicBezTo>
                  <a:pt x="2064687" y="840807"/>
                  <a:pt x="2081981" y="830925"/>
                  <a:pt x="2099275" y="828454"/>
                </a:cubicBezTo>
                <a:close/>
                <a:moveTo>
                  <a:pt x="2235145" y="818572"/>
                </a:moveTo>
                <a:cubicBezTo>
                  <a:pt x="2249968" y="825984"/>
                  <a:pt x="2259850" y="825984"/>
                  <a:pt x="2259850" y="840807"/>
                </a:cubicBezTo>
                <a:cubicBezTo>
                  <a:pt x="2279615" y="828455"/>
                  <a:pt x="2301849" y="838337"/>
                  <a:pt x="2324084" y="845748"/>
                </a:cubicBezTo>
                <a:cubicBezTo>
                  <a:pt x="2324084" y="848219"/>
                  <a:pt x="2324084" y="850689"/>
                  <a:pt x="2321614" y="853160"/>
                </a:cubicBezTo>
                <a:cubicBezTo>
                  <a:pt x="2319143" y="853160"/>
                  <a:pt x="2309261" y="880336"/>
                  <a:pt x="2299379" y="882806"/>
                </a:cubicBezTo>
                <a:cubicBezTo>
                  <a:pt x="2299379" y="897630"/>
                  <a:pt x="2294438" y="912453"/>
                  <a:pt x="2279615" y="917394"/>
                </a:cubicBezTo>
                <a:cubicBezTo>
                  <a:pt x="2291967" y="924806"/>
                  <a:pt x="2272203" y="966805"/>
                  <a:pt x="2257380" y="971746"/>
                </a:cubicBezTo>
                <a:cubicBezTo>
                  <a:pt x="2240086" y="976687"/>
                  <a:pt x="2212910" y="944570"/>
                  <a:pt x="2200557" y="971746"/>
                </a:cubicBezTo>
                <a:cubicBezTo>
                  <a:pt x="2205498" y="971746"/>
                  <a:pt x="2210439" y="971746"/>
                  <a:pt x="2215380" y="971746"/>
                </a:cubicBezTo>
                <a:cubicBezTo>
                  <a:pt x="2221557" y="985334"/>
                  <a:pt x="2222174" y="996452"/>
                  <a:pt x="2219395" y="1007260"/>
                </a:cubicBezTo>
                <a:lnTo>
                  <a:pt x="2204927" y="1037016"/>
                </a:lnTo>
                <a:lnTo>
                  <a:pt x="2193454" y="1040921"/>
                </a:lnTo>
                <a:cubicBezTo>
                  <a:pt x="2188204" y="1040921"/>
                  <a:pt x="2182028" y="1040921"/>
                  <a:pt x="2173381" y="1045862"/>
                </a:cubicBezTo>
                <a:cubicBezTo>
                  <a:pt x="2175852" y="1035980"/>
                  <a:pt x="2173381" y="1033509"/>
                  <a:pt x="2185734" y="1026098"/>
                </a:cubicBezTo>
                <a:cubicBezTo>
                  <a:pt x="2180793" y="1028568"/>
                  <a:pt x="2178322" y="1026098"/>
                  <a:pt x="2173381" y="1028568"/>
                </a:cubicBezTo>
                <a:cubicBezTo>
                  <a:pt x="2170911" y="998922"/>
                  <a:pt x="2148676" y="951982"/>
                  <a:pt x="2163499" y="929747"/>
                </a:cubicBezTo>
                <a:cubicBezTo>
                  <a:pt x="2161029" y="914923"/>
                  <a:pt x="2156088" y="890218"/>
                  <a:pt x="2163499" y="882806"/>
                </a:cubicBezTo>
                <a:cubicBezTo>
                  <a:pt x="2146205" y="855630"/>
                  <a:pt x="2180793" y="870454"/>
                  <a:pt x="2190675" y="875395"/>
                </a:cubicBezTo>
                <a:cubicBezTo>
                  <a:pt x="2180793" y="867983"/>
                  <a:pt x="2180793" y="863042"/>
                  <a:pt x="2180793" y="855630"/>
                </a:cubicBezTo>
                <a:cubicBezTo>
                  <a:pt x="2185734" y="855630"/>
                  <a:pt x="2170911" y="850689"/>
                  <a:pt x="2175852" y="855630"/>
                </a:cubicBezTo>
                <a:cubicBezTo>
                  <a:pt x="2161029" y="833396"/>
                  <a:pt x="2205498" y="813631"/>
                  <a:pt x="2217851" y="828455"/>
                </a:cubicBezTo>
                <a:cubicBezTo>
                  <a:pt x="2220322" y="813631"/>
                  <a:pt x="2225263" y="821043"/>
                  <a:pt x="2235145" y="818572"/>
                </a:cubicBezTo>
                <a:close/>
                <a:moveTo>
                  <a:pt x="9071128" y="811161"/>
                </a:moveTo>
                <a:cubicBezTo>
                  <a:pt x="9076070" y="816101"/>
                  <a:pt x="9085952" y="825985"/>
                  <a:pt x="9088423" y="830925"/>
                </a:cubicBezTo>
                <a:cubicBezTo>
                  <a:pt x="9093364" y="838337"/>
                  <a:pt x="9095835" y="840808"/>
                  <a:pt x="9093364" y="850690"/>
                </a:cubicBezTo>
                <a:cubicBezTo>
                  <a:pt x="9083482" y="840808"/>
                  <a:pt x="9073599" y="825985"/>
                  <a:pt x="9071128" y="811161"/>
                </a:cubicBezTo>
                <a:close/>
                <a:moveTo>
                  <a:pt x="9228818" y="804792"/>
                </a:moveTo>
                <a:cubicBezTo>
                  <a:pt x="9233257" y="805294"/>
                  <a:pt x="9236654" y="809926"/>
                  <a:pt x="9236654" y="821044"/>
                </a:cubicBezTo>
                <a:cubicBezTo>
                  <a:pt x="9239125" y="830925"/>
                  <a:pt x="9231713" y="840809"/>
                  <a:pt x="9219361" y="843279"/>
                </a:cubicBezTo>
                <a:cubicBezTo>
                  <a:pt x="9219361" y="845750"/>
                  <a:pt x="9221831" y="848220"/>
                  <a:pt x="9224301" y="848220"/>
                </a:cubicBezTo>
                <a:cubicBezTo>
                  <a:pt x="9192802" y="838955"/>
                  <a:pt x="9215500" y="803286"/>
                  <a:pt x="9228818" y="804792"/>
                </a:cubicBezTo>
                <a:close/>
                <a:moveTo>
                  <a:pt x="8401612" y="781514"/>
                </a:moveTo>
                <a:cubicBezTo>
                  <a:pt x="8448552" y="806221"/>
                  <a:pt x="8349730" y="850690"/>
                  <a:pt x="8357142" y="796339"/>
                </a:cubicBezTo>
                <a:cubicBezTo>
                  <a:pt x="8374436" y="803749"/>
                  <a:pt x="8362083" y="791397"/>
                  <a:pt x="8369494" y="786456"/>
                </a:cubicBezTo>
                <a:cubicBezTo>
                  <a:pt x="8376906" y="781514"/>
                  <a:pt x="8381847" y="781514"/>
                  <a:pt x="8401612" y="781514"/>
                </a:cubicBezTo>
                <a:close/>
                <a:moveTo>
                  <a:pt x="5592607" y="779044"/>
                </a:moveTo>
                <a:cubicBezTo>
                  <a:pt x="5595078" y="788926"/>
                  <a:pt x="5600019" y="786455"/>
                  <a:pt x="5592607" y="798809"/>
                </a:cubicBezTo>
                <a:cubicBezTo>
                  <a:pt x="5592607" y="796338"/>
                  <a:pt x="5590137" y="791396"/>
                  <a:pt x="5587666" y="786455"/>
                </a:cubicBezTo>
                <a:cubicBezTo>
                  <a:pt x="5590137" y="786455"/>
                  <a:pt x="5590137" y="781514"/>
                  <a:pt x="5592607" y="779044"/>
                </a:cubicBezTo>
                <a:close/>
                <a:moveTo>
                  <a:pt x="1399800" y="778427"/>
                </a:moveTo>
                <a:cubicBezTo>
                  <a:pt x="1427902" y="783368"/>
                  <a:pt x="1454461" y="800044"/>
                  <a:pt x="1444579" y="830926"/>
                </a:cubicBezTo>
                <a:cubicBezTo>
                  <a:pt x="1451991" y="801279"/>
                  <a:pt x="1469284" y="813632"/>
                  <a:pt x="1461873" y="835867"/>
                </a:cubicBezTo>
                <a:cubicBezTo>
                  <a:pt x="1466814" y="828455"/>
                  <a:pt x="1466814" y="816102"/>
                  <a:pt x="1474226" y="811161"/>
                </a:cubicBezTo>
                <a:cubicBezTo>
                  <a:pt x="1496460" y="796338"/>
                  <a:pt x="1511284" y="813632"/>
                  <a:pt x="1528577" y="828455"/>
                </a:cubicBezTo>
                <a:cubicBezTo>
                  <a:pt x="1535989" y="835867"/>
                  <a:pt x="1570577" y="867984"/>
                  <a:pt x="1573047" y="880336"/>
                </a:cubicBezTo>
                <a:cubicBezTo>
                  <a:pt x="1575518" y="902571"/>
                  <a:pt x="1548342" y="912453"/>
                  <a:pt x="1528577" y="927277"/>
                </a:cubicBezTo>
                <a:cubicBezTo>
                  <a:pt x="1503872" y="944570"/>
                  <a:pt x="1476696" y="964335"/>
                  <a:pt x="1459401" y="986570"/>
                </a:cubicBezTo>
                <a:cubicBezTo>
                  <a:pt x="1454461" y="991511"/>
                  <a:pt x="1449520" y="1006335"/>
                  <a:pt x="1444579" y="1011276"/>
                </a:cubicBezTo>
                <a:cubicBezTo>
                  <a:pt x="1439638" y="1016217"/>
                  <a:pt x="1429755" y="1013747"/>
                  <a:pt x="1429755" y="1011276"/>
                </a:cubicBezTo>
                <a:cubicBezTo>
                  <a:pt x="1417403" y="1026099"/>
                  <a:pt x="1424814" y="1097745"/>
                  <a:pt x="1400109" y="1085392"/>
                </a:cubicBezTo>
                <a:cubicBezTo>
                  <a:pt x="1392698" y="1100215"/>
                  <a:pt x="1387757" y="1097745"/>
                  <a:pt x="1380344" y="1085392"/>
                </a:cubicBezTo>
                <a:cubicBezTo>
                  <a:pt x="1372932" y="1100215"/>
                  <a:pt x="1365522" y="1107627"/>
                  <a:pt x="1353168" y="1112568"/>
                </a:cubicBezTo>
                <a:cubicBezTo>
                  <a:pt x="1330933" y="1124921"/>
                  <a:pt x="1345756" y="1132332"/>
                  <a:pt x="1328463" y="1112568"/>
                </a:cubicBezTo>
                <a:cubicBezTo>
                  <a:pt x="1311169" y="1092804"/>
                  <a:pt x="1313639" y="1068098"/>
                  <a:pt x="1291407" y="1053275"/>
                </a:cubicBezTo>
                <a:cubicBezTo>
                  <a:pt x="1291407" y="1053275"/>
                  <a:pt x="1291407" y="1055746"/>
                  <a:pt x="1291407" y="1058216"/>
                </a:cubicBezTo>
                <a:lnTo>
                  <a:pt x="1281101" y="1047910"/>
                </a:lnTo>
                <a:lnTo>
                  <a:pt x="1283996" y="1048334"/>
                </a:lnTo>
                <a:cubicBezTo>
                  <a:pt x="1281525" y="1048334"/>
                  <a:pt x="1281525" y="1048334"/>
                  <a:pt x="1279055" y="1045864"/>
                </a:cubicBezTo>
                <a:lnTo>
                  <a:pt x="1281101" y="1047910"/>
                </a:lnTo>
                <a:lnTo>
                  <a:pt x="1271334" y="1046481"/>
                </a:lnTo>
                <a:cubicBezTo>
                  <a:pt x="1267937" y="1046481"/>
                  <a:pt x="1264231" y="1047099"/>
                  <a:pt x="1256820" y="1048334"/>
                </a:cubicBezTo>
                <a:cubicBezTo>
                  <a:pt x="1254349" y="1045864"/>
                  <a:pt x="1254349" y="1045864"/>
                  <a:pt x="1254349" y="1043393"/>
                </a:cubicBezTo>
                <a:cubicBezTo>
                  <a:pt x="1261761" y="1035981"/>
                  <a:pt x="1264232" y="1026099"/>
                  <a:pt x="1261761" y="1018688"/>
                </a:cubicBezTo>
                <a:cubicBezTo>
                  <a:pt x="1264232" y="1018688"/>
                  <a:pt x="1269173" y="1016217"/>
                  <a:pt x="1271643" y="1016217"/>
                </a:cubicBezTo>
                <a:cubicBezTo>
                  <a:pt x="1264232" y="1003864"/>
                  <a:pt x="1269173" y="996452"/>
                  <a:pt x="1279055" y="991511"/>
                </a:cubicBezTo>
                <a:cubicBezTo>
                  <a:pt x="1279055" y="979158"/>
                  <a:pt x="1281525" y="969276"/>
                  <a:pt x="1279055" y="949511"/>
                </a:cubicBezTo>
                <a:cubicBezTo>
                  <a:pt x="1298819" y="947041"/>
                  <a:pt x="1288937" y="927277"/>
                  <a:pt x="1296349" y="907513"/>
                </a:cubicBezTo>
                <a:cubicBezTo>
                  <a:pt x="1303757" y="885277"/>
                  <a:pt x="1330933" y="855631"/>
                  <a:pt x="1308698" y="835867"/>
                </a:cubicBezTo>
                <a:cubicBezTo>
                  <a:pt x="1306228" y="823514"/>
                  <a:pt x="1298819" y="818573"/>
                  <a:pt x="1308698" y="808691"/>
                </a:cubicBezTo>
                <a:cubicBezTo>
                  <a:pt x="1301287" y="803750"/>
                  <a:pt x="1301287" y="798809"/>
                  <a:pt x="1296349" y="791397"/>
                </a:cubicBezTo>
                <a:cubicBezTo>
                  <a:pt x="1311169" y="786456"/>
                  <a:pt x="1323522" y="781515"/>
                  <a:pt x="1335874" y="786456"/>
                </a:cubicBezTo>
                <a:cubicBezTo>
                  <a:pt x="1335874" y="786456"/>
                  <a:pt x="1338345" y="783985"/>
                  <a:pt x="1338345" y="781515"/>
                </a:cubicBezTo>
                <a:cubicBezTo>
                  <a:pt x="1340815" y="786456"/>
                  <a:pt x="1343286" y="791397"/>
                  <a:pt x="1345756" y="796338"/>
                </a:cubicBezTo>
                <a:cubicBezTo>
                  <a:pt x="1342051" y="780280"/>
                  <a:pt x="1371697" y="773486"/>
                  <a:pt x="1399800" y="778427"/>
                </a:cubicBezTo>
                <a:close/>
                <a:moveTo>
                  <a:pt x="2642792" y="719750"/>
                </a:moveTo>
                <a:cubicBezTo>
                  <a:pt x="2647733" y="732103"/>
                  <a:pt x="2645263" y="734575"/>
                  <a:pt x="2640322" y="741986"/>
                </a:cubicBezTo>
                <a:cubicBezTo>
                  <a:pt x="2618087" y="756809"/>
                  <a:pt x="2610675" y="724692"/>
                  <a:pt x="2642792" y="719750"/>
                </a:cubicBezTo>
                <a:close/>
                <a:moveTo>
                  <a:pt x="4483334" y="682692"/>
                </a:moveTo>
                <a:cubicBezTo>
                  <a:pt x="4483334" y="682692"/>
                  <a:pt x="4485805" y="687634"/>
                  <a:pt x="4485805" y="690105"/>
                </a:cubicBezTo>
                <a:cubicBezTo>
                  <a:pt x="4475922" y="702457"/>
                  <a:pt x="4483334" y="722222"/>
                  <a:pt x="4500628" y="709869"/>
                </a:cubicBezTo>
                <a:cubicBezTo>
                  <a:pt x="4500628" y="719751"/>
                  <a:pt x="4500628" y="724693"/>
                  <a:pt x="4495687" y="734575"/>
                </a:cubicBezTo>
                <a:cubicBezTo>
                  <a:pt x="4483334" y="724693"/>
                  <a:pt x="4473452" y="727163"/>
                  <a:pt x="4458629" y="729634"/>
                </a:cubicBezTo>
                <a:cubicBezTo>
                  <a:pt x="4458629" y="717281"/>
                  <a:pt x="4453688" y="697517"/>
                  <a:pt x="4461099" y="690105"/>
                </a:cubicBezTo>
                <a:cubicBezTo>
                  <a:pt x="4463570" y="685163"/>
                  <a:pt x="4475922" y="695045"/>
                  <a:pt x="4483334" y="682692"/>
                </a:cubicBezTo>
                <a:close/>
                <a:moveTo>
                  <a:pt x="7462807" y="680223"/>
                </a:moveTo>
                <a:lnTo>
                  <a:pt x="7465277" y="680840"/>
                </a:lnTo>
                <a:lnTo>
                  <a:pt x="7465277" y="702458"/>
                </a:lnTo>
                <a:cubicBezTo>
                  <a:pt x="7462807" y="695045"/>
                  <a:pt x="7462807" y="687635"/>
                  <a:pt x="7462807" y="680223"/>
                </a:cubicBezTo>
                <a:close/>
                <a:moveTo>
                  <a:pt x="1911512" y="672810"/>
                </a:moveTo>
                <a:cubicBezTo>
                  <a:pt x="1921394" y="685163"/>
                  <a:pt x="1936217" y="717281"/>
                  <a:pt x="1909041" y="719752"/>
                </a:cubicBezTo>
                <a:cubicBezTo>
                  <a:pt x="1874454" y="722222"/>
                  <a:pt x="1886807" y="672810"/>
                  <a:pt x="1911512" y="672810"/>
                </a:cubicBezTo>
                <a:close/>
                <a:moveTo>
                  <a:pt x="7475159" y="667870"/>
                </a:moveTo>
                <a:lnTo>
                  <a:pt x="7475042" y="668025"/>
                </a:lnTo>
                <a:lnTo>
                  <a:pt x="7470218" y="670340"/>
                </a:lnTo>
                <a:cubicBezTo>
                  <a:pt x="7472689" y="667870"/>
                  <a:pt x="7472689" y="667870"/>
                  <a:pt x="7475159" y="667870"/>
                </a:cubicBezTo>
                <a:close/>
                <a:moveTo>
                  <a:pt x="7477938" y="666635"/>
                </a:moveTo>
                <a:cubicBezTo>
                  <a:pt x="7478865" y="668488"/>
                  <a:pt x="7478865" y="672811"/>
                  <a:pt x="7480100" y="677753"/>
                </a:cubicBezTo>
                <a:cubicBezTo>
                  <a:pt x="7480100" y="677753"/>
                  <a:pt x="7482571" y="682693"/>
                  <a:pt x="7482571" y="685163"/>
                </a:cubicBezTo>
                <a:cubicBezTo>
                  <a:pt x="7480100" y="690105"/>
                  <a:pt x="7477630" y="687635"/>
                  <a:pt x="7475159" y="702458"/>
                </a:cubicBezTo>
                <a:cubicBezTo>
                  <a:pt x="7475159" y="695045"/>
                  <a:pt x="7472689" y="690105"/>
                  <a:pt x="7472689" y="682693"/>
                </a:cubicBezTo>
                <a:lnTo>
                  <a:pt x="7465277" y="680840"/>
                </a:lnTo>
                <a:lnTo>
                  <a:pt x="7465277" y="670340"/>
                </a:lnTo>
                <a:cubicBezTo>
                  <a:pt x="7467747" y="672810"/>
                  <a:pt x="7465277" y="675281"/>
                  <a:pt x="7467747" y="677753"/>
                </a:cubicBezTo>
                <a:lnTo>
                  <a:pt x="7475042" y="668025"/>
                </a:lnTo>
                <a:close/>
                <a:moveTo>
                  <a:pt x="9397239" y="660457"/>
                </a:moveTo>
                <a:cubicBezTo>
                  <a:pt x="9414533" y="677752"/>
                  <a:pt x="9481239" y="677752"/>
                  <a:pt x="9454062" y="697515"/>
                </a:cubicBezTo>
                <a:cubicBezTo>
                  <a:pt x="9471357" y="699987"/>
                  <a:pt x="9481239" y="697515"/>
                  <a:pt x="9496062" y="699987"/>
                </a:cubicBezTo>
                <a:cubicBezTo>
                  <a:pt x="9508415" y="702457"/>
                  <a:pt x="9525709" y="714809"/>
                  <a:pt x="9540532" y="714809"/>
                </a:cubicBezTo>
                <a:cubicBezTo>
                  <a:pt x="9533120" y="734575"/>
                  <a:pt x="9510885" y="774103"/>
                  <a:pt x="9488651" y="749398"/>
                </a:cubicBezTo>
                <a:cubicBezTo>
                  <a:pt x="9478769" y="761751"/>
                  <a:pt x="9451592" y="739516"/>
                  <a:pt x="9439239" y="729633"/>
                </a:cubicBezTo>
                <a:cubicBezTo>
                  <a:pt x="9419474" y="717280"/>
                  <a:pt x="9399710" y="685163"/>
                  <a:pt x="9397239" y="660457"/>
                </a:cubicBezTo>
                <a:close/>
                <a:moveTo>
                  <a:pt x="2183271" y="648105"/>
                </a:moveTo>
                <a:cubicBezTo>
                  <a:pt x="2185741" y="650575"/>
                  <a:pt x="2212917" y="665399"/>
                  <a:pt x="2207976" y="685163"/>
                </a:cubicBezTo>
                <a:cubicBezTo>
                  <a:pt x="2210446" y="682692"/>
                  <a:pt x="2212917" y="680222"/>
                  <a:pt x="2212917" y="677751"/>
                </a:cubicBezTo>
                <a:cubicBezTo>
                  <a:pt x="2225270" y="695045"/>
                  <a:pt x="2235152" y="754338"/>
                  <a:pt x="2212917" y="764220"/>
                </a:cubicBezTo>
                <a:cubicBezTo>
                  <a:pt x="2193152" y="776573"/>
                  <a:pt x="2178330" y="754338"/>
                  <a:pt x="2168447" y="741985"/>
                </a:cubicBezTo>
                <a:cubicBezTo>
                  <a:pt x="2165976" y="744456"/>
                  <a:pt x="2168447" y="746927"/>
                  <a:pt x="2165976" y="749397"/>
                </a:cubicBezTo>
                <a:cubicBezTo>
                  <a:pt x="2158564" y="739515"/>
                  <a:pt x="2146212" y="737044"/>
                  <a:pt x="2151153" y="719751"/>
                </a:cubicBezTo>
                <a:cubicBezTo>
                  <a:pt x="2148682" y="724692"/>
                  <a:pt x="2148682" y="719751"/>
                  <a:pt x="2148682" y="717280"/>
                </a:cubicBezTo>
                <a:cubicBezTo>
                  <a:pt x="2146212" y="722221"/>
                  <a:pt x="2143741" y="727162"/>
                  <a:pt x="2143741" y="729633"/>
                </a:cubicBezTo>
                <a:cubicBezTo>
                  <a:pt x="2131388" y="709868"/>
                  <a:pt x="2133859" y="692575"/>
                  <a:pt x="2156095" y="685163"/>
                </a:cubicBezTo>
                <a:cubicBezTo>
                  <a:pt x="2153624" y="681457"/>
                  <a:pt x="2153624" y="680839"/>
                  <a:pt x="2153933" y="679913"/>
                </a:cubicBezTo>
                <a:lnTo>
                  <a:pt x="2153623" y="672810"/>
                </a:lnTo>
                <a:lnTo>
                  <a:pt x="2153624" y="672810"/>
                </a:lnTo>
                <a:lnTo>
                  <a:pt x="2158564" y="675281"/>
                </a:lnTo>
                <a:cubicBezTo>
                  <a:pt x="2158564" y="672810"/>
                  <a:pt x="2158564" y="670340"/>
                  <a:pt x="2158564" y="670340"/>
                </a:cubicBezTo>
                <a:lnTo>
                  <a:pt x="2153624" y="672810"/>
                </a:lnTo>
                <a:lnTo>
                  <a:pt x="2153623" y="672810"/>
                </a:lnTo>
                <a:lnTo>
                  <a:pt x="2153623" y="672810"/>
                </a:lnTo>
                <a:lnTo>
                  <a:pt x="2148682" y="675281"/>
                </a:lnTo>
                <a:cubicBezTo>
                  <a:pt x="2153623" y="667869"/>
                  <a:pt x="2148682" y="670340"/>
                  <a:pt x="2161035" y="670340"/>
                </a:cubicBezTo>
                <a:cubicBezTo>
                  <a:pt x="2158564" y="655517"/>
                  <a:pt x="2170917" y="643164"/>
                  <a:pt x="2183271" y="648105"/>
                </a:cubicBezTo>
                <a:close/>
                <a:moveTo>
                  <a:pt x="2141273" y="640693"/>
                </a:moveTo>
                <a:cubicBezTo>
                  <a:pt x="2153626" y="648105"/>
                  <a:pt x="2153626" y="653046"/>
                  <a:pt x="2148685" y="665399"/>
                </a:cubicBezTo>
                <a:cubicBezTo>
                  <a:pt x="2141273" y="660458"/>
                  <a:pt x="2143744" y="657988"/>
                  <a:pt x="2141273" y="650576"/>
                </a:cubicBezTo>
                <a:cubicBezTo>
                  <a:pt x="2138803" y="653046"/>
                  <a:pt x="2128921" y="687635"/>
                  <a:pt x="2123979" y="672811"/>
                </a:cubicBezTo>
                <a:cubicBezTo>
                  <a:pt x="2116568" y="655517"/>
                  <a:pt x="2136332" y="653046"/>
                  <a:pt x="2141273" y="640693"/>
                </a:cubicBezTo>
                <a:close/>
                <a:moveTo>
                  <a:pt x="9071130" y="625870"/>
                </a:moveTo>
                <a:cubicBezTo>
                  <a:pt x="9078541" y="638223"/>
                  <a:pt x="9085952" y="650576"/>
                  <a:pt x="9083482" y="660458"/>
                </a:cubicBezTo>
                <a:cubicBezTo>
                  <a:pt x="9083482" y="667870"/>
                  <a:pt x="9081012" y="677752"/>
                  <a:pt x="9078541" y="685163"/>
                </a:cubicBezTo>
                <a:cubicBezTo>
                  <a:pt x="9061246" y="672811"/>
                  <a:pt x="9071130" y="645635"/>
                  <a:pt x="9071130" y="625870"/>
                </a:cubicBezTo>
                <a:close/>
                <a:moveTo>
                  <a:pt x="1959456" y="606184"/>
                </a:moveTo>
                <a:cubicBezTo>
                  <a:pt x="1972195" y="604099"/>
                  <a:pt x="1974510" y="622165"/>
                  <a:pt x="1955981" y="633282"/>
                </a:cubicBezTo>
                <a:cubicBezTo>
                  <a:pt x="1938688" y="643165"/>
                  <a:pt x="1926335" y="633282"/>
                  <a:pt x="1943629" y="615988"/>
                </a:cubicBezTo>
                <a:cubicBezTo>
                  <a:pt x="1949805" y="609812"/>
                  <a:pt x="1955209" y="606878"/>
                  <a:pt x="1959456" y="606184"/>
                </a:cubicBezTo>
                <a:close/>
                <a:moveTo>
                  <a:pt x="2650204" y="596223"/>
                </a:moveTo>
                <a:cubicBezTo>
                  <a:pt x="2650204" y="596223"/>
                  <a:pt x="2652675" y="598694"/>
                  <a:pt x="2655145" y="601164"/>
                </a:cubicBezTo>
                <a:cubicBezTo>
                  <a:pt x="2655145" y="613517"/>
                  <a:pt x="2650204" y="618458"/>
                  <a:pt x="2660086" y="630812"/>
                </a:cubicBezTo>
                <a:cubicBezTo>
                  <a:pt x="2627970" y="648106"/>
                  <a:pt x="2637852" y="615988"/>
                  <a:pt x="2650204" y="596223"/>
                </a:cubicBezTo>
                <a:close/>
                <a:moveTo>
                  <a:pt x="1960575" y="593407"/>
                </a:moveTo>
                <a:cubicBezTo>
                  <a:pt x="1963238" y="596070"/>
                  <a:pt x="1929423" y="612283"/>
                  <a:pt x="1916452" y="615990"/>
                </a:cubicBezTo>
                <a:cubicBezTo>
                  <a:pt x="1921394" y="608578"/>
                  <a:pt x="1931276" y="601165"/>
                  <a:pt x="1943628" y="596224"/>
                </a:cubicBezTo>
                <a:cubicBezTo>
                  <a:pt x="1954746" y="593136"/>
                  <a:pt x="1959687" y="592519"/>
                  <a:pt x="1960575" y="593407"/>
                </a:cubicBezTo>
                <a:close/>
                <a:moveTo>
                  <a:pt x="1508812" y="591282"/>
                </a:moveTo>
                <a:cubicBezTo>
                  <a:pt x="1503871" y="613517"/>
                  <a:pt x="1493989" y="675281"/>
                  <a:pt x="1466813" y="657987"/>
                </a:cubicBezTo>
                <a:cubicBezTo>
                  <a:pt x="1439637" y="640693"/>
                  <a:pt x="1476695" y="611047"/>
                  <a:pt x="1493989" y="598694"/>
                </a:cubicBezTo>
                <a:lnTo>
                  <a:pt x="1493165" y="599871"/>
                </a:lnTo>
                <a:lnTo>
                  <a:pt x="1491518" y="601165"/>
                </a:lnTo>
                <a:cubicBezTo>
                  <a:pt x="1490282" y="604870"/>
                  <a:pt x="1490900" y="603635"/>
                  <a:pt x="1491827" y="601782"/>
                </a:cubicBezTo>
                <a:lnTo>
                  <a:pt x="1493165" y="599871"/>
                </a:lnTo>
                <a:lnTo>
                  <a:pt x="1500165" y="594371"/>
                </a:lnTo>
                <a:cubicBezTo>
                  <a:pt x="1502636" y="593135"/>
                  <a:pt x="1505106" y="592518"/>
                  <a:pt x="1508812" y="591282"/>
                </a:cubicBezTo>
                <a:close/>
                <a:moveTo>
                  <a:pt x="9246536" y="588812"/>
                </a:moveTo>
                <a:cubicBezTo>
                  <a:pt x="9256419" y="596224"/>
                  <a:pt x="9263830" y="608577"/>
                  <a:pt x="9273712" y="615988"/>
                </a:cubicBezTo>
                <a:cubicBezTo>
                  <a:pt x="9286065" y="623401"/>
                  <a:pt x="9295947" y="618459"/>
                  <a:pt x="9305830" y="620929"/>
                </a:cubicBezTo>
                <a:cubicBezTo>
                  <a:pt x="9325594" y="628341"/>
                  <a:pt x="9355241" y="650576"/>
                  <a:pt x="9370063" y="667870"/>
                </a:cubicBezTo>
                <a:cubicBezTo>
                  <a:pt x="9357711" y="665400"/>
                  <a:pt x="9357711" y="670340"/>
                  <a:pt x="9347829" y="675281"/>
                </a:cubicBezTo>
                <a:cubicBezTo>
                  <a:pt x="9355241" y="707399"/>
                  <a:pt x="9325594" y="741987"/>
                  <a:pt x="9295947" y="714811"/>
                </a:cubicBezTo>
                <a:cubicBezTo>
                  <a:pt x="9268772" y="690105"/>
                  <a:pt x="9293477" y="667870"/>
                  <a:pt x="9288536" y="640694"/>
                </a:cubicBezTo>
                <a:cubicBezTo>
                  <a:pt x="9283594" y="625870"/>
                  <a:pt x="9258889" y="601165"/>
                  <a:pt x="9246536" y="588812"/>
                </a:cubicBezTo>
                <a:close/>
                <a:moveTo>
                  <a:pt x="9167480" y="578930"/>
                </a:moveTo>
                <a:cubicBezTo>
                  <a:pt x="9167480" y="598695"/>
                  <a:pt x="9202067" y="618459"/>
                  <a:pt x="9204538" y="625871"/>
                </a:cubicBezTo>
                <a:cubicBezTo>
                  <a:pt x="9221831" y="625871"/>
                  <a:pt x="9207008" y="650576"/>
                  <a:pt x="9221831" y="653047"/>
                </a:cubicBezTo>
                <a:cubicBezTo>
                  <a:pt x="9251478" y="660458"/>
                  <a:pt x="9214420" y="596224"/>
                  <a:pt x="9244067" y="598695"/>
                </a:cubicBezTo>
                <a:cubicBezTo>
                  <a:pt x="9253949" y="598695"/>
                  <a:pt x="9273713" y="635753"/>
                  <a:pt x="9273713" y="638223"/>
                </a:cubicBezTo>
                <a:cubicBezTo>
                  <a:pt x="9276183" y="650576"/>
                  <a:pt x="9271242" y="657988"/>
                  <a:pt x="9268772" y="675281"/>
                </a:cubicBezTo>
                <a:cubicBezTo>
                  <a:pt x="9268772" y="699987"/>
                  <a:pt x="9283595" y="704928"/>
                  <a:pt x="9291007" y="719751"/>
                </a:cubicBezTo>
                <a:cubicBezTo>
                  <a:pt x="9295947" y="729633"/>
                  <a:pt x="9310771" y="751868"/>
                  <a:pt x="9278654" y="729633"/>
                </a:cubicBezTo>
                <a:cubicBezTo>
                  <a:pt x="9276183" y="746927"/>
                  <a:pt x="9268772" y="741986"/>
                  <a:pt x="9258889" y="727163"/>
                </a:cubicBezTo>
                <a:cubicBezTo>
                  <a:pt x="9263831" y="719751"/>
                  <a:pt x="9261360" y="724692"/>
                  <a:pt x="9256419" y="717281"/>
                </a:cubicBezTo>
                <a:cubicBezTo>
                  <a:pt x="9246536" y="729633"/>
                  <a:pt x="9207008" y="754339"/>
                  <a:pt x="9194656" y="744457"/>
                </a:cubicBezTo>
                <a:cubicBezTo>
                  <a:pt x="9199596" y="741986"/>
                  <a:pt x="9197126" y="746927"/>
                  <a:pt x="9202067" y="741986"/>
                </a:cubicBezTo>
                <a:cubicBezTo>
                  <a:pt x="9197126" y="734574"/>
                  <a:pt x="9197126" y="729633"/>
                  <a:pt x="9192185" y="719751"/>
                </a:cubicBezTo>
                <a:cubicBezTo>
                  <a:pt x="9187244" y="727163"/>
                  <a:pt x="9184773" y="727163"/>
                  <a:pt x="9182303" y="737045"/>
                </a:cubicBezTo>
                <a:cubicBezTo>
                  <a:pt x="9184773" y="737045"/>
                  <a:pt x="9184773" y="734574"/>
                  <a:pt x="9187244" y="734574"/>
                </a:cubicBezTo>
                <a:cubicBezTo>
                  <a:pt x="9187244" y="783985"/>
                  <a:pt x="9150186" y="744457"/>
                  <a:pt x="9135362" y="734574"/>
                </a:cubicBezTo>
                <a:cubicBezTo>
                  <a:pt x="9125480" y="727163"/>
                  <a:pt x="9081011" y="677752"/>
                  <a:pt x="9118069" y="682693"/>
                </a:cubicBezTo>
                <a:cubicBezTo>
                  <a:pt x="9113127" y="677752"/>
                  <a:pt x="9115598" y="680223"/>
                  <a:pt x="9110657" y="677752"/>
                </a:cubicBezTo>
                <a:cubicBezTo>
                  <a:pt x="9115598" y="667870"/>
                  <a:pt x="9113127" y="667870"/>
                  <a:pt x="9105716" y="655517"/>
                </a:cubicBezTo>
                <a:cubicBezTo>
                  <a:pt x="9108187" y="655517"/>
                  <a:pt x="9110657" y="657988"/>
                  <a:pt x="9110657" y="660458"/>
                </a:cubicBezTo>
                <a:cubicBezTo>
                  <a:pt x="9108187" y="645635"/>
                  <a:pt x="9110657" y="633282"/>
                  <a:pt x="9125480" y="630812"/>
                </a:cubicBezTo>
                <a:cubicBezTo>
                  <a:pt x="9100775" y="615988"/>
                  <a:pt x="9147715" y="583871"/>
                  <a:pt x="9167480" y="578930"/>
                </a:cubicBezTo>
                <a:close/>
                <a:moveTo>
                  <a:pt x="7872916" y="571518"/>
                </a:moveTo>
                <a:lnTo>
                  <a:pt x="7876976" y="576810"/>
                </a:lnTo>
                <a:lnTo>
                  <a:pt x="7875386" y="578931"/>
                </a:lnTo>
                <a:cubicBezTo>
                  <a:pt x="7875386" y="573988"/>
                  <a:pt x="7875386" y="573988"/>
                  <a:pt x="7872916" y="571518"/>
                </a:cubicBezTo>
                <a:close/>
                <a:moveTo>
                  <a:pt x="1943630" y="566577"/>
                </a:moveTo>
                <a:cubicBezTo>
                  <a:pt x="1978217" y="573989"/>
                  <a:pt x="1936217" y="603636"/>
                  <a:pt x="1913982" y="596224"/>
                </a:cubicBezTo>
                <a:cubicBezTo>
                  <a:pt x="1881865" y="583871"/>
                  <a:pt x="1916453" y="569049"/>
                  <a:pt x="1943630" y="566577"/>
                </a:cubicBezTo>
                <a:close/>
                <a:moveTo>
                  <a:pt x="2435261" y="544342"/>
                </a:moveTo>
                <a:lnTo>
                  <a:pt x="2433383" y="549975"/>
                </a:lnTo>
                <a:lnTo>
                  <a:pt x="2439364" y="556952"/>
                </a:lnTo>
                <a:close/>
                <a:moveTo>
                  <a:pt x="4460957" y="532290"/>
                </a:moveTo>
                <a:lnTo>
                  <a:pt x="4463570" y="541873"/>
                </a:lnTo>
                <a:cubicBezTo>
                  <a:pt x="4463570" y="566579"/>
                  <a:pt x="4466040" y="588814"/>
                  <a:pt x="4466040" y="613519"/>
                </a:cubicBezTo>
                <a:cubicBezTo>
                  <a:pt x="4462335" y="598696"/>
                  <a:pt x="4451680" y="567197"/>
                  <a:pt x="4453881" y="547161"/>
                </a:cubicBezTo>
                <a:close/>
                <a:moveTo>
                  <a:pt x="4459580" y="527241"/>
                </a:moveTo>
                <a:lnTo>
                  <a:pt x="4461099" y="531990"/>
                </a:lnTo>
                <a:lnTo>
                  <a:pt x="4460957" y="532290"/>
                </a:lnTo>
                <a:close/>
                <a:moveTo>
                  <a:pt x="1908231" y="522378"/>
                </a:moveTo>
                <a:cubicBezTo>
                  <a:pt x="1911049" y="522571"/>
                  <a:pt x="1913365" y="524578"/>
                  <a:pt x="1913982" y="529519"/>
                </a:cubicBezTo>
                <a:cubicBezTo>
                  <a:pt x="1916453" y="529519"/>
                  <a:pt x="1946099" y="546813"/>
                  <a:pt x="1938687" y="556696"/>
                </a:cubicBezTo>
                <a:cubicBezTo>
                  <a:pt x="1928806" y="578931"/>
                  <a:pt x="1891747" y="564108"/>
                  <a:pt x="1901629" y="539402"/>
                </a:cubicBezTo>
                <a:cubicBezTo>
                  <a:pt x="1886806" y="537549"/>
                  <a:pt x="1899777" y="521799"/>
                  <a:pt x="1908231" y="522378"/>
                </a:cubicBezTo>
                <a:close/>
                <a:moveTo>
                  <a:pt x="2084016" y="518475"/>
                </a:moveTo>
                <a:lnTo>
                  <a:pt x="2085378" y="519020"/>
                </a:lnTo>
                <a:cubicBezTo>
                  <a:pt x="2087539" y="520873"/>
                  <a:pt x="2089392" y="523343"/>
                  <a:pt x="2094333" y="527049"/>
                </a:cubicBezTo>
                <a:cubicBezTo>
                  <a:pt x="2091863" y="527049"/>
                  <a:pt x="2089392" y="527049"/>
                  <a:pt x="2086922" y="527049"/>
                </a:cubicBezTo>
                <a:cubicBezTo>
                  <a:pt x="2106686" y="539402"/>
                  <a:pt x="2106686" y="581401"/>
                  <a:pt x="2104215" y="606106"/>
                </a:cubicBezTo>
                <a:cubicBezTo>
                  <a:pt x="2101745" y="615988"/>
                  <a:pt x="2104215" y="623401"/>
                  <a:pt x="2096804" y="630812"/>
                </a:cubicBezTo>
                <a:cubicBezTo>
                  <a:pt x="2101745" y="630812"/>
                  <a:pt x="2104215" y="633282"/>
                  <a:pt x="2109157" y="633282"/>
                </a:cubicBezTo>
                <a:cubicBezTo>
                  <a:pt x="2109157" y="645636"/>
                  <a:pt x="2109157" y="660459"/>
                  <a:pt x="2109157" y="672812"/>
                </a:cubicBezTo>
                <a:cubicBezTo>
                  <a:pt x="2109157" y="660459"/>
                  <a:pt x="2104215" y="650576"/>
                  <a:pt x="2094333" y="648106"/>
                </a:cubicBezTo>
                <a:cubicBezTo>
                  <a:pt x="2094333" y="653047"/>
                  <a:pt x="2096804" y="655518"/>
                  <a:pt x="2096804" y="660459"/>
                </a:cubicBezTo>
                <a:cubicBezTo>
                  <a:pt x="2094333" y="662930"/>
                  <a:pt x="2091863" y="662930"/>
                  <a:pt x="2091863" y="675282"/>
                </a:cubicBezTo>
                <a:cubicBezTo>
                  <a:pt x="2091863" y="675282"/>
                  <a:pt x="2089392" y="672812"/>
                  <a:pt x="2089392" y="672812"/>
                </a:cubicBezTo>
                <a:cubicBezTo>
                  <a:pt x="2086922" y="685165"/>
                  <a:pt x="2091863" y="692576"/>
                  <a:pt x="2101745" y="704929"/>
                </a:cubicBezTo>
                <a:cubicBezTo>
                  <a:pt x="2101745" y="704929"/>
                  <a:pt x="2089392" y="699988"/>
                  <a:pt x="2086922" y="697517"/>
                </a:cubicBezTo>
                <a:cubicBezTo>
                  <a:pt x="2089392" y="702458"/>
                  <a:pt x="2089392" y="712341"/>
                  <a:pt x="2091863" y="717282"/>
                </a:cubicBezTo>
                <a:cubicBezTo>
                  <a:pt x="2079510" y="719752"/>
                  <a:pt x="2069628" y="722223"/>
                  <a:pt x="2067157" y="712341"/>
                </a:cubicBezTo>
                <a:cubicBezTo>
                  <a:pt x="2064687" y="714811"/>
                  <a:pt x="2064687" y="717282"/>
                  <a:pt x="2062216" y="719752"/>
                </a:cubicBezTo>
                <a:cubicBezTo>
                  <a:pt x="2054805" y="717282"/>
                  <a:pt x="2059746" y="717282"/>
                  <a:pt x="2057275" y="712341"/>
                </a:cubicBezTo>
                <a:cubicBezTo>
                  <a:pt x="2059746" y="712341"/>
                  <a:pt x="2052334" y="719752"/>
                  <a:pt x="2052334" y="719752"/>
                </a:cubicBezTo>
                <a:cubicBezTo>
                  <a:pt x="2052334" y="717282"/>
                  <a:pt x="2052334" y="712341"/>
                  <a:pt x="2052334" y="709870"/>
                </a:cubicBezTo>
                <a:cubicBezTo>
                  <a:pt x="2039981" y="751869"/>
                  <a:pt x="1995511" y="692576"/>
                  <a:pt x="2035040" y="692576"/>
                </a:cubicBezTo>
                <a:cubicBezTo>
                  <a:pt x="2032570" y="692576"/>
                  <a:pt x="2030099" y="692576"/>
                  <a:pt x="2027629" y="690106"/>
                </a:cubicBezTo>
                <a:cubicBezTo>
                  <a:pt x="2027629" y="687635"/>
                  <a:pt x="2030099" y="685165"/>
                  <a:pt x="2030099" y="682694"/>
                </a:cubicBezTo>
                <a:cubicBezTo>
                  <a:pt x="2027629" y="682694"/>
                  <a:pt x="2025157" y="685165"/>
                  <a:pt x="2020217" y="685165"/>
                </a:cubicBezTo>
                <a:cubicBezTo>
                  <a:pt x="2017746" y="677753"/>
                  <a:pt x="2020217" y="680223"/>
                  <a:pt x="2025157" y="675282"/>
                </a:cubicBezTo>
                <a:cubicBezTo>
                  <a:pt x="2022688" y="672812"/>
                  <a:pt x="2020217" y="670341"/>
                  <a:pt x="2017746" y="667871"/>
                </a:cubicBezTo>
                <a:cubicBezTo>
                  <a:pt x="2027629" y="667871"/>
                  <a:pt x="2032570" y="662930"/>
                  <a:pt x="2032570" y="662930"/>
                </a:cubicBezTo>
                <a:cubicBezTo>
                  <a:pt x="2039981" y="662930"/>
                  <a:pt x="2039981" y="662930"/>
                  <a:pt x="2044923" y="657989"/>
                </a:cubicBezTo>
                <a:cubicBezTo>
                  <a:pt x="2039981" y="657989"/>
                  <a:pt x="2037511" y="660459"/>
                  <a:pt x="2032570" y="660459"/>
                </a:cubicBezTo>
                <a:cubicBezTo>
                  <a:pt x="2039981" y="655518"/>
                  <a:pt x="2042452" y="645636"/>
                  <a:pt x="2047392" y="643164"/>
                </a:cubicBezTo>
                <a:cubicBezTo>
                  <a:pt x="2049864" y="640694"/>
                  <a:pt x="2064687" y="633282"/>
                  <a:pt x="2072098" y="628341"/>
                </a:cubicBezTo>
                <a:cubicBezTo>
                  <a:pt x="2047392" y="635753"/>
                  <a:pt x="2017746" y="643164"/>
                  <a:pt x="1993041" y="648106"/>
                </a:cubicBezTo>
                <a:cubicBezTo>
                  <a:pt x="1951041" y="660459"/>
                  <a:pt x="1955982" y="628341"/>
                  <a:pt x="1978217" y="638223"/>
                </a:cubicBezTo>
                <a:cubicBezTo>
                  <a:pt x="1963394" y="620930"/>
                  <a:pt x="1985629" y="603636"/>
                  <a:pt x="1995511" y="628341"/>
                </a:cubicBezTo>
                <a:cubicBezTo>
                  <a:pt x="2005394" y="615988"/>
                  <a:pt x="1988099" y="613518"/>
                  <a:pt x="1997981" y="596224"/>
                </a:cubicBezTo>
                <a:cubicBezTo>
                  <a:pt x="1993041" y="598695"/>
                  <a:pt x="1988099" y="598695"/>
                  <a:pt x="1985629" y="601165"/>
                </a:cubicBezTo>
                <a:cubicBezTo>
                  <a:pt x="1985629" y="591284"/>
                  <a:pt x="1980687" y="586342"/>
                  <a:pt x="1983158" y="573989"/>
                </a:cubicBezTo>
                <a:cubicBezTo>
                  <a:pt x="1968335" y="569048"/>
                  <a:pt x="1975746" y="536931"/>
                  <a:pt x="2000453" y="546813"/>
                </a:cubicBezTo>
                <a:cubicBezTo>
                  <a:pt x="2010335" y="551754"/>
                  <a:pt x="2005394" y="581401"/>
                  <a:pt x="2025157" y="583871"/>
                </a:cubicBezTo>
                <a:cubicBezTo>
                  <a:pt x="2025157" y="593754"/>
                  <a:pt x="2037511" y="608577"/>
                  <a:pt x="2047392" y="598695"/>
                </a:cubicBezTo>
                <a:cubicBezTo>
                  <a:pt x="2037511" y="596224"/>
                  <a:pt x="2037511" y="588813"/>
                  <a:pt x="2032570" y="576460"/>
                </a:cubicBezTo>
                <a:cubicBezTo>
                  <a:pt x="2035040" y="576460"/>
                  <a:pt x="2037511" y="576460"/>
                  <a:pt x="2042452" y="573989"/>
                </a:cubicBezTo>
                <a:cubicBezTo>
                  <a:pt x="2037511" y="573989"/>
                  <a:pt x="2027629" y="566578"/>
                  <a:pt x="2022688" y="566578"/>
                </a:cubicBezTo>
                <a:cubicBezTo>
                  <a:pt x="2027629" y="564107"/>
                  <a:pt x="2032570" y="561637"/>
                  <a:pt x="2037511" y="559166"/>
                </a:cubicBezTo>
                <a:cubicBezTo>
                  <a:pt x="1978217" y="534461"/>
                  <a:pt x="2052334" y="494932"/>
                  <a:pt x="2067157" y="541872"/>
                </a:cubicBezTo>
                <a:cubicBezTo>
                  <a:pt x="2074569" y="536931"/>
                  <a:pt x="2077039" y="529520"/>
                  <a:pt x="2081981" y="524579"/>
                </a:cubicBezTo>
                <a:close/>
                <a:moveTo>
                  <a:pt x="4456158" y="514696"/>
                </a:moveTo>
                <a:lnTo>
                  <a:pt x="4459580" y="527241"/>
                </a:lnTo>
                <a:lnTo>
                  <a:pt x="4458629" y="524270"/>
                </a:lnTo>
                <a:cubicBezTo>
                  <a:pt x="4458012" y="520873"/>
                  <a:pt x="4457394" y="517167"/>
                  <a:pt x="4456158" y="514696"/>
                </a:cubicBezTo>
                <a:close/>
                <a:moveTo>
                  <a:pt x="2074569" y="514696"/>
                </a:moveTo>
                <a:cubicBezTo>
                  <a:pt x="2079510" y="514696"/>
                  <a:pt x="2081981" y="517167"/>
                  <a:pt x="2084451" y="517167"/>
                </a:cubicBezTo>
                <a:lnTo>
                  <a:pt x="2084016" y="518475"/>
                </a:lnTo>
                <a:close/>
                <a:moveTo>
                  <a:pt x="2002918" y="512225"/>
                </a:moveTo>
                <a:cubicBezTo>
                  <a:pt x="2030094" y="507284"/>
                  <a:pt x="2000447" y="536932"/>
                  <a:pt x="1983153" y="531990"/>
                </a:cubicBezTo>
                <a:cubicBezTo>
                  <a:pt x="1988094" y="524578"/>
                  <a:pt x="1995506" y="517166"/>
                  <a:pt x="2002918" y="512225"/>
                </a:cubicBezTo>
                <a:close/>
                <a:moveTo>
                  <a:pt x="1765595" y="498097"/>
                </a:moveTo>
                <a:cubicBezTo>
                  <a:pt x="1768683" y="499255"/>
                  <a:pt x="1771926" y="505432"/>
                  <a:pt x="1775631" y="519637"/>
                </a:cubicBezTo>
                <a:cubicBezTo>
                  <a:pt x="1780572" y="539401"/>
                  <a:pt x="1802807" y="573989"/>
                  <a:pt x="1778102" y="593753"/>
                </a:cubicBezTo>
                <a:cubicBezTo>
                  <a:pt x="1810219" y="591282"/>
                  <a:pt x="1807748" y="608576"/>
                  <a:pt x="1795395" y="628340"/>
                </a:cubicBezTo>
                <a:cubicBezTo>
                  <a:pt x="1805278" y="601165"/>
                  <a:pt x="1827512" y="615988"/>
                  <a:pt x="1827512" y="640693"/>
                </a:cubicBezTo>
                <a:cubicBezTo>
                  <a:pt x="1834925" y="623399"/>
                  <a:pt x="1820101" y="581400"/>
                  <a:pt x="1854688" y="603636"/>
                </a:cubicBezTo>
                <a:cubicBezTo>
                  <a:pt x="1879395" y="618458"/>
                  <a:pt x="1867041" y="643164"/>
                  <a:pt x="1864571" y="662928"/>
                </a:cubicBezTo>
                <a:cubicBezTo>
                  <a:pt x="1859630" y="687634"/>
                  <a:pt x="1857160" y="707399"/>
                  <a:pt x="1839865" y="719751"/>
                </a:cubicBezTo>
                <a:cubicBezTo>
                  <a:pt x="1827512" y="729634"/>
                  <a:pt x="1805278" y="739516"/>
                  <a:pt x="1802807" y="712340"/>
                </a:cubicBezTo>
                <a:cubicBezTo>
                  <a:pt x="1797866" y="727163"/>
                  <a:pt x="1785513" y="732104"/>
                  <a:pt x="1770690" y="727163"/>
                </a:cubicBezTo>
                <a:cubicBezTo>
                  <a:pt x="1773161" y="719751"/>
                  <a:pt x="1770690" y="719751"/>
                  <a:pt x="1770690" y="709869"/>
                </a:cubicBezTo>
                <a:cubicBezTo>
                  <a:pt x="1755867" y="729634"/>
                  <a:pt x="1726220" y="744457"/>
                  <a:pt x="1708926" y="756810"/>
                </a:cubicBezTo>
                <a:cubicBezTo>
                  <a:pt x="1684221" y="774103"/>
                  <a:pt x="1639751" y="806220"/>
                  <a:pt x="1610105" y="771633"/>
                </a:cubicBezTo>
                <a:cubicBezTo>
                  <a:pt x="1592811" y="751868"/>
                  <a:pt x="1600223" y="756810"/>
                  <a:pt x="1610105" y="741986"/>
                </a:cubicBezTo>
                <a:cubicBezTo>
                  <a:pt x="1610105" y="741986"/>
                  <a:pt x="1637281" y="724693"/>
                  <a:pt x="1634810" y="724693"/>
                </a:cubicBezTo>
                <a:cubicBezTo>
                  <a:pt x="1661986" y="712340"/>
                  <a:pt x="1691633" y="729634"/>
                  <a:pt x="1699044" y="687634"/>
                </a:cubicBezTo>
                <a:cubicBezTo>
                  <a:pt x="1689162" y="697517"/>
                  <a:pt x="1676810" y="702458"/>
                  <a:pt x="1659516" y="704928"/>
                </a:cubicBezTo>
                <a:cubicBezTo>
                  <a:pt x="1657045" y="699987"/>
                  <a:pt x="1657045" y="697517"/>
                  <a:pt x="1659516" y="692575"/>
                </a:cubicBezTo>
                <a:cubicBezTo>
                  <a:pt x="1657045" y="695046"/>
                  <a:pt x="1654575" y="697517"/>
                  <a:pt x="1652104" y="697517"/>
                </a:cubicBezTo>
                <a:cubicBezTo>
                  <a:pt x="1652104" y="692575"/>
                  <a:pt x="1652104" y="692575"/>
                  <a:pt x="1649634" y="687634"/>
                </a:cubicBezTo>
                <a:cubicBezTo>
                  <a:pt x="1647162" y="702458"/>
                  <a:pt x="1647162" y="709869"/>
                  <a:pt x="1634810" y="699987"/>
                </a:cubicBezTo>
                <a:cubicBezTo>
                  <a:pt x="1627399" y="709869"/>
                  <a:pt x="1622458" y="707399"/>
                  <a:pt x="1612575" y="714810"/>
                </a:cubicBezTo>
                <a:cubicBezTo>
                  <a:pt x="1612575" y="699987"/>
                  <a:pt x="1610105" y="677751"/>
                  <a:pt x="1627399" y="665399"/>
                </a:cubicBezTo>
                <a:cubicBezTo>
                  <a:pt x="1622458" y="665399"/>
                  <a:pt x="1615046" y="667869"/>
                  <a:pt x="1607633" y="667869"/>
                </a:cubicBezTo>
                <a:cubicBezTo>
                  <a:pt x="1607633" y="675281"/>
                  <a:pt x="1600223" y="685164"/>
                  <a:pt x="1600223" y="692575"/>
                </a:cubicBezTo>
                <a:cubicBezTo>
                  <a:pt x="1597751" y="687634"/>
                  <a:pt x="1592811" y="685164"/>
                  <a:pt x="1592811" y="680222"/>
                </a:cubicBezTo>
                <a:cubicBezTo>
                  <a:pt x="1602692" y="707399"/>
                  <a:pt x="1573046" y="732104"/>
                  <a:pt x="1575516" y="697517"/>
                </a:cubicBezTo>
                <a:cubicBezTo>
                  <a:pt x="1573046" y="697517"/>
                  <a:pt x="1565635" y="699987"/>
                  <a:pt x="1563164" y="702458"/>
                </a:cubicBezTo>
                <a:cubicBezTo>
                  <a:pt x="1563164" y="707399"/>
                  <a:pt x="1563164" y="714810"/>
                  <a:pt x="1563164" y="719751"/>
                </a:cubicBezTo>
                <a:cubicBezTo>
                  <a:pt x="1548340" y="714810"/>
                  <a:pt x="1543400" y="704928"/>
                  <a:pt x="1543400" y="692575"/>
                </a:cubicBezTo>
                <a:cubicBezTo>
                  <a:pt x="1528576" y="709869"/>
                  <a:pt x="1489047" y="695046"/>
                  <a:pt x="1506341" y="667869"/>
                </a:cubicBezTo>
                <a:cubicBezTo>
                  <a:pt x="1516223" y="653046"/>
                  <a:pt x="1531048" y="665399"/>
                  <a:pt x="1548340" y="660457"/>
                </a:cubicBezTo>
                <a:cubicBezTo>
                  <a:pt x="1558222" y="655516"/>
                  <a:pt x="1570575" y="640693"/>
                  <a:pt x="1577987" y="633282"/>
                </a:cubicBezTo>
                <a:cubicBezTo>
                  <a:pt x="1565635" y="640693"/>
                  <a:pt x="1516223" y="670340"/>
                  <a:pt x="1513753" y="643164"/>
                </a:cubicBezTo>
                <a:cubicBezTo>
                  <a:pt x="1513753" y="618458"/>
                  <a:pt x="1570575" y="620929"/>
                  <a:pt x="1587870" y="608576"/>
                </a:cubicBezTo>
                <a:cubicBezTo>
                  <a:pt x="1550811" y="615988"/>
                  <a:pt x="1528576" y="630811"/>
                  <a:pt x="1533517" y="598694"/>
                </a:cubicBezTo>
                <a:cubicBezTo>
                  <a:pt x="1538458" y="569047"/>
                  <a:pt x="1558222" y="578930"/>
                  <a:pt x="1587870" y="578930"/>
                </a:cubicBezTo>
                <a:cubicBezTo>
                  <a:pt x="1573046" y="571518"/>
                  <a:pt x="1538458" y="576459"/>
                  <a:pt x="1558222" y="549283"/>
                </a:cubicBezTo>
                <a:cubicBezTo>
                  <a:pt x="1568105" y="534460"/>
                  <a:pt x="1592811" y="536930"/>
                  <a:pt x="1605164" y="549283"/>
                </a:cubicBezTo>
                <a:cubicBezTo>
                  <a:pt x="1612575" y="556695"/>
                  <a:pt x="1597751" y="569047"/>
                  <a:pt x="1610105" y="576459"/>
                </a:cubicBezTo>
                <a:cubicBezTo>
                  <a:pt x="1619986" y="581400"/>
                  <a:pt x="1629868" y="566577"/>
                  <a:pt x="1642222" y="569047"/>
                </a:cubicBezTo>
                <a:cubicBezTo>
                  <a:pt x="1654575" y="573989"/>
                  <a:pt x="1661986" y="601165"/>
                  <a:pt x="1676810" y="608576"/>
                </a:cubicBezTo>
                <a:cubicBezTo>
                  <a:pt x="1671868" y="613517"/>
                  <a:pt x="1669397" y="618458"/>
                  <a:pt x="1664457" y="620929"/>
                </a:cubicBezTo>
                <a:cubicBezTo>
                  <a:pt x="1669397" y="618458"/>
                  <a:pt x="1679280" y="618458"/>
                  <a:pt x="1684221" y="618458"/>
                </a:cubicBezTo>
                <a:cubicBezTo>
                  <a:pt x="1686692" y="628340"/>
                  <a:pt x="1686692" y="625870"/>
                  <a:pt x="1684221" y="635753"/>
                </a:cubicBezTo>
                <a:cubicBezTo>
                  <a:pt x="1686692" y="670340"/>
                  <a:pt x="1807748" y="672810"/>
                  <a:pt x="1741044" y="615988"/>
                </a:cubicBezTo>
                <a:cubicBezTo>
                  <a:pt x="1738573" y="618458"/>
                  <a:pt x="1738573" y="618458"/>
                  <a:pt x="1736103" y="620929"/>
                </a:cubicBezTo>
                <a:cubicBezTo>
                  <a:pt x="1736103" y="618458"/>
                  <a:pt x="1733632" y="618458"/>
                  <a:pt x="1733632" y="615988"/>
                </a:cubicBezTo>
                <a:cubicBezTo>
                  <a:pt x="1780572" y="591282"/>
                  <a:pt x="1721279" y="576459"/>
                  <a:pt x="1718809" y="546813"/>
                </a:cubicBezTo>
                <a:cubicBezTo>
                  <a:pt x="1726220" y="546813"/>
                  <a:pt x="1728691" y="544342"/>
                  <a:pt x="1733632" y="541872"/>
                </a:cubicBezTo>
                <a:cubicBezTo>
                  <a:pt x="1748455" y="536313"/>
                  <a:pt x="1756330" y="494623"/>
                  <a:pt x="1765595" y="498097"/>
                </a:cubicBezTo>
                <a:close/>
                <a:moveTo>
                  <a:pt x="1610103" y="492461"/>
                </a:moveTo>
                <a:cubicBezTo>
                  <a:pt x="1629867" y="499873"/>
                  <a:pt x="1627397" y="514697"/>
                  <a:pt x="1605162" y="514697"/>
                </a:cubicBezTo>
                <a:cubicBezTo>
                  <a:pt x="1580457" y="512227"/>
                  <a:pt x="1585398" y="492461"/>
                  <a:pt x="1610103" y="492461"/>
                </a:cubicBezTo>
                <a:close/>
                <a:moveTo>
                  <a:pt x="7061885" y="487404"/>
                </a:moveTo>
                <a:cubicBezTo>
                  <a:pt x="7082036" y="498174"/>
                  <a:pt x="7073698" y="535695"/>
                  <a:pt x="7084814" y="546813"/>
                </a:cubicBezTo>
                <a:cubicBezTo>
                  <a:pt x="7074932" y="559165"/>
                  <a:pt x="7060109" y="573989"/>
                  <a:pt x="7065050" y="588812"/>
                </a:cubicBezTo>
                <a:cubicBezTo>
                  <a:pt x="7052698" y="581400"/>
                  <a:pt x="6973640" y="618458"/>
                  <a:pt x="6968699" y="633283"/>
                </a:cubicBezTo>
                <a:cubicBezTo>
                  <a:pt x="6968699" y="630811"/>
                  <a:pt x="6966229" y="628341"/>
                  <a:pt x="6966229" y="625870"/>
                </a:cubicBezTo>
                <a:cubicBezTo>
                  <a:pt x="6956347" y="643164"/>
                  <a:pt x="6934112" y="662928"/>
                  <a:pt x="6924229" y="643164"/>
                </a:cubicBezTo>
                <a:cubicBezTo>
                  <a:pt x="6919289" y="665399"/>
                  <a:pt x="6897054" y="672810"/>
                  <a:pt x="6884701" y="687634"/>
                </a:cubicBezTo>
                <a:cubicBezTo>
                  <a:pt x="6884701" y="685163"/>
                  <a:pt x="6882231" y="685163"/>
                  <a:pt x="6882231" y="682692"/>
                </a:cubicBezTo>
                <a:cubicBezTo>
                  <a:pt x="6867407" y="702457"/>
                  <a:pt x="6850113" y="734574"/>
                  <a:pt x="6830349" y="719751"/>
                </a:cubicBezTo>
                <a:cubicBezTo>
                  <a:pt x="6835290" y="734574"/>
                  <a:pt x="6827878" y="781514"/>
                  <a:pt x="6798232" y="756809"/>
                </a:cubicBezTo>
                <a:cubicBezTo>
                  <a:pt x="6803173" y="764220"/>
                  <a:pt x="6805644" y="774102"/>
                  <a:pt x="6810585" y="781514"/>
                </a:cubicBezTo>
                <a:cubicBezTo>
                  <a:pt x="6795762" y="764220"/>
                  <a:pt x="6780938" y="764220"/>
                  <a:pt x="6790820" y="783985"/>
                </a:cubicBezTo>
                <a:cubicBezTo>
                  <a:pt x="6788350" y="783985"/>
                  <a:pt x="6785880" y="781514"/>
                  <a:pt x="6785880" y="781514"/>
                </a:cubicBezTo>
                <a:cubicBezTo>
                  <a:pt x="6788350" y="803749"/>
                  <a:pt x="6773527" y="793867"/>
                  <a:pt x="6763644" y="779043"/>
                </a:cubicBezTo>
                <a:cubicBezTo>
                  <a:pt x="6768586" y="793867"/>
                  <a:pt x="6783409" y="808690"/>
                  <a:pt x="6773527" y="823513"/>
                </a:cubicBezTo>
                <a:cubicBezTo>
                  <a:pt x="6773527" y="821043"/>
                  <a:pt x="6771056" y="821043"/>
                  <a:pt x="6771056" y="818572"/>
                </a:cubicBezTo>
                <a:cubicBezTo>
                  <a:pt x="6768586" y="821043"/>
                  <a:pt x="6771056" y="825984"/>
                  <a:pt x="6768586" y="830925"/>
                </a:cubicBezTo>
                <a:cubicBezTo>
                  <a:pt x="6766115" y="828454"/>
                  <a:pt x="6766115" y="828454"/>
                  <a:pt x="6763644" y="825984"/>
                </a:cubicBezTo>
                <a:cubicBezTo>
                  <a:pt x="6763644" y="830925"/>
                  <a:pt x="6763644" y="835866"/>
                  <a:pt x="6763644" y="840807"/>
                </a:cubicBezTo>
                <a:cubicBezTo>
                  <a:pt x="6751291" y="838336"/>
                  <a:pt x="6746351" y="828454"/>
                  <a:pt x="6743880" y="813631"/>
                </a:cubicBezTo>
                <a:cubicBezTo>
                  <a:pt x="6741409" y="821043"/>
                  <a:pt x="6736469" y="828454"/>
                  <a:pt x="6733998" y="833395"/>
                </a:cubicBezTo>
                <a:cubicBezTo>
                  <a:pt x="6751291" y="840807"/>
                  <a:pt x="6753762" y="850689"/>
                  <a:pt x="6748821" y="865512"/>
                </a:cubicBezTo>
                <a:cubicBezTo>
                  <a:pt x="6746351" y="865512"/>
                  <a:pt x="6746351" y="865512"/>
                  <a:pt x="6743880" y="865512"/>
                </a:cubicBezTo>
                <a:cubicBezTo>
                  <a:pt x="6736469" y="855630"/>
                  <a:pt x="6731527" y="853160"/>
                  <a:pt x="6719174" y="855630"/>
                </a:cubicBezTo>
                <a:cubicBezTo>
                  <a:pt x="6733998" y="860571"/>
                  <a:pt x="6746351" y="872924"/>
                  <a:pt x="6736469" y="887748"/>
                </a:cubicBezTo>
                <a:cubicBezTo>
                  <a:pt x="6731527" y="882806"/>
                  <a:pt x="6726586" y="877865"/>
                  <a:pt x="6721645" y="875394"/>
                </a:cubicBezTo>
                <a:cubicBezTo>
                  <a:pt x="6736469" y="895159"/>
                  <a:pt x="6729057" y="912453"/>
                  <a:pt x="6711762" y="917394"/>
                </a:cubicBezTo>
                <a:cubicBezTo>
                  <a:pt x="6701880" y="919864"/>
                  <a:pt x="6689527" y="909982"/>
                  <a:pt x="6679645" y="909982"/>
                </a:cubicBezTo>
                <a:cubicBezTo>
                  <a:pt x="6664821" y="907511"/>
                  <a:pt x="6659881" y="907511"/>
                  <a:pt x="6640116" y="909982"/>
                </a:cubicBezTo>
                <a:cubicBezTo>
                  <a:pt x="6647528" y="897629"/>
                  <a:pt x="6647528" y="882806"/>
                  <a:pt x="6669763" y="875394"/>
                </a:cubicBezTo>
                <a:cubicBezTo>
                  <a:pt x="6667292" y="872924"/>
                  <a:pt x="6667292" y="872924"/>
                  <a:pt x="6664821" y="870453"/>
                </a:cubicBezTo>
                <a:cubicBezTo>
                  <a:pt x="6652469" y="882806"/>
                  <a:pt x="6632705" y="882806"/>
                  <a:pt x="6627763" y="863042"/>
                </a:cubicBezTo>
                <a:cubicBezTo>
                  <a:pt x="6640116" y="858101"/>
                  <a:pt x="6647528" y="848219"/>
                  <a:pt x="6659881" y="845748"/>
                </a:cubicBezTo>
                <a:cubicBezTo>
                  <a:pt x="6654939" y="816102"/>
                  <a:pt x="6684586" y="833395"/>
                  <a:pt x="6699410" y="838336"/>
                </a:cubicBezTo>
                <a:cubicBezTo>
                  <a:pt x="6689527" y="828454"/>
                  <a:pt x="6677174" y="823513"/>
                  <a:pt x="6669763" y="816102"/>
                </a:cubicBezTo>
                <a:cubicBezTo>
                  <a:pt x="6679645" y="816102"/>
                  <a:pt x="6679645" y="813631"/>
                  <a:pt x="6687057" y="811161"/>
                </a:cubicBezTo>
                <a:cubicBezTo>
                  <a:pt x="6682116" y="808690"/>
                  <a:pt x="6677174" y="801278"/>
                  <a:pt x="6674704" y="798808"/>
                </a:cubicBezTo>
                <a:cubicBezTo>
                  <a:pt x="6682116" y="798808"/>
                  <a:pt x="6691998" y="796337"/>
                  <a:pt x="6696939" y="793867"/>
                </a:cubicBezTo>
                <a:cubicBezTo>
                  <a:pt x="6687057" y="786455"/>
                  <a:pt x="6684586" y="781514"/>
                  <a:pt x="6679645" y="771632"/>
                </a:cubicBezTo>
                <a:cubicBezTo>
                  <a:pt x="6689527" y="769161"/>
                  <a:pt x="6704350" y="766692"/>
                  <a:pt x="6714232" y="764220"/>
                </a:cubicBezTo>
                <a:cubicBezTo>
                  <a:pt x="6706821" y="759279"/>
                  <a:pt x="6696939" y="754338"/>
                  <a:pt x="6684586" y="756809"/>
                </a:cubicBezTo>
                <a:cubicBezTo>
                  <a:pt x="6689527" y="746926"/>
                  <a:pt x="6691998" y="737044"/>
                  <a:pt x="6687057" y="727162"/>
                </a:cubicBezTo>
                <a:cubicBezTo>
                  <a:pt x="6684586" y="729633"/>
                  <a:pt x="6684586" y="732103"/>
                  <a:pt x="6682116" y="734574"/>
                </a:cubicBezTo>
                <a:cubicBezTo>
                  <a:pt x="6669763" y="699986"/>
                  <a:pt x="6696939" y="719751"/>
                  <a:pt x="6696939" y="719751"/>
                </a:cubicBezTo>
                <a:cubicBezTo>
                  <a:pt x="6709292" y="712340"/>
                  <a:pt x="6709292" y="699986"/>
                  <a:pt x="6721645" y="692575"/>
                </a:cubicBezTo>
                <a:cubicBezTo>
                  <a:pt x="6731527" y="685163"/>
                  <a:pt x="6736469" y="697516"/>
                  <a:pt x="6746351" y="687634"/>
                </a:cubicBezTo>
                <a:cubicBezTo>
                  <a:pt x="6746351" y="685163"/>
                  <a:pt x="6751291" y="672810"/>
                  <a:pt x="6751291" y="672810"/>
                </a:cubicBezTo>
                <a:cubicBezTo>
                  <a:pt x="6758703" y="665399"/>
                  <a:pt x="6763644" y="643164"/>
                  <a:pt x="6773527" y="638223"/>
                </a:cubicBezTo>
                <a:cubicBezTo>
                  <a:pt x="6783409" y="630811"/>
                  <a:pt x="6825408" y="591282"/>
                  <a:pt x="6835290" y="593753"/>
                </a:cubicBezTo>
                <a:cubicBezTo>
                  <a:pt x="6832820" y="598694"/>
                  <a:pt x="6830349" y="603635"/>
                  <a:pt x="6827878" y="608576"/>
                </a:cubicBezTo>
                <a:cubicBezTo>
                  <a:pt x="6830349" y="608576"/>
                  <a:pt x="6830349" y="608576"/>
                  <a:pt x="6832820" y="608576"/>
                </a:cubicBezTo>
                <a:cubicBezTo>
                  <a:pt x="6852584" y="596224"/>
                  <a:pt x="6840231" y="581400"/>
                  <a:pt x="6845172" y="569048"/>
                </a:cubicBezTo>
                <a:cubicBezTo>
                  <a:pt x="6855054" y="569048"/>
                  <a:pt x="6852584" y="569048"/>
                  <a:pt x="6859996" y="571518"/>
                </a:cubicBezTo>
                <a:cubicBezTo>
                  <a:pt x="6867407" y="573989"/>
                  <a:pt x="6887171" y="586341"/>
                  <a:pt x="6882231" y="583871"/>
                </a:cubicBezTo>
                <a:cubicBezTo>
                  <a:pt x="6897054" y="583871"/>
                  <a:pt x="6901995" y="573989"/>
                  <a:pt x="6919289" y="569048"/>
                </a:cubicBezTo>
                <a:cubicBezTo>
                  <a:pt x="6939053" y="561636"/>
                  <a:pt x="6961287" y="566577"/>
                  <a:pt x="6976111" y="539401"/>
                </a:cubicBezTo>
                <a:cubicBezTo>
                  <a:pt x="6981052" y="541872"/>
                  <a:pt x="7010698" y="492461"/>
                  <a:pt x="7030463" y="487520"/>
                </a:cubicBezTo>
                <a:cubicBezTo>
                  <a:pt x="7045286" y="483197"/>
                  <a:pt x="7055169" y="483814"/>
                  <a:pt x="7061885" y="487404"/>
                </a:cubicBezTo>
                <a:close/>
                <a:moveTo>
                  <a:pt x="2165707" y="467562"/>
                </a:moveTo>
                <a:cubicBezTo>
                  <a:pt x="2170764" y="468064"/>
                  <a:pt x="2176477" y="469608"/>
                  <a:pt x="2183271" y="472696"/>
                </a:cubicBezTo>
                <a:cubicBezTo>
                  <a:pt x="2193152" y="487520"/>
                  <a:pt x="2203035" y="492461"/>
                  <a:pt x="2193152" y="485049"/>
                </a:cubicBezTo>
                <a:cubicBezTo>
                  <a:pt x="2217859" y="499872"/>
                  <a:pt x="2210446" y="529519"/>
                  <a:pt x="2203035" y="556695"/>
                </a:cubicBezTo>
                <a:cubicBezTo>
                  <a:pt x="2212918" y="541871"/>
                  <a:pt x="2249976" y="517166"/>
                  <a:pt x="2267270" y="519637"/>
                </a:cubicBezTo>
                <a:cubicBezTo>
                  <a:pt x="2287034" y="522107"/>
                  <a:pt x="2311739" y="571518"/>
                  <a:pt x="2282093" y="546813"/>
                </a:cubicBezTo>
                <a:cubicBezTo>
                  <a:pt x="2277152" y="549283"/>
                  <a:pt x="2274681" y="549283"/>
                  <a:pt x="2267270" y="549283"/>
                </a:cubicBezTo>
                <a:cubicBezTo>
                  <a:pt x="2267270" y="549283"/>
                  <a:pt x="2269740" y="551754"/>
                  <a:pt x="2269740" y="554224"/>
                </a:cubicBezTo>
                <a:cubicBezTo>
                  <a:pt x="2291975" y="559165"/>
                  <a:pt x="2314210" y="578930"/>
                  <a:pt x="2336446" y="573989"/>
                </a:cubicBezTo>
                <a:cubicBezTo>
                  <a:pt x="2341387" y="601164"/>
                  <a:pt x="2314210" y="601164"/>
                  <a:pt x="2296916" y="596223"/>
                </a:cubicBezTo>
                <a:cubicBezTo>
                  <a:pt x="2299387" y="598694"/>
                  <a:pt x="2299387" y="598694"/>
                  <a:pt x="2301857" y="601164"/>
                </a:cubicBezTo>
                <a:cubicBezTo>
                  <a:pt x="2289504" y="596223"/>
                  <a:pt x="2279622" y="593753"/>
                  <a:pt x="2269740" y="583871"/>
                </a:cubicBezTo>
                <a:cubicBezTo>
                  <a:pt x="2269740" y="586341"/>
                  <a:pt x="2267270" y="593753"/>
                  <a:pt x="2267270" y="596223"/>
                </a:cubicBezTo>
                <a:cubicBezTo>
                  <a:pt x="2289504" y="596223"/>
                  <a:pt x="2284563" y="611047"/>
                  <a:pt x="2301857" y="613517"/>
                </a:cubicBezTo>
                <a:cubicBezTo>
                  <a:pt x="2294446" y="613517"/>
                  <a:pt x="2287034" y="618458"/>
                  <a:pt x="2279622" y="618458"/>
                </a:cubicBezTo>
                <a:cubicBezTo>
                  <a:pt x="2279622" y="625870"/>
                  <a:pt x="2277152" y="630811"/>
                  <a:pt x="2277152" y="640693"/>
                </a:cubicBezTo>
                <a:cubicBezTo>
                  <a:pt x="2282093" y="628340"/>
                  <a:pt x="2289504" y="623399"/>
                  <a:pt x="2299387" y="620929"/>
                </a:cubicBezTo>
                <a:cubicBezTo>
                  <a:pt x="2299387" y="623399"/>
                  <a:pt x="2299387" y="625870"/>
                  <a:pt x="2299387" y="628340"/>
                </a:cubicBezTo>
                <a:cubicBezTo>
                  <a:pt x="2309269" y="620929"/>
                  <a:pt x="2306798" y="625870"/>
                  <a:pt x="2314210" y="618458"/>
                </a:cubicBezTo>
                <a:cubicBezTo>
                  <a:pt x="2316680" y="628340"/>
                  <a:pt x="2321621" y="625870"/>
                  <a:pt x="2319151" y="635752"/>
                </a:cubicBezTo>
                <a:cubicBezTo>
                  <a:pt x="2326563" y="633281"/>
                  <a:pt x="2326563" y="635752"/>
                  <a:pt x="2333974" y="633281"/>
                </a:cubicBezTo>
                <a:cubicBezTo>
                  <a:pt x="2343856" y="645634"/>
                  <a:pt x="2336446" y="660457"/>
                  <a:pt x="2324092" y="665398"/>
                </a:cubicBezTo>
                <a:cubicBezTo>
                  <a:pt x="2326563" y="665398"/>
                  <a:pt x="2326563" y="662928"/>
                  <a:pt x="2329033" y="662928"/>
                </a:cubicBezTo>
                <a:cubicBezTo>
                  <a:pt x="2331504" y="662928"/>
                  <a:pt x="2346327" y="667869"/>
                  <a:pt x="2348798" y="685163"/>
                </a:cubicBezTo>
                <a:cubicBezTo>
                  <a:pt x="2346327" y="653046"/>
                  <a:pt x="2368562" y="648105"/>
                  <a:pt x="2366091" y="677751"/>
                </a:cubicBezTo>
                <a:cubicBezTo>
                  <a:pt x="2371033" y="672810"/>
                  <a:pt x="2375974" y="672810"/>
                  <a:pt x="2380916" y="662928"/>
                </a:cubicBezTo>
                <a:cubicBezTo>
                  <a:pt x="2380916" y="667869"/>
                  <a:pt x="2385857" y="670340"/>
                  <a:pt x="2385857" y="677751"/>
                </a:cubicBezTo>
                <a:cubicBezTo>
                  <a:pt x="2385857" y="645634"/>
                  <a:pt x="2405620" y="672810"/>
                  <a:pt x="2420444" y="682692"/>
                </a:cubicBezTo>
                <a:cubicBezTo>
                  <a:pt x="2417973" y="685163"/>
                  <a:pt x="2413031" y="685163"/>
                  <a:pt x="2410562" y="687633"/>
                </a:cubicBezTo>
                <a:cubicBezTo>
                  <a:pt x="2420444" y="685163"/>
                  <a:pt x="2435266" y="680222"/>
                  <a:pt x="2447620" y="685163"/>
                </a:cubicBezTo>
                <a:cubicBezTo>
                  <a:pt x="2427855" y="677751"/>
                  <a:pt x="2430325" y="665398"/>
                  <a:pt x="2450091" y="657987"/>
                </a:cubicBezTo>
                <a:cubicBezTo>
                  <a:pt x="2455032" y="662928"/>
                  <a:pt x="2457501" y="662928"/>
                  <a:pt x="2459973" y="667869"/>
                </a:cubicBezTo>
                <a:cubicBezTo>
                  <a:pt x="2457501" y="653046"/>
                  <a:pt x="2464914" y="648105"/>
                  <a:pt x="2479737" y="653046"/>
                </a:cubicBezTo>
                <a:cubicBezTo>
                  <a:pt x="2482208" y="633281"/>
                  <a:pt x="2501972" y="635752"/>
                  <a:pt x="2511854" y="633281"/>
                </a:cubicBezTo>
                <a:cubicBezTo>
                  <a:pt x="2516795" y="633281"/>
                  <a:pt x="2539030" y="625870"/>
                  <a:pt x="2548912" y="625870"/>
                </a:cubicBezTo>
                <a:cubicBezTo>
                  <a:pt x="2571147" y="625870"/>
                  <a:pt x="2615617" y="653046"/>
                  <a:pt x="2605736" y="665398"/>
                </a:cubicBezTo>
                <a:cubicBezTo>
                  <a:pt x="2613147" y="665398"/>
                  <a:pt x="2618088" y="667869"/>
                  <a:pt x="2625500" y="665398"/>
                </a:cubicBezTo>
                <a:cubicBezTo>
                  <a:pt x="2635382" y="682692"/>
                  <a:pt x="2627971" y="690104"/>
                  <a:pt x="2620559" y="707398"/>
                </a:cubicBezTo>
                <a:cubicBezTo>
                  <a:pt x="2620559" y="712339"/>
                  <a:pt x="2608206" y="719750"/>
                  <a:pt x="2608206" y="722221"/>
                </a:cubicBezTo>
                <a:cubicBezTo>
                  <a:pt x="2605736" y="732103"/>
                  <a:pt x="2613147" y="737044"/>
                  <a:pt x="2613147" y="746926"/>
                </a:cubicBezTo>
                <a:cubicBezTo>
                  <a:pt x="2610677" y="779043"/>
                  <a:pt x="2618088" y="769161"/>
                  <a:pt x="2588441" y="779043"/>
                </a:cubicBezTo>
                <a:cubicBezTo>
                  <a:pt x="2573618" y="783984"/>
                  <a:pt x="2558794" y="796337"/>
                  <a:pt x="2546442" y="779043"/>
                </a:cubicBezTo>
                <a:cubicBezTo>
                  <a:pt x="2531618" y="796337"/>
                  <a:pt x="2526677" y="746926"/>
                  <a:pt x="2511854" y="739515"/>
                </a:cubicBezTo>
                <a:cubicBezTo>
                  <a:pt x="2546442" y="779043"/>
                  <a:pt x="2464914" y="801278"/>
                  <a:pt x="2469855" y="764220"/>
                </a:cubicBezTo>
                <a:cubicBezTo>
                  <a:pt x="2472325" y="774102"/>
                  <a:pt x="2467384" y="776573"/>
                  <a:pt x="2464914" y="786455"/>
                </a:cubicBezTo>
                <a:cubicBezTo>
                  <a:pt x="2462443" y="781514"/>
                  <a:pt x="2457501" y="774102"/>
                  <a:pt x="2455032" y="766691"/>
                </a:cubicBezTo>
                <a:cubicBezTo>
                  <a:pt x="2457501" y="786455"/>
                  <a:pt x="2442679" y="801278"/>
                  <a:pt x="2435266" y="776573"/>
                </a:cubicBezTo>
                <a:cubicBezTo>
                  <a:pt x="2425385" y="788925"/>
                  <a:pt x="2432797" y="788925"/>
                  <a:pt x="2420444" y="776573"/>
                </a:cubicBezTo>
                <a:cubicBezTo>
                  <a:pt x="2430325" y="801278"/>
                  <a:pt x="2405620" y="786455"/>
                  <a:pt x="2400679" y="781514"/>
                </a:cubicBezTo>
                <a:cubicBezTo>
                  <a:pt x="2395738" y="796337"/>
                  <a:pt x="2395738" y="786455"/>
                  <a:pt x="2388327" y="786455"/>
                </a:cubicBezTo>
                <a:cubicBezTo>
                  <a:pt x="2356209" y="801278"/>
                  <a:pt x="2378444" y="761750"/>
                  <a:pt x="2361150" y="749397"/>
                </a:cubicBezTo>
                <a:cubicBezTo>
                  <a:pt x="2361150" y="754338"/>
                  <a:pt x="2358681" y="759279"/>
                  <a:pt x="2356209" y="766691"/>
                </a:cubicBezTo>
                <a:cubicBezTo>
                  <a:pt x="2356209" y="761750"/>
                  <a:pt x="2351268" y="754338"/>
                  <a:pt x="2348798" y="749397"/>
                </a:cubicBezTo>
                <a:cubicBezTo>
                  <a:pt x="2348798" y="751867"/>
                  <a:pt x="2348798" y="754338"/>
                  <a:pt x="2348798" y="756808"/>
                </a:cubicBezTo>
                <a:cubicBezTo>
                  <a:pt x="2346327" y="756808"/>
                  <a:pt x="2346327" y="751867"/>
                  <a:pt x="2341387" y="756808"/>
                </a:cubicBezTo>
                <a:cubicBezTo>
                  <a:pt x="2351268" y="771632"/>
                  <a:pt x="2331504" y="796337"/>
                  <a:pt x="2319151" y="774102"/>
                </a:cubicBezTo>
                <a:cubicBezTo>
                  <a:pt x="2314210" y="776573"/>
                  <a:pt x="2319151" y="776573"/>
                  <a:pt x="2311739" y="776573"/>
                </a:cubicBezTo>
                <a:cubicBezTo>
                  <a:pt x="2309269" y="769161"/>
                  <a:pt x="2306798" y="769161"/>
                  <a:pt x="2301857" y="756808"/>
                </a:cubicBezTo>
                <a:cubicBezTo>
                  <a:pt x="2301857" y="761750"/>
                  <a:pt x="2301857" y="766691"/>
                  <a:pt x="2301857" y="771632"/>
                </a:cubicBezTo>
                <a:cubicBezTo>
                  <a:pt x="2296916" y="756808"/>
                  <a:pt x="2294446" y="761750"/>
                  <a:pt x="2299387" y="746926"/>
                </a:cubicBezTo>
                <a:cubicBezTo>
                  <a:pt x="2291975" y="759279"/>
                  <a:pt x="2277152" y="776573"/>
                  <a:pt x="2277152" y="759279"/>
                </a:cubicBezTo>
                <a:cubicBezTo>
                  <a:pt x="2254917" y="754338"/>
                  <a:pt x="2257387" y="727162"/>
                  <a:pt x="2264799" y="709868"/>
                </a:cubicBezTo>
                <a:cubicBezTo>
                  <a:pt x="2235153" y="717280"/>
                  <a:pt x="2262328" y="657987"/>
                  <a:pt x="2259858" y="643164"/>
                </a:cubicBezTo>
                <a:cubicBezTo>
                  <a:pt x="2257387" y="620929"/>
                  <a:pt x="2242564" y="578930"/>
                  <a:pt x="2227741" y="561636"/>
                </a:cubicBezTo>
                <a:cubicBezTo>
                  <a:pt x="2222800" y="566577"/>
                  <a:pt x="2217859" y="569047"/>
                  <a:pt x="2212918" y="571518"/>
                </a:cubicBezTo>
                <a:cubicBezTo>
                  <a:pt x="2215387" y="573989"/>
                  <a:pt x="2217859" y="578930"/>
                  <a:pt x="2217859" y="578930"/>
                </a:cubicBezTo>
                <a:cubicBezTo>
                  <a:pt x="2205506" y="578930"/>
                  <a:pt x="2193152" y="576459"/>
                  <a:pt x="2183271" y="569047"/>
                </a:cubicBezTo>
                <a:cubicBezTo>
                  <a:pt x="2183271" y="571518"/>
                  <a:pt x="2183271" y="576459"/>
                  <a:pt x="2183271" y="578930"/>
                </a:cubicBezTo>
                <a:cubicBezTo>
                  <a:pt x="2183271" y="546813"/>
                  <a:pt x="2119036" y="524578"/>
                  <a:pt x="2126448" y="499872"/>
                </a:cubicBezTo>
                <a:cubicBezTo>
                  <a:pt x="2133859" y="504813"/>
                  <a:pt x="2138800" y="504813"/>
                  <a:pt x="2143742" y="507284"/>
                </a:cubicBezTo>
                <a:cubicBezTo>
                  <a:pt x="2133859" y="497402"/>
                  <a:pt x="2126448" y="487520"/>
                  <a:pt x="2126448" y="477637"/>
                </a:cubicBezTo>
                <a:cubicBezTo>
                  <a:pt x="2141271" y="473931"/>
                  <a:pt x="2150536" y="466057"/>
                  <a:pt x="2165707" y="467562"/>
                </a:cubicBezTo>
                <a:close/>
                <a:moveTo>
                  <a:pt x="7900091" y="460345"/>
                </a:moveTo>
                <a:cubicBezTo>
                  <a:pt x="7905032" y="467756"/>
                  <a:pt x="7902562" y="475169"/>
                  <a:pt x="7902562" y="477638"/>
                </a:cubicBezTo>
                <a:cubicBezTo>
                  <a:pt x="7897621" y="485051"/>
                  <a:pt x="7892680" y="492462"/>
                  <a:pt x="7882798" y="494933"/>
                </a:cubicBezTo>
                <a:cubicBezTo>
                  <a:pt x="7885268" y="492462"/>
                  <a:pt x="7887738" y="487520"/>
                  <a:pt x="7887738" y="485051"/>
                </a:cubicBezTo>
                <a:cubicBezTo>
                  <a:pt x="7877856" y="489992"/>
                  <a:pt x="7872916" y="487520"/>
                  <a:pt x="7867974" y="489992"/>
                </a:cubicBezTo>
                <a:cubicBezTo>
                  <a:pt x="7877856" y="477638"/>
                  <a:pt x="7890209" y="472697"/>
                  <a:pt x="7900091" y="460345"/>
                </a:cubicBezTo>
                <a:close/>
                <a:moveTo>
                  <a:pt x="7697508" y="435638"/>
                </a:moveTo>
                <a:cubicBezTo>
                  <a:pt x="7707390" y="470227"/>
                  <a:pt x="7672802" y="457874"/>
                  <a:pt x="7697508" y="435638"/>
                </a:cubicBezTo>
                <a:close/>
                <a:moveTo>
                  <a:pt x="3002274" y="423287"/>
                </a:moveTo>
                <a:cubicBezTo>
                  <a:pt x="3018950" y="422052"/>
                  <a:pt x="3035626" y="426993"/>
                  <a:pt x="3043038" y="440580"/>
                </a:cubicBezTo>
                <a:cubicBezTo>
                  <a:pt x="3052920" y="460345"/>
                  <a:pt x="3033156" y="452934"/>
                  <a:pt x="3013392" y="450462"/>
                </a:cubicBezTo>
                <a:cubicBezTo>
                  <a:pt x="2998567" y="450462"/>
                  <a:pt x="2973862" y="450462"/>
                  <a:pt x="2961509" y="443051"/>
                </a:cubicBezTo>
                <a:cubicBezTo>
                  <a:pt x="2968921" y="431934"/>
                  <a:pt x="2985598" y="424522"/>
                  <a:pt x="3002274" y="423287"/>
                </a:cubicBezTo>
                <a:close/>
                <a:moveTo>
                  <a:pt x="1526106" y="408463"/>
                </a:moveTo>
                <a:cubicBezTo>
                  <a:pt x="1535988" y="403522"/>
                  <a:pt x="1570575" y="425757"/>
                  <a:pt x="1568105" y="438109"/>
                </a:cubicBezTo>
                <a:cubicBezTo>
                  <a:pt x="1565634" y="450462"/>
                  <a:pt x="1545870" y="447992"/>
                  <a:pt x="1543400" y="455403"/>
                </a:cubicBezTo>
                <a:cubicBezTo>
                  <a:pt x="1538458" y="470226"/>
                  <a:pt x="1550811" y="477638"/>
                  <a:pt x="1555752" y="492461"/>
                </a:cubicBezTo>
                <a:cubicBezTo>
                  <a:pt x="1533517" y="485050"/>
                  <a:pt x="1550811" y="497402"/>
                  <a:pt x="1548341" y="502343"/>
                </a:cubicBezTo>
                <a:cubicBezTo>
                  <a:pt x="1545870" y="507285"/>
                  <a:pt x="1553282" y="514697"/>
                  <a:pt x="1550811" y="522108"/>
                </a:cubicBezTo>
                <a:cubicBezTo>
                  <a:pt x="1545870" y="534460"/>
                  <a:pt x="1528576" y="529519"/>
                  <a:pt x="1523635" y="534460"/>
                </a:cubicBezTo>
                <a:cubicBezTo>
                  <a:pt x="1516224" y="546813"/>
                  <a:pt x="1528576" y="569049"/>
                  <a:pt x="1508812" y="571520"/>
                </a:cubicBezTo>
                <a:cubicBezTo>
                  <a:pt x="1484106" y="576461"/>
                  <a:pt x="1496459" y="512226"/>
                  <a:pt x="1498929" y="502343"/>
                </a:cubicBezTo>
                <a:cubicBezTo>
                  <a:pt x="1496459" y="502343"/>
                  <a:pt x="1484106" y="504814"/>
                  <a:pt x="1481635" y="504814"/>
                </a:cubicBezTo>
                <a:cubicBezTo>
                  <a:pt x="1476694" y="519637"/>
                  <a:pt x="1479165" y="527049"/>
                  <a:pt x="1476694" y="541872"/>
                </a:cubicBezTo>
                <a:cubicBezTo>
                  <a:pt x="1474223" y="539402"/>
                  <a:pt x="1469282" y="534460"/>
                  <a:pt x="1466813" y="534460"/>
                </a:cubicBezTo>
                <a:cubicBezTo>
                  <a:pt x="1464341" y="556696"/>
                  <a:pt x="1471754" y="564108"/>
                  <a:pt x="1464341" y="591284"/>
                </a:cubicBezTo>
                <a:cubicBezTo>
                  <a:pt x="1461871" y="588813"/>
                  <a:pt x="1461871" y="588813"/>
                  <a:pt x="1459400" y="591284"/>
                </a:cubicBezTo>
                <a:cubicBezTo>
                  <a:pt x="1456930" y="581402"/>
                  <a:pt x="1451989" y="571520"/>
                  <a:pt x="1449518" y="561637"/>
                </a:cubicBezTo>
                <a:cubicBezTo>
                  <a:pt x="1444577" y="566578"/>
                  <a:pt x="1449518" y="564108"/>
                  <a:pt x="1442106" y="561637"/>
                </a:cubicBezTo>
                <a:cubicBezTo>
                  <a:pt x="1444577" y="571520"/>
                  <a:pt x="1444577" y="581402"/>
                  <a:pt x="1447047" y="588813"/>
                </a:cubicBezTo>
                <a:cubicBezTo>
                  <a:pt x="1444577" y="591284"/>
                  <a:pt x="1439636" y="591284"/>
                  <a:pt x="1437165" y="593754"/>
                </a:cubicBezTo>
                <a:cubicBezTo>
                  <a:pt x="1444577" y="598696"/>
                  <a:pt x="1442106" y="601166"/>
                  <a:pt x="1447047" y="611048"/>
                </a:cubicBezTo>
                <a:cubicBezTo>
                  <a:pt x="1439636" y="620930"/>
                  <a:pt x="1439636" y="625871"/>
                  <a:pt x="1427283" y="615989"/>
                </a:cubicBezTo>
                <a:cubicBezTo>
                  <a:pt x="1427283" y="620930"/>
                  <a:pt x="1424813" y="625871"/>
                  <a:pt x="1424813" y="630813"/>
                </a:cubicBezTo>
                <a:cubicBezTo>
                  <a:pt x="1422342" y="611048"/>
                  <a:pt x="1409989" y="603637"/>
                  <a:pt x="1412460" y="581402"/>
                </a:cubicBezTo>
                <a:cubicBezTo>
                  <a:pt x="1405048" y="591284"/>
                  <a:pt x="1405048" y="603637"/>
                  <a:pt x="1400107" y="615989"/>
                </a:cubicBezTo>
                <a:cubicBezTo>
                  <a:pt x="1387754" y="611048"/>
                  <a:pt x="1380343" y="603637"/>
                  <a:pt x="1382813" y="588813"/>
                </a:cubicBezTo>
                <a:cubicBezTo>
                  <a:pt x="1377872" y="618460"/>
                  <a:pt x="1345754" y="620930"/>
                  <a:pt x="1365520" y="588813"/>
                </a:cubicBezTo>
                <a:cubicBezTo>
                  <a:pt x="1360578" y="583872"/>
                  <a:pt x="1358108" y="583872"/>
                  <a:pt x="1358108" y="581402"/>
                </a:cubicBezTo>
                <a:cubicBezTo>
                  <a:pt x="1355637" y="583872"/>
                  <a:pt x="1353167" y="588813"/>
                  <a:pt x="1350696" y="591284"/>
                </a:cubicBezTo>
                <a:cubicBezTo>
                  <a:pt x="1355637" y="541872"/>
                  <a:pt x="1395166" y="561637"/>
                  <a:pt x="1397637" y="517167"/>
                </a:cubicBezTo>
                <a:cubicBezTo>
                  <a:pt x="1407519" y="519637"/>
                  <a:pt x="1417401" y="507285"/>
                  <a:pt x="1429754" y="497402"/>
                </a:cubicBezTo>
                <a:cubicBezTo>
                  <a:pt x="1422342" y="489991"/>
                  <a:pt x="1429754" y="487520"/>
                  <a:pt x="1432224" y="477638"/>
                </a:cubicBezTo>
                <a:cubicBezTo>
                  <a:pt x="1454459" y="450462"/>
                  <a:pt x="1461871" y="433168"/>
                  <a:pt x="1496459" y="428227"/>
                </a:cubicBezTo>
                <a:cubicBezTo>
                  <a:pt x="1496459" y="433168"/>
                  <a:pt x="1498929" y="440580"/>
                  <a:pt x="1496459" y="445521"/>
                </a:cubicBezTo>
                <a:cubicBezTo>
                  <a:pt x="1496459" y="443051"/>
                  <a:pt x="1498929" y="435639"/>
                  <a:pt x="1498929" y="430698"/>
                </a:cubicBezTo>
                <a:cubicBezTo>
                  <a:pt x="1503871" y="438109"/>
                  <a:pt x="1508812" y="435639"/>
                  <a:pt x="1516224" y="440580"/>
                </a:cubicBezTo>
                <a:cubicBezTo>
                  <a:pt x="1516224" y="438109"/>
                  <a:pt x="1516224" y="438109"/>
                  <a:pt x="1513753" y="435639"/>
                </a:cubicBezTo>
                <a:cubicBezTo>
                  <a:pt x="1526106" y="435639"/>
                  <a:pt x="1523635" y="438109"/>
                  <a:pt x="1528576" y="428227"/>
                </a:cubicBezTo>
                <a:cubicBezTo>
                  <a:pt x="1518694" y="425757"/>
                  <a:pt x="1511283" y="415875"/>
                  <a:pt x="1526106" y="408463"/>
                </a:cubicBezTo>
                <a:close/>
                <a:moveTo>
                  <a:pt x="1854689" y="376345"/>
                </a:moveTo>
                <a:cubicBezTo>
                  <a:pt x="1869513" y="376345"/>
                  <a:pt x="1879395" y="388698"/>
                  <a:pt x="1884336" y="401051"/>
                </a:cubicBezTo>
                <a:cubicBezTo>
                  <a:pt x="1884336" y="425756"/>
                  <a:pt x="1921395" y="440580"/>
                  <a:pt x="1896689" y="465286"/>
                </a:cubicBezTo>
                <a:cubicBezTo>
                  <a:pt x="1869513" y="455404"/>
                  <a:pt x="1857160" y="403521"/>
                  <a:pt x="1854689" y="376345"/>
                </a:cubicBezTo>
                <a:close/>
                <a:moveTo>
                  <a:pt x="2170919" y="368934"/>
                </a:moveTo>
                <a:cubicBezTo>
                  <a:pt x="2170919" y="381287"/>
                  <a:pt x="2175860" y="373875"/>
                  <a:pt x="2180801" y="376346"/>
                </a:cubicBezTo>
                <a:cubicBezTo>
                  <a:pt x="2193153" y="373875"/>
                  <a:pt x="2210447" y="383758"/>
                  <a:pt x="2222800" y="376346"/>
                </a:cubicBezTo>
                <a:cubicBezTo>
                  <a:pt x="2237624" y="386228"/>
                  <a:pt x="2235153" y="396110"/>
                  <a:pt x="2230213" y="405992"/>
                </a:cubicBezTo>
                <a:cubicBezTo>
                  <a:pt x="2220330" y="428227"/>
                  <a:pt x="2215389" y="420816"/>
                  <a:pt x="2193153" y="418345"/>
                </a:cubicBezTo>
                <a:cubicBezTo>
                  <a:pt x="2165976" y="413404"/>
                  <a:pt x="2128919" y="393640"/>
                  <a:pt x="2170919" y="368934"/>
                </a:cubicBezTo>
                <a:close/>
                <a:moveTo>
                  <a:pt x="8087935" y="368906"/>
                </a:moveTo>
                <a:cubicBezTo>
                  <a:pt x="8094338" y="367197"/>
                  <a:pt x="8100206" y="367081"/>
                  <a:pt x="8105147" y="368934"/>
                </a:cubicBezTo>
                <a:cubicBezTo>
                  <a:pt x="8112558" y="388699"/>
                  <a:pt x="8129853" y="383758"/>
                  <a:pt x="8134793" y="388699"/>
                </a:cubicBezTo>
                <a:cubicBezTo>
                  <a:pt x="8139735" y="393640"/>
                  <a:pt x="8144676" y="408463"/>
                  <a:pt x="8152087" y="418345"/>
                </a:cubicBezTo>
                <a:cubicBezTo>
                  <a:pt x="8132323" y="410934"/>
                  <a:pt x="8112558" y="452933"/>
                  <a:pt x="8097735" y="470227"/>
                </a:cubicBezTo>
                <a:cubicBezTo>
                  <a:pt x="8115029" y="462815"/>
                  <a:pt x="8134793" y="457874"/>
                  <a:pt x="8142205" y="445521"/>
                </a:cubicBezTo>
                <a:cubicBezTo>
                  <a:pt x="8139735" y="450462"/>
                  <a:pt x="8142205" y="455403"/>
                  <a:pt x="8139735" y="462815"/>
                </a:cubicBezTo>
                <a:cubicBezTo>
                  <a:pt x="8152087" y="457874"/>
                  <a:pt x="8179263" y="457874"/>
                  <a:pt x="8186675" y="472697"/>
                </a:cubicBezTo>
                <a:cubicBezTo>
                  <a:pt x="8191616" y="482579"/>
                  <a:pt x="8171851" y="527049"/>
                  <a:pt x="8152087" y="531990"/>
                </a:cubicBezTo>
                <a:cubicBezTo>
                  <a:pt x="8176793" y="546813"/>
                  <a:pt x="8199027" y="529519"/>
                  <a:pt x="8208909" y="512226"/>
                </a:cubicBezTo>
                <a:cubicBezTo>
                  <a:pt x="8206439" y="512226"/>
                  <a:pt x="8203969" y="512226"/>
                  <a:pt x="8203969" y="514696"/>
                </a:cubicBezTo>
                <a:cubicBezTo>
                  <a:pt x="8208909" y="504814"/>
                  <a:pt x="8208909" y="504814"/>
                  <a:pt x="8216321" y="499873"/>
                </a:cubicBezTo>
                <a:cubicBezTo>
                  <a:pt x="8216321" y="502344"/>
                  <a:pt x="8213851" y="507285"/>
                  <a:pt x="8213851" y="509755"/>
                </a:cubicBezTo>
                <a:cubicBezTo>
                  <a:pt x="8226203" y="504814"/>
                  <a:pt x="8243498" y="507285"/>
                  <a:pt x="8253380" y="504814"/>
                </a:cubicBezTo>
                <a:cubicBezTo>
                  <a:pt x="8265732" y="504814"/>
                  <a:pt x="8285496" y="502344"/>
                  <a:pt x="8300320" y="502344"/>
                </a:cubicBezTo>
                <a:cubicBezTo>
                  <a:pt x="8300320" y="502344"/>
                  <a:pt x="8302790" y="512226"/>
                  <a:pt x="8302790" y="512226"/>
                </a:cubicBezTo>
                <a:cubicBezTo>
                  <a:pt x="8315143" y="509755"/>
                  <a:pt x="8320084" y="527049"/>
                  <a:pt x="8329966" y="541872"/>
                </a:cubicBezTo>
                <a:cubicBezTo>
                  <a:pt x="8332436" y="544343"/>
                  <a:pt x="8344789" y="554225"/>
                  <a:pt x="8347260" y="561637"/>
                </a:cubicBezTo>
                <a:cubicBezTo>
                  <a:pt x="8349730" y="566578"/>
                  <a:pt x="8344789" y="576460"/>
                  <a:pt x="8352201" y="586342"/>
                </a:cubicBezTo>
                <a:cubicBezTo>
                  <a:pt x="8354672" y="578930"/>
                  <a:pt x="8357142" y="581401"/>
                  <a:pt x="8357142" y="569048"/>
                </a:cubicBezTo>
                <a:cubicBezTo>
                  <a:pt x="8359612" y="569048"/>
                  <a:pt x="8359612" y="566578"/>
                  <a:pt x="8362083" y="566578"/>
                </a:cubicBezTo>
                <a:cubicBezTo>
                  <a:pt x="8376907" y="591284"/>
                  <a:pt x="8391730" y="623400"/>
                  <a:pt x="8369495" y="645635"/>
                </a:cubicBezTo>
                <a:cubicBezTo>
                  <a:pt x="8371965" y="630812"/>
                  <a:pt x="8354672" y="623400"/>
                  <a:pt x="8342319" y="613518"/>
                </a:cubicBezTo>
                <a:cubicBezTo>
                  <a:pt x="8347260" y="623400"/>
                  <a:pt x="8352201" y="633283"/>
                  <a:pt x="8354672" y="645635"/>
                </a:cubicBezTo>
                <a:cubicBezTo>
                  <a:pt x="8357142" y="638223"/>
                  <a:pt x="8359612" y="640694"/>
                  <a:pt x="8364554" y="638223"/>
                </a:cubicBezTo>
                <a:cubicBezTo>
                  <a:pt x="8371965" y="648105"/>
                  <a:pt x="8374436" y="655517"/>
                  <a:pt x="8379377" y="662929"/>
                </a:cubicBezTo>
                <a:cubicBezTo>
                  <a:pt x="8376907" y="662929"/>
                  <a:pt x="8376907" y="660458"/>
                  <a:pt x="8374436" y="660458"/>
                </a:cubicBezTo>
                <a:cubicBezTo>
                  <a:pt x="8386789" y="687634"/>
                  <a:pt x="8352201" y="712340"/>
                  <a:pt x="8342319" y="727163"/>
                </a:cubicBezTo>
                <a:cubicBezTo>
                  <a:pt x="8342319" y="724692"/>
                  <a:pt x="8342319" y="722222"/>
                  <a:pt x="8344789" y="722222"/>
                </a:cubicBezTo>
                <a:cubicBezTo>
                  <a:pt x="8329966" y="732104"/>
                  <a:pt x="8332436" y="724692"/>
                  <a:pt x="8339848" y="734574"/>
                </a:cubicBezTo>
                <a:cubicBezTo>
                  <a:pt x="8334907" y="737045"/>
                  <a:pt x="8327496" y="739515"/>
                  <a:pt x="8322554" y="741986"/>
                </a:cubicBezTo>
                <a:cubicBezTo>
                  <a:pt x="8325025" y="749398"/>
                  <a:pt x="8322554" y="749398"/>
                  <a:pt x="8322554" y="756809"/>
                </a:cubicBezTo>
                <a:cubicBezTo>
                  <a:pt x="8290438" y="739515"/>
                  <a:pt x="8231145" y="843278"/>
                  <a:pt x="8213851" y="872925"/>
                </a:cubicBezTo>
                <a:cubicBezTo>
                  <a:pt x="8194087" y="863042"/>
                  <a:pt x="8189145" y="875396"/>
                  <a:pt x="8179263" y="882808"/>
                </a:cubicBezTo>
                <a:cubicBezTo>
                  <a:pt x="8171851" y="890218"/>
                  <a:pt x="8157029" y="905042"/>
                  <a:pt x="8152087" y="912453"/>
                </a:cubicBezTo>
                <a:cubicBezTo>
                  <a:pt x="8139735" y="927276"/>
                  <a:pt x="8134793" y="942100"/>
                  <a:pt x="8122440" y="954452"/>
                </a:cubicBezTo>
                <a:cubicBezTo>
                  <a:pt x="8112558" y="961864"/>
                  <a:pt x="8100206" y="966805"/>
                  <a:pt x="8095265" y="979158"/>
                </a:cubicBezTo>
                <a:cubicBezTo>
                  <a:pt x="8097735" y="979158"/>
                  <a:pt x="8107618" y="979158"/>
                  <a:pt x="8107618" y="979158"/>
                </a:cubicBezTo>
                <a:cubicBezTo>
                  <a:pt x="8124911" y="951982"/>
                  <a:pt x="8152087" y="939630"/>
                  <a:pt x="8179263" y="949511"/>
                </a:cubicBezTo>
                <a:cubicBezTo>
                  <a:pt x="8154558" y="944570"/>
                  <a:pt x="8154558" y="929748"/>
                  <a:pt x="8166911" y="919865"/>
                </a:cubicBezTo>
                <a:cubicBezTo>
                  <a:pt x="8169381" y="917394"/>
                  <a:pt x="8213851" y="914924"/>
                  <a:pt x="8221262" y="912453"/>
                </a:cubicBezTo>
                <a:cubicBezTo>
                  <a:pt x="8221262" y="900100"/>
                  <a:pt x="8245967" y="897630"/>
                  <a:pt x="8250909" y="892689"/>
                </a:cubicBezTo>
                <a:cubicBezTo>
                  <a:pt x="8248438" y="887748"/>
                  <a:pt x="8248438" y="882808"/>
                  <a:pt x="8245967" y="877867"/>
                </a:cubicBezTo>
                <a:cubicBezTo>
                  <a:pt x="8260791" y="907512"/>
                  <a:pt x="8297849" y="863042"/>
                  <a:pt x="8295378" y="858101"/>
                </a:cubicBezTo>
                <a:cubicBezTo>
                  <a:pt x="8290438" y="848219"/>
                  <a:pt x="8275614" y="867983"/>
                  <a:pt x="8263262" y="863042"/>
                </a:cubicBezTo>
                <a:cubicBezTo>
                  <a:pt x="8263262" y="872925"/>
                  <a:pt x="8265732" y="863042"/>
                  <a:pt x="8263262" y="870454"/>
                </a:cubicBezTo>
                <a:cubicBezTo>
                  <a:pt x="8243498" y="845749"/>
                  <a:pt x="8280556" y="811161"/>
                  <a:pt x="8297849" y="840808"/>
                </a:cubicBezTo>
                <a:cubicBezTo>
                  <a:pt x="8305261" y="828455"/>
                  <a:pt x="8307731" y="830925"/>
                  <a:pt x="8320084" y="825984"/>
                </a:cubicBezTo>
                <a:cubicBezTo>
                  <a:pt x="8320084" y="825984"/>
                  <a:pt x="8315143" y="835866"/>
                  <a:pt x="8315143" y="835866"/>
                </a:cubicBezTo>
                <a:cubicBezTo>
                  <a:pt x="8315143" y="833396"/>
                  <a:pt x="8315143" y="833396"/>
                  <a:pt x="8312672" y="830925"/>
                </a:cubicBezTo>
                <a:cubicBezTo>
                  <a:pt x="8297849" y="870454"/>
                  <a:pt x="8376907" y="877867"/>
                  <a:pt x="8357142" y="828455"/>
                </a:cubicBezTo>
                <a:cubicBezTo>
                  <a:pt x="8369495" y="848219"/>
                  <a:pt x="8367025" y="897630"/>
                  <a:pt x="8379377" y="902571"/>
                </a:cubicBezTo>
                <a:cubicBezTo>
                  <a:pt x="8374436" y="905042"/>
                  <a:pt x="8371965" y="909983"/>
                  <a:pt x="8367025" y="909983"/>
                </a:cubicBezTo>
                <a:cubicBezTo>
                  <a:pt x="8386789" y="914924"/>
                  <a:pt x="8394200" y="897630"/>
                  <a:pt x="8379377" y="882808"/>
                </a:cubicBezTo>
                <a:cubicBezTo>
                  <a:pt x="8411494" y="867983"/>
                  <a:pt x="8441141" y="863042"/>
                  <a:pt x="8473258" y="870454"/>
                </a:cubicBezTo>
                <a:cubicBezTo>
                  <a:pt x="8493022" y="875396"/>
                  <a:pt x="8527610" y="872925"/>
                  <a:pt x="8539962" y="885277"/>
                </a:cubicBezTo>
                <a:cubicBezTo>
                  <a:pt x="8522668" y="887748"/>
                  <a:pt x="8522668" y="905042"/>
                  <a:pt x="8532550" y="917394"/>
                </a:cubicBezTo>
                <a:cubicBezTo>
                  <a:pt x="8547374" y="939630"/>
                  <a:pt x="8589373" y="937159"/>
                  <a:pt x="8609137" y="939630"/>
                </a:cubicBezTo>
                <a:cubicBezTo>
                  <a:pt x="8621490" y="942100"/>
                  <a:pt x="8663490" y="939630"/>
                  <a:pt x="8668430" y="929748"/>
                </a:cubicBezTo>
                <a:cubicBezTo>
                  <a:pt x="8678312" y="917394"/>
                  <a:pt x="8668430" y="872925"/>
                  <a:pt x="8670901" y="853160"/>
                </a:cubicBezTo>
                <a:cubicBezTo>
                  <a:pt x="8675842" y="860572"/>
                  <a:pt x="8678312" y="858101"/>
                  <a:pt x="8685724" y="863042"/>
                </a:cubicBezTo>
                <a:cubicBezTo>
                  <a:pt x="8685724" y="858101"/>
                  <a:pt x="8688195" y="853160"/>
                  <a:pt x="8688195" y="848219"/>
                </a:cubicBezTo>
                <a:cubicBezTo>
                  <a:pt x="8700548" y="853160"/>
                  <a:pt x="8717841" y="858101"/>
                  <a:pt x="8725253" y="860572"/>
                </a:cubicBezTo>
                <a:cubicBezTo>
                  <a:pt x="8727723" y="867983"/>
                  <a:pt x="8732664" y="870454"/>
                  <a:pt x="8735135" y="875396"/>
                </a:cubicBezTo>
                <a:cubicBezTo>
                  <a:pt x="8742546" y="875396"/>
                  <a:pt x="8762311" y="872925"/>
                  <a:pt x="8769723" y="890218"/>
                </a:cubicBezTo>
                <a:cubicBezTo>
                  <a:pt x="8796899" y="865513"/>
                  <a:pt x="8846309" y="902571"/>
                  <a:pt x="8856191" y="932217"/>
                </a:cubicBezTo>
                <a:cubicBezTo>
                  <a:pt x="8861133" y="944570"/>
                  <a:pt x="8848780" y="961864"/>
                  <a:pt x="8848780" y="974217"/>
                </a:cubicBezTo>
                <a:cubicBezTo>
                  <a:pt x="8851250" y="989040"/>
                  <a:pt x="8858662" y="1003863"/>
                  <a:pt x="8858662" y="1018686"/>
                </a:cubicBezTo>
                <a:cubicBezTo>
                  <a:pt x="8816663" y="1050803"/>
                  <a:pt x="8848780" y="1082921"/>
                  <a:pt x="8871015" y="1124921"/>
                </a:cubicBezTo>
                <a:cubicBezTo>
                  <a:pt x="8878426" y="1129862"/>
                  <a:pt x="8890779" y="1147154"/>
                  <a:pt x="8898191" y="1134802"/>
                </a:cubicBezTo>
                <a:cubicBezTo>
                  <a:pt x="8900661" y="1147154"/>
                  <a:pt x="8905602" y="1149625"/>
                  <a:pt x="8913014" y="1157037"/>
                </a:cubicBezTo>
                <a:cubicBezTo>
                  <a:pt x="8917955" y="1142214"/>
                  <a:pt x="8927837" y="1129862"/>
                  <a:pt x="8932778" y="1115037"/>
                </a:cubicBezTo>
                <a:cubicBezTo>
                  <a:pt x="8940190" y="1087862"/>
                  <a:pt x="8937719" y="1063156"/>
                  <a:pt x="8955013" y="1038452"/>
                </a:cubicBezTo>
                <a:cubicBezTo>
                  <a:pt x="8957484" y="1053274"/>
                  <a:pt x="8967366" y="1077979"/>
                  <a:pt x="8979718" y="1085391"/>
                </a:cubicBezTo>
                <a:cubicBezTo>
                  <a:pt x="8992071" y="1092803"/>
                  <a:pt x="9009365" y="1085391"/>
                  <a:pt x="9016777" y="1097744"/>
                </a:cubicBezTo>
                <a:cubicBezTo>
                  <a:pt x="9004424" y="1048333"/>
                  <a:pt x="9076069" y="1085391"/>
                  <a:pt x="9093363" y="1095273"/>
                </a:cubicBezTo>
                <a:cubicBezTo>
                  <a:pt x="9103245" y="1102685"/>
                  <a:pt x="9100775" y="1112567"/>
                  <a:pt x="9113127" y="1112567"/>
                </a:cubicBezTo>
                <a:cubicBezTo>
                  <a:pt x="9124245" y="1110714"/>
                  <a:pt x="9128414" y="1096354"/>
                  <a:pt x="9138142" y="1092417"/>
                </a:cubicBezTo>
                <a:lnTo>
                  <a:pt x="9147640" y="1092722"/>
                </a:lnTo>
                <a:lnTo>
                  <a:pt x="9150186" y="1087862"/>
                </a:lnTo>
                <a:lnTo>
                  <a:pt x="9151661" y="1086903"/>
                </a:lnTo>
                <a:lnTo>
                  <a:pt x="9152656" y="1082921"/>
                </a:lnTo>
                <a:lnTo>
                  <a:pt x="9162587" y="1085353"/>
                </a:lnTo>
                <a:lnTo>
                  <a:pt x="9167351" y="1081662"/>
                </a:lnTo>
                <a:lnTo>
                  <a:pt x="9169023" y="1075818"/>
                </a:lnTo>
                <a:cubicBezTo>
                  <a:pt x="9168715" y="1066245"/>
                  <a:pt x="9165009" y="1053274"/>
                  <a:pt x="9165009" y="1048333"/>
                </a:cubicBezTo>
                <a:cubicBezTo>
                  <a:pt x="9167480" y="1028569"/>
                  <a:pt x="9184773" y="993981"/>
                  <a:pt x="9204538" y="979158"/>
                </a:cubicBezTo>
                <a:cubicBezTo>
                  <a:pt x="9174891" y="944570"/>
                  <a:pt x="9224302" y="961864"/>
                  <a:pt x="9241596" y="966805"/>
                </a:cubicBezTo>
                <a:cubicBezTo>
                  <a:pt x="9286065" y="974217"/>
                  <a:pt x="9325594" y="981628"/>
                  <a:pt x="9365123" y="993981"/>
                </a:cubicBezTo>
                <a:cubicBezTo>
                  <a:pt x="9392299" y="1001393"/>
                  <a:pt x="9424416" y="996452"/>
                  <a:pt x="9446650" y="1011275"/>
                </a:cubicBezTo>
                <a:cubicBezTo>
                  <a:pt x="9463945" y="1021157"/>
                  <a:pt x="9476297" y="1038452"/>
                  <a:pt x="9463945" y="1055744"/>
                </a:cubicBezTo>
                <a:cubicBezTo>
                  <a:pt x="9463945" y="1055744"/>
                  <a:pt x="9444180" y="1040921"/>
                  <a:pt x="9439239" y="1068097"/>
                </a:cubicBezTo>
                <a:cubicBezTo>
                  <a:pt x="9444180" y="1068097"/>
                  <a:pt x="9463945" y="1068097"/>
                  <a:pt x="9463945" y="1068097"/>
                </a:cubicBezTo>
                <a:cubicBezTo>
                  <a:pt x="9476297" y="1073038"/>
                  <a:pt x="9481238" y="1090332"/>
                  <a:pt x="9488650" y="1095273"/>
                </a:cubicBezTo>
                <a:cubicBezTo>
                  <a:pt x="9501003" y="1100214"/>
                  <a:pt x="9508414" y="1092803"/>
                  <a:pt x="9518296" y="1100214"/>
                </a:cubicBezTo>
                <a:cubicBezTo>
                  <a:pt x="9535590" y="1110097"/>
                  <a:pt x="9545472" y="1129862"/>
                  <a:pt x="9520767" y="1134802"/>
                </a:cubicBezTo>
                <a:cubicBezTo>
                  <a:pt x="9547943" y="1147154"/>
                  <a:pt x="9545472" y="1147154"/>
                  <a:pt x="9572648" y="1142214"/>
                </a:cubicBezTo>
                <a:cubicBezTo>
                  <a:pt x="9592412" y="1139743"/>
                  <a:pt x="9607236" y="1139743"/>
                  <a:pt x="9624530" y="1137273"/>
                </a:cubicBezTo>
                <a:cubicBezTo>
                  <a:pt x="9666528" y="1129862"/>
                  <a:pt x="9720881" y="1117508"/>
                  <a:pt x="9750527" y="1159508"/>
                </a:cubicBezTo>
                <a:cubicBezTo>
                  <a:pt x="9772762" y="1189155"/>
                  <a:pt x="9750527" y="1223741"/>
                  <a:pt x="9762880" y="1241035"/>
                </a:cubicBezTo>
                <a:cubicBezTo>
                  <a:pt x="9765350" y="1245976"/>
                  <a:pt x="9797468" y="1260799"/>
                  <a:pt x="9802408" y="1263270"/>
                </a:cubicBezTo>
                <a:cubicBezTo>
                  <a:pt x="9814761" y="1268212"/>
                  <a:pt x="9792526" y="1275622"/>
                  <a:pt x="9812291" y="1273152"/>
                </a:cubicBezTo>
                <a:cubicBezTo>
                  <a:pt x="9819702" y="1270681"/>
                  <a:pt x="9824644" y="1258329"/>
                  <a:pt x="9827114" y="1255859"/>
                </a:cubicBezTo>
                <a:cubicBezTo>
                  <a:pt x="9844408" y="1245976"/>
                  <a:pt x="9866642" y="1253389"/>
                  <a:pt x="9886407" y="1243505"/>
                </a:cubicBezTo>
                <a:cubicBezTo>
                  <a:pt x="9891348" y="1263270"/>
                  <a:pt x="9943229" y="1270681"/>
                  <a:pt x="9960523" y="1268212"/>
                </a:cubicBezTo>
                <a:cubicBezTo>
                  <a:pt x="9977817" y="1265740"/>
                  <a:pt x="10004993" y="1228682"/>
                  <a:pt x="10000051" y="1258329"/>
                </a:cubicBezTo>
                <a:cubicBezTo>
                  <a:pt x="10019816" y="1265740"/>
                  <a:pt x="10002522" y="1273152"/>
                  <a:pt x="10012404" y="1287976"/>
                </a:cubicBezTo>
                <a:cubicBezTo>
                  <a:pt x="10014875" y="1292917"/>
                  <a:pt x="10024757" y="1295387"/>
                  <a:pt x="10024757" y="1297857"/>
                </a:cubicBezTo>
                <a:cubicBezTo>
                  <a:pt x="10027227" y="1300329"/>
                  <a:pt x="10051933" y="1329974"/>
                  <a:pt x="10051933" y="1329974"/>
                </a:cubicBezTo>
                <a:cubicBezTo>
                  <a:pt x="10096403" y="1344799"/>
                  <a:pt x="10106285" y="1263270"/>
                  <a:pt x="10066756" y="1260799"/>
                </a:cubicBezTo>
                <a:cubicBezTo>
                  <a:pt x="10076638" y="1253389"/>
                  <a:pt x="10074168" y="1228682"/>
                  <a:pt x="10079109" y="1226212"/>
                </a:cubicBezTo>
                <a:cubicBezTo>
                  <a:pt x="10093932" y="1216330"/>
                  <a:pt x="10128520" y="1233624"/>
                  <a:pt x="10145814" y="1236095"/>
                </a:cubicBezTo>
                <a:cubicBezTo>
                  <a:pt x="10175460" y="1241035"/>
                  <a:pt x="10217459" y="1231153"/>
                  <a:pt x="10247105" y="1241035"/>
                </a:cubicBezTo>
                <a:cubicBezTo>
                  <a:pt x="10274282" y="1250917"/>
                  <a:pt x="10311340" y="1275622"/>
                  <a:pt x="10333574" y="1292917"/>
                </a:cubicBezTo>
                <a:cubicBezTo>
                  <a:pt x="10348398" y="1302798"/>
                  <a:pt x="10368163" y="1317622"/>
                  <a:pt x="10380515" y="1327504"/>
                </a:cubicBezTo>
                <a:cubicBezTo>
                  <a:pt x="10387927" y="1334916"/>
                  <a:pt x="10395338" y="1342327"/>
                  <a:pt x="10402750" y="1347268"/>
                </a:cubicBezTo>
                <a:cubicBezTo>
                  <a:pt x="10406455" y="1349739"/>
                  <a:pt x="10407691" y="1352209"/>
                  <a:pt x="10409544" y="1354680"/>
                </a:cubicBezTo>
                <a:lnTo>
                  <a:pt x="10418403" y="1360934"/>
                </a:lnTo>
                <a:lnTo>
                  <a:pt x="10420970" y="1365798"/>
                </a:lnTo>
                <a:cubicBezTo>
                  <a:pt x="10422514" y="1368885"/>
                  <a:pt x="10423749" y="1371974"/>
                  <a:pt x="10424985" y="1376916"/>
                </a:cubicBezTo>
                <a:cubicBezTo>
                  <a:pt x="10442279" y="1369503"/>
                  <a:pt x="10464513" y="1386797"/>
                  <a:pt x="10457101" y="1401620"/>
                </a:cubicBezTo>
                <a:cubicBezTo>
                  <a:pt x="10466984" y="1404091"/>
                  <a:pt x="10474395" y="1409033"/>
                  <a:pt x="10484277" y="1409033"/>
                </a:cubicBezTo>
                <a:cubicBezTo>
                  <a:pt x="10479337" y="1413973"/>
                  <a:pt x="10481807" y="1416443"/>
                  <a:pt x="10474395" y="1421385"/>
                </a:cubicBezTo>
                <a:cubicBezTo>
                  <a:pt x="10484277" y="1426326"/>
                  <a:pt x="10496630" y="1433737"/>
                  <a:pt x="10506512" y="1441149"/>
                </a:cubicBezTo>
                <a:cubicBezTo>
                  <a:pt x="10501572" y="1433737"/>
                  <a:pt x="10496630" y="1423855"/>
                  <a:pt x="10491690" y="1416443"/>
                </a:cubicBezTo>
                <a:cubicBezTo>
                  <a:pt x="10500337" y="1417679"/>
                  <a:pt x="10507130" y="1423237"/>
                  <a:pt x="10512380" y="1430032"/>
                </a:cubicBezTo>
                <a:lnTo>
                  <a:pt x="10519051" y="1442293"/>
                </a:lnTo>
                <a:lnTo>
                  <a:pt x="10523150" y="1467476"/>
                </a:lnTo>
                <a:cubicBezTo>
                  <a:pt x="10530909" y="1490869"/>
                  <a:pt x="10546659" y="1506619"/>
                  <a:pt x="10548512" y="1525147"/>
                </a:cubicBezTo>
                <a:cubicBezTo>
                  <a:pt x="10558394" y="1515265"/>
                  <a:pt x="10546041" y="1475736"/>
                  <a:pt x="10543570" y="1470795"/>
                </a:cubicBezTo>
                <a:cubicBezTo>
                  <a:pt x="10536159" y="1470795"/>
                  <a:pt x="10541100" y="1470795"/>
                  <a:pt x="10536159" y="1473267"/>
                </a:cubicBezTo>
                <a:cubicBezTo>
                  <a:pt x="10541100" y="1465855"/>
                  <a:pt x="10541100" y="1465855"/>
                  <a:pt x="10553453" y="1470795"/>
                </a:cubicBezTo>
                <a:cubicBezTo>
                  <a:pt x="10558394" y="1465855"/>
                  <a:pt x="10555923" y="1465855"/>
                  <a:pt x="10558394" y="1460913"/>
                </a:cubicBezTo>
                <a:cubicBezTo>
                  <a:pt x="10563335" y="1463384"/>
                  <a:pt x="10568276" y="1465855"/>
                  <a:pt x="10573217" y="1468325"/>
                </a:cubicBezTo>
                <a:cubicBezTo>
                  <a:pt x="10570746" y="1475736"/>
                  <a:pt x="10570746" y="1473267"/>
                  <a:pt x="10570746" y="1485618"/>
                </a:cubicBezTo>
                <a:cubicBezTo>
                  <a:pt x="10570746" y="1485618"/>
                  <a:pt x="10573217" y="1473267"/>
                  <a:pt x="10573217" y="1473267"/>
                </a:cubicBezTo>
                <a:cubicBezTo>
                  <a:pt x="10580629" y="1476972"/>
                  <a:pt x="10584335" y="1478207"/>
                  <a:pt x="10587423" y="1478207"/>
                </a:cubicBezTo>
                <a:lnTo>
                  <a:pt x="10597708" y="1475787"/>
                </a:lnTo>
                <a:lnTo>
                  <a:pt x="10606762" y="1477667"/>
                </a:lnTo>
                <a:cubicBezTo>
                  <a:pt x="10629576" y="1489016"/>
                  <a:pt x="10654128" y="1517736"/>
                  <a:pt x="10652275" y="1532559"/>
                </a:cubicBezTo>
                <a:cubicBezTo>
                  <a:pt x="10654745" y="1530088"/>
                  <a:pt x="10657215" y="1527619"/>
                  <a:pt x="10659686" y="1525147"/>
                </a:cubicBezTo>
                <a:cubicBezTo>
                  <a:pt x="10669568" y="1532559"/>
                  <a:pt x="10669568" y="1532559"/>
                  <a:pt x="10679450" y="1537501"/>
                </a:cubicBezTo>
                <a:cubicBezTo>
                  <a:pt x="10672039" y="1539971"/>
                  <a:pt x="10657215" y="1562205"/>
                  <a:pt x="10652275" y="1564676"/>
                </a:cubicBezTo>
                <a:cubicBezTo>
                  <a:pt x="10644863" y="1567147"/>
                  <a:pt x="10644863" y="1581969"/>
                  <a:pt x="10630039" y="1559735"/>
                </a:cubicBezTo>
                <a:cubicBezTo>
                  <a:pt x="10644863" y="1604204"/>
                  <a:pt x="10600393" y="1564676"/>
                  <a:pt x="10605334" y="1601734"/>
                </a:cubicBezTo>
                <a:cubicBezTo>
                  <a:pt x="10600393" y="1601734"/>
                  <a:pt x="10595452" y="1601734"/>
                  <a:pt x="10590511" y="1601734"/>
                </a:cubicBezTo>
                <a:cubicBezTo>
                  <a:pt x="10610275" y="1606676"/>
                  <a:pt x="10612746" y="1623969"/>
                  <a:pt x="10590511" y="1621498"/>
                </a:cubicBezTo>
                <a:cubicBezTo>
                  <a:pt x="10585570" y="1623969"/>
                  <a:pt x="10585570" y="1628911"/>
                  <a:pt x="10578158" y="1633852"/>
                </a:cubicBezTo>
                <a:cubicBezTo>
                  <a:pt x="10578158" y="1633852"/>
                  <a:pt x="10588041" y="1636321"/>
                  <a:pt x="10588041" y="1636321"/>
                </a:cubicBezTo>
                <a:cubicBezTo>
                  <a:pt x="10590511" y="1633852"/>
                  <a:pt x="10580628" y="1643734"/>
                  <a:pt x="10580628" y="1638793"/>
                </a:cubicBezTo>
                <a:cubicBezTo>
                  <a:pt x="10590511" y="1641263"/>
                  <a:pt x="10592981" y="1648675"/>
                  <a:pt x="10600393" y="1658557"/>
                </a:cubicBezTo>
                <a:cubicBezTo>
                  <a:pt x="10595452" y="1656086"/>
                  <a:pt x="10585570" y="1656086"/>
                  <a:pt x="10578158" y="1653616"/>
                </a:cubicBezTo>
                <a:cubicBezTo>
                  <a:pt x="10592981" y="1673380"/>
                  <a:pt x="10560864" y="1675851"/>
                  <a:pt x="10570746" y="1648675"/>
                </a:cubicBezTo>
                <a:cubicBezTo>
                  <a:pt x="10568276" y="1663497"/>
                  <a:pt x="10563335" y="1670909"/>
                  <a:pt x="10558394" y="1656086"/>
                </a:cubicBezTo>
                <a:cubicBezTo>
                  <a:pt x="10550982" y="1663497"/>
                  <a:pt x="10523806" y="1638793"/>
                  <a:pt x="10531218" y="1623969"/>
                </a:cubicBezTo>
                <a:cubicBezTo>
                  <a:pt x="10526277" y="1626439"/>
                  <a:pt x="10528748" y="1628911"/>
                  <a:pt x="10528748" y="1633852"/>
                </a:cubicBezTo>
                <a:cubicBezTo>
                  <a:pt x="10528748" y="1633852"/>
                  <a:pt x="10518865" y="1631380"/>
                  <a:pt x="10521336" y="1628911"/>
                </a:cubicBezTo>
                <a:cubicBezTo>
                  <a:pt x="10521336" y="1636321"/>
                  <a:pt x="10521336" y="1631380"/>
                  <a:pt x="10521336" y="1638793"/>
                </a:cubicBezTo>
                <a:cubicBezTo>
                  <a:pt x="10484277" y="1633852"/>
                  <a:pt x="10504042" y="1586911"/>
                  <a:pt x="10469454" y="1577028"/>
                </a:cubicBezTo>
                <a:cubicBezTo>
                  <a:pt x="10449690" y="1572088"/>
                  <a:pt x="10444749" y="1586911"/>
                  <a:pt x="10424985" y="1581969"/>
                </a:cubicBezTo>
                <a:cubicBezTo>
                  <a:pt x="10407691" y="1577028"/>
                  <a:pt x="10407691" y="1559735"/>
                  <a:pt x="10397809" y="1542441"/>
                </a:cubicBezTo>
                <a:cubicBezTo>
                  <a:pt x="10412632" y="1542441"/>
                  <a:pt x="10410161" y="1539971"/>
                  <a:pt x="10412632" y="1522676"/>
                </a:cubicBezTo>
                <a:cubicBezTo>
                  <a:pt x="10407691" y="1532559"/>
                  <a:pt x="10397809" y="1539971"/>
                  <a:pt x="10392868" y="1522676"/>
                </a:cubicBezTo>
                <a:cubicBezTo>
                  <a:pt x="10390397" y="1527619"/>
                  <a:pt x="10392868" y="1530088"/>
                  <a:pt x="10387927" y="1522676"/>
                </a:cubicBezTo>
                <a:cubicBezTo>
                  <a:pt x="10390397" y="1537501"/>
                  <a:pt x="10382985" y="1539971"/>
                  <a:pt x="10370632" y="1537501"/>
                </a:cubicBezTo>
                <a:cubicBezTo>
                  <a:pt x="10368163" y="1564676"/>
                  <a:pt x="10392868" y="1567147"/>
                  <a:pt x="10382985" y="1594323"/>
                </a:cubicBezTo>
                <a:cubicBezTo>
                  <a:pt x="10375574" y="1619028"/>
                  <a:pt x="10340986" y="1633852"/>
                  <a:pt x="10323692" y="1648675"/>
                </a:cubicBezTo>
                <a:cubicBezTo>
                  <a:pt x="10321222" y="1643734"/>
                  <a:pt x="10323692" y="1646203"/>
                  <a:pt x="10326163" y="1641263"/>
                </a:cubicBezTo>
                <a:cubicBezTo>
                  <a:pt x="10313810" y="1641263"/>
                  <a:pt x="10294046" y="1628911"/>
                  <a:pt x="10289105" y="1643734"/>
                </a:cubicBezTo>
                <a:cubicBezTo>
                  <a:pt x="10284164" y="1661028"/>
                  <a:pt x="10306399" y="1678321"/>
                  <a:pt x="10316281" y="1663497"/>
                </a:cubicBezTo>
                <a:cubicBezTo>
                  <a:pt x="10318752" y="1670909"/>
                  <a:pt x="10321222" y="1678321"/>
                  <a:pt x="10321222" y="1683263"/>
                </a:cubicBezTo>
                <a:cubicBezTo>
                  <a:pt x="10318752" y="1683263"/>
                  <a:pt x="10316281" y="1683263"/>
                  <a:pt x="10313810" y="1683263"/>
                </a:cubicBezTo>
                <a:cubicBezTo>
                  <a:pt x="10323692" y="1690673"/>
                  <a:pt x="10313810" y="1690673"/>
                  <a:pt x="10323692" y="1690673"/>
                </a:cubicBezTo>
                <a:cubicBezTo>
                  <a:pt x="10328634" y="1715380"/>
                  <a:pt x="10331104" y="1732673"/>
                  <a:pt x="10345927" y="1749967"/>
                </a:cubicBezTo>
                <a:cubicBezTo>
                  <a:pt x="10338516" y="1749967"/>
                  <a:pt x="10336045" y="1754908"/>
                  <a:pt x="10333574" y="1757379"/>
                </a:cubicBezTo>
                <a:cubicBezTo>
                  <a:pt x="10353339" y="1764790"/>
                  <a:pt x="10350868" y="1794437"/>
                  <a:pt x="10333574" y="1799378"/>
                </a:cubicBezTo>
                <a:cubicBezTo>
                  <a:pt x="10323692" y="1801848"/>
                  <a:pt x="10296516" y="1782084"/>
                  <a:pt x="10289105" y="1777143"/>
                </a:cubicBezTo>
                <a:cubicBezTo>
                  <a:pt x="10291576" y="1779614"/>
                  <a:pt x="10291576" y="1782084"/>
                  <a:pt x="10291576" y="1784555"/>
                </a:cubicBezTo>
                <a:cubicBezTo>
                  <a:pt x="10284164" y="1779614"/>
                  <a:pt x="10279223" y="1777143"/>
                  <a:pt x="10274282" y="1764790"/>
                </a:cubicBezTo>
                <a:cubicBezTo>
                  <a:pt x="10289105" y="1791966"/>
                  <a:pt x="10244636" y="1806790"/>
                  <a:pt x="10222400" y="1816672"/>
                </a:cubicBezTo>
                <a:cubicBezTo>
                  <a:pt x="10219930" y="1809260"/>
                  <a:pt x="10222400" y="1814200"/>
                  <a:pt x="10217459" y="1811730"/>
                </a:cubicBezTo>
                <a:cubicBezTo>
                  <a:pt x="10214989" y="1831495"/>
                  <a:pt x="10182872" y="1846317"/>
                  <a:pt x="10170519" y="1838907"/>
                </a:cubicBezTo>
                <a:cubicBezTo>
                  <a:pt x="10170519" y="1851259"/>
                  <a:pt x="10163107" y="1861140"/>
                  <a:pt x="10150755" y="1858671"/>
                </a:cubicBezTo>
                <a:cubicBezTo>
                  <a:pt x="10145814" y="1871024"/>
                  <a:pt x="10150755" y="1866082"/>
                  <a:pt x="10135931" y="1873494"/>
                </a:cubicBezTo>
                <a:cubicBezTo>
                  <a:pt x="10130990" y="1883376"/>
                  <a:pt x="10140873" y="1888317"/>
                  <a:pt x="10126049" y="1880906"/>
                </a:cubicBezTo>
                <a:cubicBezTo>
                  <a:pt x="10128520" y="1910552"/>
                  <a:pt x="10076638" y="1908082"/>
                  <a:pt x="10076638" y="1947610"/>
                </a:cubicBezTo>
                <a:cubicBezTo>
                  <a:pt x="10051933" y="1942669"/>
                  <a:pt x="10054404" y="1910552"/>
                  <a:pt x="10017345" y="1910552"/>
                </a:cubicBezTo>
                <a:cubicBezTo>
                  <a:pt x="10002522" y="1910552"/>
                  <a:pt x="9987699" y="1922905"/>
                  <a:pt x="9975346" y="1920434"/>
                </a:cubicBezTo>
                <a:cubicBezTo>
                  <a:pt x="9972876" y="1935258"/>
                  <a:pt x="9960523" y="1945140"/>
                  <a:pt x="9950641" y="1955022"/>
                </a:cubicBezTo>
                <a:cubicBezTo>
                  <a:pt x="9953111" y="1942669"/>
                  <a:pt x="9955582" y="1922905"/>
                  <a:pt x="9950641" y="1913023"/>
                </a:cubicBezTo>
                <a:cubicBezTo>
                  <a:pt x="9938288" y="1930317"/>
                  <a:pt x="9916053" y="1930317"/>
                  <a:pt x="9916053" y="1955022"/>
                </a:cubicBezTo>
                <a:cubicBezTo>
                  <a:pt x="9908642" y="1945140"/>
                  <a:pt x="9901230" y="1937728"/>
                  <a:pt x="9891348" y="1952551"/>
                </a:cubicBezTo>
                <a:cubicBezTo>
                  <a:pt x="9869113" y="1927846"/>
                  <a:pt x="9861702" y="1987139"/>
                  <a:pt x="9859231" y="1997021"/>
                </a:cubicBezTo>
                <a:cubicBezTo>
                  <a:pt x="9846878" y="1999492"/>
                  <a:pt x="9809820" y="2058785"/>
                  <a:pt x="9834526" y="2073608"/>
                </a:cubicBezTo>
                <a:cubicBezTo>
                  <a:pt x="9841937" y="2048902"/>
                  <a:pt x="9856760" y="2071137"/>
                  <a:pt x="9859231" y="2081019"/>
                </a:cubicBezTo>
                <a:cubicBezTo>
                  <a:pt x="9859231" y="2088431"/>
                  <a:pt x="9846878" y="2090902"/>
                  <a:pt x="9846878" y="2098313"/>
                </a:cubicBezTo>
                <a:cubicBezTo>
                  <a:pt x="9846878" y="2110666"/>
                  <a:pt x="9851819" y="2123019"/>
                  <a:pt x="9851819" y="2127960"/>
                </a:cubicBezTo>
                <a:cubicBezTo>
                  <a:pt x="9854290" y="2137842"/>
                  <a:pt x="9869113" y="2147724"/>
                  <a:pt x="9856760" y="2165018"/>
                </a:cubicBezTo>
                <a:cubicBezTo>
                  <a:pt x="9851819" y="2169959"/>
                  <a:pt x="9839466" y="2152665"/>
                  <a:pt x="9851819" y="2140312"/>
                </a:cubicBezTo>
                <a:cubicBezTo>
                  <a:pt x="9844408" y="2140312"/>
                  <a:pt x="9834526" y="2145253"/>
                  <a:pt x="9829584" y="2145253"/>
                </a:cubicBezTo>
                <a:cubicBezTo>
                  <a:pt x="9832055" y="2162547"/>
                  <a:pt x="9812291" y="2169959"/>
                  <a:pt x="9812291" y="2194664"/>
                </a:cubicBezTo>
                <a:cubicBezTo>
                  <a:pt x="9812291" y="2216899"/>
                  <a:pt x="9832055" y="2226781"/>
                  <a:pt x="9814761" y="2244075"/>
                </a:cubicBezTo>
                <a:cubicBezTo>
                  <a:pt x="9807350" y="2251487"/>
                  <a:pt x="9792526" y="2241604"/>
                  <a:pt x="9782644" y="2246546"/>
                </a:cubicBezTo>
                <a:cubicBezTo>
                  <a:pt x="9755468" y="2258898"/>
                  <a:pt x="9755468" y="2288545"/>
                  <a:pt x="9762880" y="2313250"/>
                </a:cubicBezTo>
                <a:cubicBezTo>
                  <a:pt x="9738175" y="2303368"/>
                  <a:pt x="9725822" y="2325603"/>
                  <a:pt x="9718410" y="2337956"/>
                </a:cubicBezTo>
                <a:cubicBezTo>
                  <a:pt x="9713469" y="2347838"/>
                  <a:pt x="9715939" y="2362661"/>
                  <a:pt x="9708528" y="2375014"/>
                </a:cubicBezTo>
                <a:cubicBezTo>
                  <a:pt x="9701117" y="2392307"/>
                  <a:pt x="9678881" y="2407131"/>
                  <a:pt x="9666528" y="2421954"/>
                </a:cubicBezTo>
                <a:cubicBezTo>
                  <a:pt x="9656646" y="2360190"/>
                  <a:pt x="9641823" y="2300897"/>
                  <a:pt x="9636882" y="2239134"/>
                </a:cubicBezTo>
                <a:cubicBezTo>
                  <a:pt x="9634412" y="2207017"/>
                  <a:pt x="9627000" y="2177370"/>
                  <a:pt x="9636882" y="2145253"/>
                </a:cubicBezTo>
                <a:cubicBezTo>
                  <a:pt x="9646764" y="2118077"/>
                  <a:pt x="9683823" y="2098313"/>
                  <a:pt x="9668999" y="2066196"/>
                </a:cubicBezTo>
                <a:cubicBezTo>
                  <a:pt x="9720881" y="2078549"/>
                  <a:pt x="9748057" y="1997021"/>
                  <a:pt x="9775233" y="1967375"/>
                </a:cubicBezTo>
                <a:cubicBezTo>
                  <a:pt x="9792526" y="1950081"/>
                  <a:pt x="9812291" y="1922905"/>
                  <a:pt x="9829584" y="1908082"/>
                </a:cubicBezTo>
                <a:cubicBezTo>
                  <a:pt x="9844408" y="1895729"/>
                  <a:pt x="9861702" y="1895729"/>
                  <a:pt x="9871584" y="1880906"/>
                </a:cubicBezTo>
                <a:cubicBezTo>
                  <a:pt x="9876524" y="1875965"/>
                  <a:pt x="9876524" y="1848788"/>
                  <a:pt x="9878995" y="1838907"/>
                </a:cubicBezTo>
                <a:cubicBezTo>
                  <a:pt x="9881466" y="1826554"/>
                  <a:pt x="9883936" y="1809260"/>
                  <a:pt x="9888877" y="1796907"/>
                </a:cubicBezTo>
                <a:cubicBezTo>
                  <a:pt x="9893818" y="1784555"/>
                  <a:pt x="9911113" y="1789495"/>
                  <a:pt x="9906171" y="1779614"/>
                </a:cubicBezTo>
                <a:cubicBezTo>
                  <a:pt x="9893818" y="1752438"/>
                  <a:pt x="9864172" y="1787024"/>
                  <a:pt x="9856760" y="1796907"/>
                </a:cubicBezTo>
                <a:cubicBezTo>
                  <a:pt x="9846878" y="1816672"/>
                  <a:pt x="9856760" y="1836436"/>
                  <a:pt x="9846878" y="1843848"/>
                </a:cubicBezTo>
                <a:cubicBezTo>
                  <a:pt x="9846878" y="1836436"/>
                  <a:pt x="9844408" y="1836436"/>
                  <a:pt x="9841937" y="1831495"/>
                </a:cubicBezTo>
                <a:cubicBezTo>
                  <a:pt x="9814761" y="1851259"/>
                  <a:pt x="9794997" y="1885847"/>
                  <a:pt x="9762880" y="1903141"/>
                </a:cubicBezTo>
                <a:cubicBezTo>
                  <a:pt x="9765350" y="1895729"/>
                  <a:pt x="9765350" y="1885847"/>
                  <a:pt x="9770291" y="1875965"/>
                </a:cubicBezTo>
                <a:cubicBezTo>
                  <a:pt x="9765350" y="1878434"/>
                  <a:pt x="9757939" y="1878434"/>
                  <a:pt x="9752997" y="1878434"/>
                </a:cubicBezTo>
                <a:cubicBezTo>
                  <a:pt x="9755468" y="1861140"/>
                  <a:pt x="9767821" y="1836436"/>
                  <a:pt x="9767821" y="1816672"/>
                </a:cubicBezTo>
                <a:cubicBezTo>
                  <a:pt x="9748057" y="1853730"/>
                  <a:pt x="9748057" y="1819141"/>
                  <a:pt x="9725822" y="1819141"/>
                </a:cubicBezTo>
                <a:cubicBezTo>
                  <a:pt x="9715939" y="1819141"/>
                  <a:pt x="9678881" y="1829024"/>
                  <a:pt x="9668999" y="1838907"/>
                </a:cubicBezTo>
                <a:cubicBezTo>
                  <a:pt x="9649235" y="1853730"/>
                  <a:pt x="9636882" y="1885847"/>
                  <a:pt x="9619588" y="1905611"/>
                </a:cubicBezTo>
                <a:cubicBezTo>
                  <a:pt x="9609706" y="1915493"/>
                  <a:pt x="9587472" y="1947610"/>
                  <a:pt x="9580060" y="1947610"/>
                </a:cubicBezTo>
                <a:cubicBezTo>
                  <a:pt x="9580060" y="1955022"/>
                  <a:pt x="9580060" y="1962434"/>
                  <a:pt x="9580060" y="1967375"/>
                </a:cubicBezTo>
                <a:cubicBezTo>
                  <a:pt x="9589942" y="1964904"/>
                  <a:pt x="9604765" y="1967375"/>
                  <a:pt x="9607236" y="1979727"/>
                </a:cubicBezTo>
                <a:cubicBezTo>
                  <a:pt x="9612177" y="1992080"/>
                  <a:pt x="9597354" y="1984668"/>
                  <a:pt x="9592412" y="1987139"/>
                </a:cubicBezTo>
                <a:cubicBezTo>
                  <a:pt x="9580060" y="1992080"/>
                  <a:pt x="9565237" y="1992080"/>
                  <a:pt x="9555354" y="1992080"/>
                </a:cubicBezTo>
                <a:cubicBezTo>
                  <a:pt x="9543001" y="1992080"/>
                  <a:pt x="9530649" y="2004433"/>
                  <a:pt x="9520767" y="2004433"/>
                </a:cubicBezTo>
                <a:cubicBezTo>
                  <a:pt x="9481238" y="2004433"/>
                  <a:pt x="9486179" y="1992080"/>
                  <a:pt x="9523237" y="1987139"/>
                </a:cubicBezTo>
                <a:cubicBezTo>
                  <a:pt x="9513355" y="1982198"/>
                  <a:pt x="9505943" y="1969845"/>
                  <a:pt x="9493591" y="1964904"/>
                </a:cubicBezTo>
                <a:cubicBezTo>
                  <a:pt x="9483709" y="1959963"/>
                  <a:pt x="9486179" y="1972316"/>
                  <a:pt x="9476297" y="1969845"/>
                </a:cubicBezTo>
                <a:cubicBezTo>
                  <a:pt x="9461474" y="1964904"/>
                  <a:pt x="9424416" y="1937728"/>
                  <a:pt x="9426886" y="1969845"/>
                </a:cubicBezTo>
                <a:cubicBezTo>
                  <a:pt x="9424416" y="1972316"/>
                  <a:pt x="9419474" y="1969845"/>
                  <a:pt x="9414534" y="1972316"/>
                </a:cubicBezTo>
                <a:cubicBezTo>
                  <a:pt x="9414534" y="1974786"/>
                  <a:pt x="9419474" y="1979727"/>
                  <a:pt x="9419474" y="1982198"/>
                </a:cubicBezTo>
                <a:cubicBezTo>
                  <a:pt x="9397240" y="1974786"/>
                  <a:pt x="9392299" y="1979727"/>
                  <a:pt x="9372534" y="1979727"/>
                </a:cubicBezTo>
                <a:cubicBezTo>
                  <a:pt x="9365123" y="1979727"/>
                  <a:pt x="9350300" y="1972316"/>
                  <a:pt x="9342888" y="1972316"/>
                </a:cubicBezTo>
                <a:cubicBezTo>
                  <a:pt x="9342888" y="1972316"/>
                  <a:pt x="9342888" y="1984668"/>
                  <a:pt x="9340418" y="1987139"/>
                </a:cubicBezTo>
                <a:cubicBezTo>
                  <a:pt x="9333005" y="1987139"/>
                  <a:pt x="9325594" y="1977257"/>
                  <a:pt x="9328065" y="1977257"/>
                </a:cubicBezTo>
                <a:cubicBezTo>
                  <a:pt x="9278654" y="1979727"/>
                  <a:pt x="9253949" y="1972316"/>
                  <a:pt x="9216890" y="2006903"/>
                </a:cubicBezTo>
                <a:cubicBezTo>
                  <a:pt x="9189714" y="2031609"/>
                  <a:pt x="9169950" y="2056314"/>
                  <a:pt x="9147715" y="2081019"/>
                </a:cubicBezTo>
                <a:cubicBezTo>
                  <a:pt x="9115598" y="2118077"/>
                  <a:pt x="9088422" y="2152665"/>
                  <a:pt x="9048893" y="2187253"/>
                </a:cubicBezTo>
                <a:cubicBezTo>
                  <a:pt x="9036541" y="2199605"/>
                  <a:pt x="9001953" y="2221840"/>
                  <a:pt x="9016777" y="2236663"/>
                </a:cubicBezTo>
                <a:cubicBezTo>
                  <a:pt x="9029129" y="2246546"/>
                  <a:pt x="9046423" y="2229252"/>
                  <a:pt x="9056305" y="2239134"/>
                </a:cubicBezTo>
                <a:cubicBezTo>
                  <a:pt x="9061246" y="2244075"/>
                  <a:pt x="9056305" y="2273722"/>
                  <a:pt x="9056305" y="2281133"/>
                </a:cubicBezTo>
                <a:cubicBezTo>
                  <a:pt x="9076069" y="2273722"/>
                  <a:pt x="9063717" y="2256428"/>
                  <a:pt x="9083481" y="2253957"/>
                </a:cubicBezTo>
                <a:cubicBezTo>
                  <a:pt x="9081011" y="2256428"/>
                  <a:pt x="9076069" y="2261369"/>
                  <a:pt x="9073599" y="2263839"/>
                </a:cubicBezTo>
                <a:cubicBezTo>
                  <a:pt x="9083481" y="2273722"/>
                  <a:pt x="9083481" y="2281133"/>
                  <a:pt x="9071129" y="2288545"/>
                </a:cubicBezTo>
                <a:cubicBezTo>
                  <a:pt x="9078540" y="2291015"/>
                  <a:pt x="9085334" y="2290398"/>
                  <a:pt x="9091510" y="2287618"/>
                </a:cubicBezTo>
                <a:lnTo>
                  <a:pt x="9108186" y="2273723"/>
                </a:lnTo>
                <a:lnTo>
                  <a:pt x="9103245" y="2293486"/>
                </a:lnTo>
                <a:cubicBezTo>
                  <a:pt x="9108187" y="2286074"/>
                  <a:pt x="9108187" y="2281133"/>
                  <a:pt x="9108187" y="2273722"/>
                </a:cubicBezTo>
                <a:lnTo>
                  <a:pt x="9108186" y="2273723"/>
                </a:lnTo>
                <a:lnTo>
                  <a:pt x="9113127" y="2253957"/>
                </a:lnTo>
                <a:cubicBezTo>
                  <a:pt x="9145245" y="2263839"/>
                  <a:pt x="9152656" y="2261369"/>
                  <a:pt x="9174891" y="2291015"/>
                </a:cubicBezTo>
                <a:cubicBezTo>
                  <a:pt x="9189714" y="2313250"/>
                  <a:pt x="9202067" y="2303368"/>
                  <a:pt x="9174891" y="2310780"/>
                </a:cubicBezTo>
                <a:cubicBezTo>
                  <a:pt x="9165009" y="2313250"/>
                  <a:pt x="9157598" y="2305838"/>
                  <a:pt x="9147715" y="2308309"/>
                </a:cubicBezTo>
                <a:cubicBezTo>
                  <a:pt x="9204538" y="2313250"/>
                  <a:pt x="9189714" y="2360190"/>
                  <a:pt x="9174891" y="2394778"/>
                </a:cubicBezTo>
                <a:cubicBezTo>
                  <a:pt x="9155127" y="2439248"/>
                  <a:pt x="9177362" y="2488658"/>
                  <a:pt x="9157598" y="2533128"/>
                </a:cubicBezTo>
                <a:cubicBezTo>
                  <a:pt x="9130422" y="2589951"/>
                  <a:pt x="9078540" y="2651714"/>
                  <a:pt x="9039011" y="2701125"/>
                </a:cubicBezTo>
                <a:cubicBezTo>
                  <a:pt x="9021718" y="2723360"/>
                  <a:pt x="8997013" y="2757947"/>
                  <a:pt x="8969836" y="2770300"/>
                </a:cubicBezTo>
                <a:cubicBezTo>
                  <a:pt x="8952542" y="2777712"/>
                  <a:pt x="8917955" y="2780182"/>
                  <a:pt x="8922896" y="2753006"/>
                </a:cubicBezTo>
                <a:cubicBezTo>
                  <a:pt x="8920426" y="2753006"/>
                  <a:pt x="8915484" y="2757947"/>
                  <a:pt x="8913014" y="2757947"/>
                </a:cubicBezTo>
                <a:cubicBezTo>
                  <a:pt x="8913014" y="2750536"/>
                  <a:pt x="8913014" y="2750536"/>
                  <a:pt x="8908073" y="2745595"/>
                </a:cubicBezTo>
                <a:cubicBezTo>
                  <a:pt x="8903132" y="2762888"/>
                  <a:pt x="8893250" y="2782653"/>
                  <a:pt x="8873486" y="2780182"/>
                </a:cubicBezTo>
                <a:cubicBezTo>
                  <a:pt x="8875955" y="2795005"/>
                  <a:pt x="8866073" y="2787594"/>
                  <a:pt x="8858662" y="2802417"/>
                </a:cubicBezTo>
                <a:cubicBezTo>
                  <a:pt x="8848780" y="2817240"/>
                  <a:pt x="8851250" y="2837005"/>
                  <a:pt x="8843839" y="2846887"/>
                </a:cubicBezTo>
                <a:cubicBezTo>
                  <a:pt x="8832721" y="2865416"/>
                  <a:pt x="8797979" y="2872827"/>
                  <a:pt x="8783388" y="2888924"/>
                </a:cubicBezTo>
                <a:lnTo>
                  <a:pt x="8778000" y="2905918"/>
                </a:lnTo>
                <a:lnTo>
                  <a:pt x="8777134" y="2903709"/>
                </a:lnTo>
                <a:cubicBezTo>
                  <a:pt x="8777134" y="2906180"/>
                  <a:pt x="8777134" y="2906180"/>
                  <a:pt x="8777134" y="2908650"/>
                </a:cubicBezTo>
                <a:lnTo>
                  <a:pt x="8778000" y="2905918"/>
                </a:lnTo>
                <a:lnTo>
                  <a:pt x="8783928" y="2921041"/>
                </a:lnTo>
                <a:cubicBezTo>
                  <a:pt x="8797825" y="2942002"/>
                  <a:pt x="8828398" y="2971649"/>
                  <a:pt x="8833957" y="2990178"/>
                </a:cubicBezTo>
                <a:cubicBezTo>
                  <a:pt x="8838897" y="3005001"/>
                  <a:pt x="8841368" y="3039589"/>
                  <a:pt x="8833957" y="3051942"/>
                </a:cubicBezTo>
                <a:cubicBezTo>
                  <a:pt x="8824075" y="3069235"/>
                  <a:pt x="8811722" y="3061824"/>
                  <a:pt x="8801839" y="3079117"/>
                </a:cubicBezTo>
                <a:cubicBezTo>
                  <a:pt x="8784546" y="3064294"/>
                  <a:pt x="8779605" y="3084058"/>
                  <a:pt x="8769723" y="3091470"/>
                </a:cubicBezTo>
                <a:cubicBezTo>
                  <a:pt x="8769723" y="3089000"/>
                  <a:pt x="8772193" y="3086529"/>
                  <a:pt x="8772193" y="3081588"/>
                </a:cubicBezTo>
                <a:cubicBezTo>
                  <a:pt x="8759840" y="3089000"/>
                  <a:pt x="8757370" y="3089000"/>
                  <a:pt x="8747488" y="3096411"/>
                </a:cubicBezTo>
                <a:cubicBezTo>
                  <a:pt x="8742546" y="3093941"/>
                  <a:pt x="8747488" y="3091470"/>
                  <a:pt x="8740076" y="3096411"/>
                </a:cubicBezTo>
                <a:cubicBezTo>
                  <a:pt x="8745017" y="3086529"/>
                  <a:pt x="8742546" y="3091470"/>
                  <a:pt x="8747488" y="3086529"/>
                </a:cubicBezTo>
                <a:cubicBezTo>
                  <a:pt x="8747488" y="3084058"/>
                  <a:pt x="8747488" y="3081588"/>
                  <a:pt x="8747488" y="3079117"/>
                </a:cubicBezTo>
                <a:cubicBezTo>
                  <a:pt x="8732664" y="3074176"/>
                  <a:pt x="8749958" y="3066765"/>
                  <a:pt x="8749958" y="3049471"/>
                </a:cubicBezTo>
                <a:cubicBezTo>
                  <a:pt x="8749958" y="3034648"/>
                  <a:pt x="8747488" y="3024766"/>
                  <a:pt x="8742546" y="3009942"/>
                </a:cubicBezTo>
                <a:cubicBezTo>
                  <a:pt x="8745017" y="3007472"/>
                  <a:pt x="8740076" y="3019825"/>
                  <a:pt x="8740076" y="3017354"/>
                </a:cubicBezTo>
                <a:cubicBezTo>
                  <a:pt x="8730194" y="3005001"/>
                  <a:pt x="8740076" y="3000060"/>
                  <a:pt x="8754899" y="3002531"/>
                </a:cubicBezTo>
                <a:cubicBezTo>
                  <a:pt x="8814192" y="2995119"/>
                  <a:pt x="8806781" y="2980296"/>
                  <a:pt x="8806781" y="2975355"/>
                </a:cubicBezTo>
                <a:cubicBezTo>
                  <a:pt x="8796899" y="2972884"/>
                  <a:pt x="8789487" y="2970414"/>
                  <a:pt x="8779605" y="2965473"/>
                </a:cubicBezTo>
                <a:cubicBezTo>
                  <a:pt x="8774664" y="2980296"/>
                  <a:pt x="8769723" y="2977825"/>
                  <a:pt x="8762311" y="2967943"/>
                </a:cubicBezTo>
                <a:cubicBezTo>
                  <a:pt x="8762311" y="2972884"/>
                  <a:pt x="8767252" y="2960532"/>
                  <a:pt x="8767252" y="2963002"/>
                </a:cubicBezTo>
                <a:cubicBezTo>
                  <a:pt x="8762311" y="2963002"/>
                  <a:pt x="8757370" y="2963002"/>
                  <a:pt x="8752428" y="2963002"/>
                </a:cubicBezTo>
                <a:cubicBezTo>
                  <a:pt x="8757370" y="2950650"/>
                  <a:pt x="8759840" y="2945708"/>
                  <a:pt x="8772193" y="2938297"/>
                </a:cubicBezTo>
                <a:cubicBezTo>
                  <a:pt x="8762311" y="2928415"/>
                  <a:pt x="8779605" y="2921003"/>
                  <a:pt x="8772193" y="2911121"/>
                </a:cubicBezTo>
                <a:cubicBezTo>
                  <a:pt x="8767252" y="2901239"/>
                  <a:pt x="8764781" y="2908650"/>
                  <a:pt x="8752428" y="2901239"/>
                </a:cubicBezTo>
                <a:cubicBezTo>
                  <a:pt x="8742546" y="2896298"/>
                  <a:pt x="8727723" y="2893827"/>
                  <a:pt x="8710430" y="2898768"/>
                </a:cubicBezTo>
                <a:cubicBezTo>
                  <a:pt x="8688195" y="2903709"/>
                  <a:pt x="8665959" y="2935826"/>
                  <a:pt x="8643725" y="2935826"/>
                </a:cubicBezTo>
                <a:cubicBezTo>
                  <a:pt x="8656077" y="2928415"/>
                  <a:pt x="8665959" y="2916062"/>
                  <a:pt x="8648666" y="2908650"/>
                </a:cubicBezTo>
                <a:cubicBezTo>
                  <a:pt x="8663490" y="2891357"/>
                  <a:pt x="8685724" y="2871592"/>
                  <a:pt x="8663490" y="2849357"/>
                </a:cubicBezTo>
                <a:cubicBezTo>
                  <a:pt x="8628901" y="2854298"/>
                  <a:pt x="8599255" y="2903709"/>
                  <a:pt x="8572079" y="2923473"/>
                </a:cubicBezTo>
                <a:cubicBezTo>
                  <a:pt x="8559726" y="2933356"/>
                  <a:pt x="8530080" y="2913591"/>
                  <a:pt x="8537492" y="2948179"/>
                </a:cubicBezTo>
                <a:cubicBezTo>
                  <a:pt x="8539962" y="2963002"/>
                  <a:pt x="8559726" y="2963002"/>
                  <a:pt x="8564668" y="2970414"/>
                </a:cubicBezTo>
                <a:cubicBezTo>
                  <a:pt x="8574550" y="2982766"/>
                  <a:pt x="8572079" y="3000060"/>
                  <a:pt x="8594314" y="3000060"/>
                </a:cubicBezTo>
                <a:cubicBezTo>
                  <a:pt x="8606667" y="3000060"/>
                  <a:pt x="8614079" y="2975355"/>
                  <a:pt x="8631372" y="2972884"/>
                </a:cubicBezTo>
                <a:cubicBezTo>
                  <a:pt x="8626431" y="2972884"/>
                  <a:pt x="8673372" y="2987708"/>
                  <a:pt x="8668430" y="2985237"/>
                </a:cubicBezTo>
                <a:cubicBezTo>
                  <a:pt x="8680783" y="2992649"/>
                  <a:pt x="8690665" y="2992649"/>
                  <a:pt x="8675842" y="3009942"/>
                </a:cubicBezTo>
                <a:cubicBezTo>
                  <a:pt x="8663490" y="2997590"/>
                  <a:pt x="8651137" y="3017354"/>
                  <a:pt x="8633843" y="3017354"/>
                </a:cubicBezTo>
                <a:cubicBezTo>
                  <a:pt x="8631372" y="3042059"/>
                  <a:pt x="8619019" y="3027236"/>
                  <a:pt x="8614079" y="3032177"/>
                </a:cubicBezTo>
                <a:cubicBezTo>
                  <a:pt x="8614079" y="3032177"/>
                  <a:pt x="8584432" y="3076647"/>
                  <a:pt x="8586903" y="3084058"/>
                </a:cubicBezTo>
                <a:cubicBezTo>
                  <a:pt x="8589373" y="3091470"/>
                  <a:pt x="8621490" y="3108764"/>
                  <a:pt x="8628901" y="3123587"/>
                </a:cubicBezTo>
                <a:cubicBezTo>
                  <a:pt x="8643725" y="3153234"/>
                  <a:pt x="8646195" y="3168057"/>
                  <a:pt x="8668430" y="3192762"/>
                </a:cubicBezTo>
                <a:cubicBezTo>
                  <a:pt x="8651137" y="3190292"/>
                  <a:pt x="8626431" y="3175469"/>
                  <a:pt x="8616549" y="3185351"/>
                </a:cubicBezTo>
                <a:cubicBezTo>
                  <a:pt x="8636313" y="3180410"/>
                  <a:pt x="8661019" y="3200174"/>
                  <a:pt x="8668430" y="3219938"/>
                </a:cubicBezTo>
                <a:cubicBezTo>
                  <a:pt x="8648666" y="3222409"/>
                  <a:pt x="8636313" y="3239703"/>
                  <a:pt x="8616549" y="3242173"/>
                </a:cubicBezTo>
                <a:cubicBezTo>
                  <a:pt x="8636313" y="3247114"/>
                  <a:pt x="8651137" y="3239703"/>
                  <a:pt x="8668430" y="3254526"/>
                </a:cubicBezTo>
                <a:cubicBezTo>
                  <a:pt x="8663490" y="3259467"/>
                  <a:pt x="8661019" y="3264408"/>
                  <a:pt x="8653607" y="3269349"/>
                </a:cubicBezTo>
                <a:cubicBezTo>
                  <a:pt x="8656077" y="3269349"/>
                  <a:pt x="8661019" y="3266879"/>
                  <a:pt x="8663490" y="3266879"/>
                </a:cubicBezTo>
                <a:cubicBezTo>
                  <a:pt x="8658548" y="3279231"/>
                  <a:pt x="8665959" y="3274290"/>
                  <a:pt x="8653607" y="3281702"/>
                </a:cubicBezTo>
                <a:cubicBezTo>
                  <a:pt x="8656077" y="3294054"/>
                  <a:pt x="8656077" y="3306407"/>
                  <a:pt x="8648666" y="3316289"/>
                </a:cubicBezTo>
                <a:cubicBezTo>
                  <a:pt x="8636313" y="3308878"/>
                  <a:pt x="8614079" y="3355818"/>
                  <a:pt x="8606667" y="3370641"/>
                </a:cubicBezTo>
                <a:cubicBezTo>
                  <a:pt x="8606667" y="3368171"/>
                  <a:pt x="8606667" y="3365700"/>
                  <a:pt x="8604196" y="3363230"/>
                </a:cubicBezTo>
                <a:cubicBezTo>
                  <a:pt x="8591843" y="3370641"/>
                  <a:pt x="8601726" y="3380523"/>
                  <a:pt x="8594314" y="3395347"/>
                </a:cubicBezTo>
                <a:cubicBezTo>
                  <a:pt x="8589373" y="3407699"/>
                  <a:pt x="8584432" y="3407699"/>
                  <a:pt x="8574550" y="3415111"/>
                </a:cubicBezTo>
                <a:cubicBezTo>
                  <a:pt x="8557256" y="3432405"/>
                  <a:pt x="8552315" y="3444757"/>
                  <a:pt x="8535021" y="3462051"/>
                </a:cubicBezTo>
                <a:cubicBezTo>
                  <a:pt x="8522668" y="3459580"/>
                  <a:pt x="8502904" y="3484286"/>
                  <a:pt x="8483140" y="3494168"/>
                </a:cubicBezTo>
                <a:cubicBezTo>
                  <a:pt x="8470787" y="3499109"/>
                  <a:pt x="8458434" y="3494168"/>
                  <a:pt x="8446081" y="3496639"/>
                </a:cubicBezTo>
                <a:cubicBezTo>
                  <a:pt x="8443611" y="3501580"/>
                  <a:pt x="8446081" y="3501580"/>
                  <a:pt x="8443611" y="3506521"/>
                </a:cubicBezTo>
                <a:cubicBezTo>
                  <a:pt x="8448552" y="3504050"/>
                  <a:pt x="8436199" y="3501580"/>
                  <a:pt x="8436199" y="3501580"/>
                </a:cubicBezTo>
                <a:cubicBezTo>
                  <a:pt x="8431258" y="3511462"/>
                  <a:pt x="8423847" y="3504050"/>
                  <a:pt x="8413965" y="3491698"/>
                </a:cubicBezTo>
                <a:cubicBezTo>
                  <a:pt x="8413965" y="3496639"/>
                  <a:pt x="8413965" y="3504050"/>
                  <a:pt x="8413965" y="3508991"/>
                </a:cubicBezTo>
                <a:cubicBezTo>
                  <a:pt x="8411494" y="3506521"/>
                  <a:pt x="8404083" y="3504050"/>
                  <a:pt x="8399141" y="3496639"/>
                </a:cubicBezTo>
                <a:cubicBezTo>
                  <a:pt x="8401612" y="3533697"/>
                  <a:pt x="8357142" y="3521344"/>
                  <a:pt x="8334907" y="3533697"/>
                </a:cubicBezTo>
                <a:cubicBezTo>
                  <a:pt x="8320084" y="3541108"/>
                  <a:pt x="8325025" y="3536167"/>
                  <a:pt x="8315143" y="3548520"/>
                </a:cubicBezTo>
                <a:cubicBezTo>
                  <a:pt x="8310202" y="3553461"/>
                  <a:pt x="8327496" y="3565814"/>
                  <a:pt x="8317614" y="3570755"/>
                </a:cubicBezTo>
                <a:cubicBezTo>
                  <a:pt x="8297849" y="3578166"/>
                  <a:pt x="8295378" y="3543579"/>
                  <a:pt x="8297849" y="3531226"/>
                </a:cubicBezTo>
                <a:cubicBezTo>
                  <a:pt x="8280556" y="3541108"/>
                  <a:pt x="8265732" y="3518874"/>
                  <a:pt x="8255850" y="3536167"/>
                </a:cubicBezTo>
                <a:cubicBezTo>
                  <a:pt x="8255850" y="3533697"/>
                  <a:pt x="8255850" y="3531226"/>
                  <a:pt x="8253380" y="3531226"/>
                </a:cubicBezTo>
                <a:cubicBezTo>
                  <a:pt x="8223733" y="3541108"/>
                  <a:pt x="8171851" y="3585578"/>
                  <a:pt x="8179263" y="3625107"/>
                </a:cubicBezTo>
                <a:cubicBezTo>
                  <a:pt x="8184204" y="3644871"/>
                  <a:pt x="8226203" y="3681929"/>
                  <a:pt x="8238556" y="3696752"/>
                </a:cubicBezTo>
                <a:cubicBezTo>
                  <a:pt x="8250909" y="3709105"/>
                  <a:pt x="8263262" y="3711576"/>
                  <a:pt x="8270673" y="3731340"/>
                </a:cubicBezTo>
                <a:cubicBezTo>
                  <a:pt x="8287967" y="3765928"/>
                  <a:pt x="8290438" y="3825220"/>
                  <a:pt x="8270673" y="3849926"/>
                </a:cubicBezTo>
                <a:cubicBezTo>
                  <a:pt x="8248438" y="3877102"/>
                  <a:pt x="8199027" y="3867219"/>
                  <a:pt x="8201498" y="3901807"/>
                </a:cubicBezTo>
                <a:cubicBezTo>
                  <a:pt x="8184204" y="3901807"/>
                  <a:pt x="8174322" y="3924042"/>
                  <a:pt x="8154558" y="3931454"/>
                </a:cubicBezTo>
                <a:cubicBezTo>
                  <a:pt x="8152087" y="3906748"/>
                  <a:pt x="8159499" y="3857337"/>
                  <a:pt x="8115029" y="3872161"/>
                </a:cubicBezTo>
                <a:cubicBezTo>
                  <a:pt x="8117500" y="3857337"/>
                  <a:pt x="8115029" y="3852396"/>
                  <a:pt x="8102676" y="3862278"/>
                </a:cubicBezTo>
                <a:cubicBezTo>
                  <a:pt x="8097735" y="3842514"/>
                  <a:pt x="8090324" y="3830161"/>
                  <a:pt x="8073030" y="3817809"/>
                </a:cubicBezTo>
                <a:cubicBezTo>
                  <a:pt x="8060677" y="3810397"/>
                  <a:pt x="8043384" y="3807927"/>
                  <a:pt x="8035972" y="3800515"/>
                </a:cubicBezTo>
                <a:cubicBezTo>
                  <a:pt x="8023619" y="3793103"/>
                  <a:pt x="8043384" y="3778280"/>
                  <a:pt x="8018678" y="3778280"/>
                </a:cubicBezTo>
                <a:cubicBezTo>
                  <a:pt x="8011266" y="3778280"/>
                  <a:pt x="7974208" y="3882043"/>
                  <a:pt x="7986561" y="3904278"/>
                </a:cubicBezTo>
                <a:cubicBezTo>
                  <a:pt x="7991502" y="3914160"/>
                  <a:pt x="7998913" y="3904278"/>
                  <a:pt x="8001384" y="3909219"/>
                </a:cubicBezTo>
                <a:cubicBezTo>
                  <a:pt x="8006325" y="3916630"/>
                  <a:pt x="8008796" y="3928983"/>
                  <a:pt x="8013737" y="3936395"/>
                </a:cubicBezTo>
                <a:cubicBezTo>
                  <a:pt x="8031031" y="3968512"/>
                  <a:pt x="8038442" y="3975923"/>
                  <a:pt x="8068089" y="3998158"/>
                </a:cubicBezTo>
                <a:cubicBezTo>
                  <a:pt x="8092794" y="4015452"/>
                  <a:pt x="8105147" y="4025334"/>
                  <a:pt x="8110088" y="4054981"/>
                </a:cubicBezTo>
                <a:cubicBezTo>
                  <a:pt x="8112558" y="4074745"/>
                  <a:pt x="8115029" y="4089568"/>
                  <a:pt x="8119971" y="4104391"/>
                </a:cubicBezTo>
                <a:cubicBezTo>
                  <a:pt x="8124911" y="4119215"/>
                  <a:pt x="8137264" y="4124156"/>
                  <a:pt x="8129853" y="4141450"/>
                </a:cubicBezTo>
                <a:cubicBezTo>
                  <a:pt x="8077971" y="4126626"/>
                  <a:pt x="8035972" y="4092039"/>
                  <a:pt x="8018678" y="4035216"/>
                </a:cubicBezTo>
                <a:cubicBezTo>
                  <a:pt x="8008796" y="3993217"/>
                  <a:pt x="7996443" y="3978394"/>
                  <a:pt x="7971738" y="3943806"/>
                </a:cubicBezTo>
                <a:cubicBezTo>
                  <a:pt x="7959385" y="3926513"/>
                  <a:pt x="7959385" y="3946277"/>
                  <a:pt x="7956915" y="3926513"/>
                </a:cubicBezTo>
                <a:cubicBezTo>
                  <a:pt x="7954444" y="3906748"/>
                  <a:pt x="7971738" y="3874631"/>
                  <a:pt x="7976679" y="3854867"/>
                </a:cubicBezTo>
                <a:cubicBezTo>
                  <a:pt x="7974208" y="3864749"/>
                  <a:pt x="7969267" y="3874631"/>
                  <a:pt x="7964326" y="3882043"/>
                </a:cubicBezTo>
                <a:cubicBezTo>
                  <a:pt x="7953209" y="3869073"/>
                  <a:pt x="7968495" y="3851934"/>
                  <a:pt x="7967453" y="3838963"/>
                </a:cubicBezTo>
                <a:lnTo>
                  <a:pt x="7966798" y="3838048"/>
                </a:lnTo>
                <a:lnTo>
                  <a:pt x="7966798" y="3838498"/>
                </a:lnTo>
                <a:cubicBezTo>
                  <a:pt x="7966180" y="3839425"/>
                  <a:pt x="7964326" y="3840042"/>
                  <a:pt x="7959385" y="3842513"/>
                </a:cubicBezTo>
                <a:cubicBezTo>
                  <a:pt x="7959385" y="3844984"/>
                  <a:pt x="7961856" y="3835102"/>
                  <a:pt x="7961856" y="3835102"/>
                </a:cubicBezTo>
                <a:cubicBezTo>
                  <a:pt x="7963709" y="3835102"/>
                  <a:pt x="7962783" y="3840660"/>
                  <a:pt x="7964288" y="3838228"/>
                </a:cubicBezTo>
                <a:lnTo>
                  <a:pt x="7965305" y="3835962"/>
                </a:lnTo>
                <a:lnTo>
                  <a:pt x="7959385" y="3827691"/>
                </a:lnTo>
                <a:cubicBezTo>
                  <a:pt x="7956915" y="3827691"/>
                  <a:pt x="7961855" y="3820279"/>
                  <a:pt x="7964326" y="3825220"/>
                </a:cubicBezTo>
                <a:cubicBezTo>
                  <a:pt x="7964326" y="3807927"/>
                  <a:pt x="7959385" y="3790633"/>
                  <a:pt x="7954444" y="3773339"/>
                </a:cubicBezTo>
                <a:cubicBezTo>
                  <a:pt x="7954444" y="3775810"/>
                  <a:pt x="7951973" y="3775810"/>
                  <a:pt x="7951973" y="3778280"/>
                </a:cubicBezTo>
                <a:cubicBezTo>
                  <a:pt x="7947033" y="3756045"/>
                  <a:pt x="7949503" y="3714046"/>
                  <a:pt x="7937150" y="3694282"/>
                </a:cubicBezTo>
                <a:cubicBezTo>
                  <a:pt x="7927268" y="3679459"/>
                  <a:pt x="7909975" y="3679459"/>
                  <a:pt x="7907504" y="3659694"/>
                </a:cubicBezTo>
                <a:cubicBezTo>
                  <a:pt x="7912445" y="3694282"/>
                  <a:pt x="7850681" y="3726399"/>
                  <a:pt x="7843270" y="3699223"/>
                </a:cubicBezTo>
                <a:cubicBezTo>
                  <a:pt x="7838328" y="3701693"/>
                  <a:pt x="7840799" y="3704164"/>
                  <a:pt x="7835858" y="3701693"/>
                </a:cubicBezTo>
                <a:cubicBezTo>
                  <a:pt x="7840799" y="3662165"/>
                  <a:pt x="7848211" y="3639930"/>
                  <a:pt x="7825976" y="3605343"/>
                </a:cubicBezTo>
                <a:cubicBezTo>
                  <a:pt x="7825976" y="3607813"/>
                  <a:pt x="7825976" y="3610284"/>
                  <a:pt x="7823506" y="3612754"/>
                </a:cubicBezTo>
                <a:cubicBezTo>
                  <a:pt x="7818564" y="3605343"/>
                  <a:pt x="7818564" y="3605343"/>
                  <a:pt x="7816094" y="3597931"/>
                </a:cubicBezTo>
                <a:cubicBezTo>
                  <a:pt x="7818564" y="3597931"/>
                  <a:pt x="7821035" y="3600402"/>
                  <a:pt x="7823506" y="3600402"/>
                </a:cubicBezTo>
                <a:cubicBezTo>
                  <a:pt x="7818564" y="3580637"/>
                  <a:pt x="7796330" y="3578166"/>
                  <a:pt x="7783977" y="3563343"/>
                </a:cubicBezTo>
                <a:cubicBezTo>
                  <a:pt x="7756801" y="3528756"/>
                  <a:pt x="7766683" y="3504050"/>
                  <a:pt x="7732095" y="3484286"/>
                </a:cubicBezTo>
                <a:cubicBezTo>
                  <a:pt x="7722213" y="3496639"/>
                  <a:pt x="7724684" y="3506521"/>
                  <a:pt x="7714801" y="3521344"/>
                </a:cubicBezTo>
                <a:cubicBezTo>
                  <a:pt x="7712331" y="3518874"/>
                  <a:pt x="7709861" y="3516403"/>
                  <a:pt x="7707390" y="3513933"/>
                </a:cubicBezTo>
                <a:cubicBezTo>
                  <a:pt x="7699979" y="3523815"/>
                  <a:pt x="7677743" y="3531226"/>
                  <a:pt x="7667861" y="3521344"/>
                </a:cubicBezTo>
                <a:cubicBezTo>
                  <a:pt x="7657979" y="3533697"/>
                  <a:pt x="7650568" y="3528756"/>
                  <a:pt x="7653038" y="3511462"/>
                </a:cubicBezTo>
                <a:cubicBezTo>
                  <a:pt x="7648097" y="3518874"/>
                  <a:pt x="7643156" y="3521344"/>
                  <a:pt x="7635744" y="3526285"/>
                </a:cubicBezTo>
                <a:cubicBezTo>
                  <a:pt x="7618450" y="3538638"/>
                  <a:pt x="7625862" y="3538638"/>
                  <a:pt x="7615980" y="3550991"/>
                </a:cubicBezTo>
                <a:cubicBezTo>
                  <a:pt x="7603627" y="3570755"/>
                  <a:pt x="7593745" y="3578166"/>
                  <a:pt x="7571510" y="3595460"/>
                </a:cubicBezTo>
                <a:cubicBezTo>
                  <a:pt x="7536923" y="3620166"/>
                  <a:pt x="7504805" y="3664635"/>
                  <a:pt x="7472689" y="3689341"/>
                </a:cubicBezTo>
                <a:cubicBezTo>
                  <a:pt x="7438101" y="3716517"/>
                  <a:pt x="7413396" y="3701693"/>
                  <a:pt x="7410925" y="3751104"/>
                </a:cubicBezTo>
                <a:cubicBezTo>
                  <a:pt x="7410925" y="3768398"/>
                  <a:pt x="7418336" y="3778280"/>
                  <a:pt x="7415866" y="3793103"/>
                </a:cubicBezTo>
                <a:cubicBezTo>
                  <a:pt x="7413396" y="3822750"/>
                  <a:pt x="7401043" y="3847455"/>
                  <a:pt x="7401043" y="3879572"/>
                </a:cubicBezTo>
                <a:cubicBezTo>
                  <a:pt x="7381278" y="3877102"/>
                  <a:pt x="7386220" y="3889455"/>
                  <a:pt x="7373867" y="3899337"/>
                </a:cubicBezTo>
                <a:cubicBezTo>
                  <a:pt x="7368926" y="3904278"/>
                  <a:pt x="7359044" y="3916630"/>
                  <a:pt x="7351632" y="3921572"/>
                </a:cubicBezTo>
                <a:cubicBezTo>
                  <a:pt x="7329398" y="3941336"/>
                  <a:pt x="7326927" y="3953688"/>
                  <a:pt x="7302221" y="3909219"/>
                </a:cubicBezTo>
                <a:cubicBezTo>
                  <a:pt x="7284927" y="3877102"/>
                  <a:pt x="7272575" y="3840044"/>
                  <a:pt x="7255281" y="3807927"/>
                </a:cubicBezTo>
                <a:cubicBezTo>
                  <a:pt x="7245399" y="3790633"/>
                  <a:pt x="7220693" y="3736281"/>
                  <a:pt x="7223164" y="3718987"/>
                </a:cubicBezTo>
                <a:cubicBezTo>
                  <a:pt x="7188576" y="3704164"/>
                  <a:pt x="7166342" y="3518874"/>
                  <a:pt x="7191047" y="3506521"/>
                </a:cubicBezTo>
                <a:cubicBezTo>
                  <a:pt x="7188576" y="3506521"/>
                  <a:pt x="7173753" y="3501580"/>
                  <a:pt x="7171282" y="3501580"/>
                </a:cubicBezTo>
                <a:cubicBezTo>
                  <a:pt x="7171282" y="3585578"/>
                  <a:pt x="7065049" y="3543579"/>
                  <a:pt x="7077402" y="3501580"/>
                </a:cubicBezTo>
                <a:cubicBezTo>
                  <a:pt x="7094696" y="3508991"/>
                  <a:pt x="7116931" y="3496639"/>
                  <a:pt x="7116931" y="3479345"/>
                </a:cubicBezTo>
                <a:cubicBezTo>
                  <a:pt x="7065049" y="3528756"/>
                  <a:pt x="7030462" y="3420052"/>
                  <a:pt x="7003286" y="3407699"/>
                </a:cubicBezTo>
                <a:cubicBezTo>
                  <a:pt x="6988462" y="3400288"/>
                  <a:pt x="6971169" y="3407699"/>
                  <a:pt x="6956346" y="3407699"/>
                </a:cubicBezTo>
                <a:cubicBezTo>
                  <a:pt x="6946464" y="3407699"/>
                  <a:pt x="6941522" y="3405229"/>
                  <a:pt x="6929170" y="3405229"/>
                </a:cubicBezTo>
                <a:cubicBezTo>
                  <a:pt x="6906935" y="3405229"/>
                  <a:pt x="6877288" y="3415111"/>
                  <a:pt x="6859995" y="3415111"/>
                </a:cubicBezTo>
                <a:cubicBezTo>
                  <a:pt x="6835289" y="3415111"/>
                  <a:pt x="6803172" y="3405229"/>
                  <a:pt x="6775996" y="3400288"/>
                </a:cubicBezTo>
                <a:cubicBezTo>
                  <a:pt x="6768585" y="3400288"/>
                  <a:pt x="6741408" y="3400288"/>
                  <a:pt x="6733997" y="3392876"/>
                </a:cubicBezTo>
                <a:cubicBezTo>
                  <a:pt x="6726585" y="3385464"/>
                  <a:pt x="6726585" y="3370641"/>
                  <a:pt x="6719174" y="3360759"/>
                </a:cubicBezTo>
                <a:cubicBezTo>
                  <a:pt x="6699410" y="3340995"/>
                  <a:pt x="6699410" y="3348406"/>
                  <a:pt x="6674704" y="3353348"/>
                </a:cubicBezTo>
                <a:cubicBezTo>
                  <a:pt x="6654940" y="3358289"/>
                  <a:pt x="6640116" y="3368171"/>
                  <a:pt x="6617881" y="3358289"/>
                </a:cubicBezTo>
                <a:cubicBezTo>
                  <a:pt x="6605529" y="3353348"/>
                  <a:pt x="6595647" y="3338524"/>
                  <a:pt x="6585765" y="3331112"/>
                </a:cubicBezTo>
                <a:cubicBezTo>
                  <a:pt x="6573412" y="3323701"/>
                  <a:pt x="6558589" y="3321230"/>
                  <a:pt x="6548707" y="3311348"/>
                </a:cubicBezTo>
                <a:cubicBezTo>
                  <a:pt x="6536354" y="3298995"/>
                  <a:pt x="6533883" y="3271820"/>
                  <a:pt x="6519060" y="3256996"/>
                </a:cubicBezTo>
                <a:cubicBezTo>
                  <a:pt x="6514119" y="3252055"/>
                  <a:pt x="6511648" y="3242173"/>
                  <a:pt x="6509178" y="3239703"/>
                </a:cubicBezTo>
                <a:cubicBezTo>
                  <a:pt x="6504236" y="3234762"/>
                  <a:pt x="6496825" y="3244644"/>
                  <a:pt x="6496825" y="3244644"/>
                </a:cubicBezTo>
                <a:cubicBezTo>
                  <a:pt x="6482002" y="3234762"/>
                  <a:pt x="6472120" y="3214997"/>
                  <a:pt x="6467178" y="3242173"/>
                </a:cubicBezTo>
                <a:cubicBezTo>
                  <a:pt x="6464708" y="3242173"/>
                  <a:pt x="6464708" y="3239703"/>
                  <a:pt x="6462238" y="3239703"/>
                </a:cubicBezTo>
                <a:cubicBezTo>
                  <a:pt x="6469649" y="3234762"/>
                  <a:pt x="6459767" y="3249585"/>
                  <a:pt x="6462238" y="3249585"/>
                </a:cubicBezTo>
                <a:cubicBezTo>
                  <a:pt x="6454826" y="3247114"/>
                  <a:pt x="6454826" y="3247114"/>
                  <a:pt x="6449885" y="3247114"/>
                </a:cubicBezTo>
                <a:cubicBezTo>
                  <a:pt x="6459767" y="3256996"/>
                  <a:pt x="6454826" y="3264408"/>
                  <a:pt x="6440003" y="3269349"/>
                </a:cubicBezTo>
                <a:cubicBezTo>
                  <a:pt x="6454826" y="3271820"/>
                  <a:pt x="6482002" y="3331112"/>
                  <a:pt x="6491884" y="3343465"/>
                </a:cubicBezTo>
                <a:cubicBezTo>
                  <a:pt x="6509178" y="3368171"/>
                  <a:pt x="6519060" y="3390406"/>
                  <a:pt x="6528942" y="3422522"/>
                </a:cubicBezTo>
                <a:cubicBezTo>
                  <a:pt x="6528942" y="3410170"/>
                  <a:pt x="6533883" y="3365700"/>
                  <a:pt x="6551177" y="3382994"/>
                </a:cubicBezTo>
                <a:cubicBezTo>
                  <a:pt x="6561059" y="3392876"/>
                  <a:pt x="6548707" y="3427464"/>
                  <a:pt x="6546236" y="3437346"/>
                </a:cubicBezTo>
                <a:cubicBezTo>
                  <a:pt x="6568471" y="3444757"/>
                  <a:pt x="6612941" y="3449698"/>
                  <a:pt x="6637646" y="3434875"/>
                </a:cubicBezTo>
                <a:cubicBezTo>
                  <a:pt x="6654940" y="3422522"/>
                  <a:pt x="6677174" y="3390406"/>
                  <a:pt x="6694468" y="3373112"/>
                </a:cubicBezTo>
                <a:cubicBezTo>
                  <a:pt x="6691998" y="3432405"/>
                  <a:pt x="6706821" y="3432405"/>
                  <a:pt x="6753761" y="3459580"/>
                </a:cubicBezTo>
                <a:cubicBezTo>
                  <a:pt x="6803172" y="3489227"/>
                  <a:pt x="6793290" y="3521344"/>
                  <a:pt x="6756232" y="3563343"/>
                </a:cubicBezTo>
                <a:cubicBezTo>
                  <a:pt x="6753761" y="3565814"/>
                  <a:pt x="6746350" y="3555932"/>
                  <a:pt x="6736468" y="3573225"/>
                </a:cubicBezTo>
                <a:cubicBezTo>
                  <a:pt x="6733997" y="3578166"/>
                  <a:pt x="6738938" y="3595460"/>
                  <a:pt x="6736468" y="3597931"/>
                </a:cubicBezTo>
                <a:cubicBezTo>
                  <a:pt x="6733997" y="3602872"/>
                  <a:pt x="6711762" y="3622636"/>
                  <a:pt x="6701880" y="3627577"/>
                </a:cubicBezTo>
                <a:cubicBezTo>
                  <a:pt x="6689527" y="3634989"/>
                  <a:pt x="6672234" y="3654753"/>
                  <a:pt x="6662352" y="3659694"/>
                </a:cubicBezTo>
                <a:cubicBezTo>
                  <a:pt x="6640116" y="3672047"/>
                  <a:pt x="6605529" y="3669576"/>
                  <a:pt x="6583294" y="3686870"/>
                </a:cubicBezTo>
                <a:cubicBezTo>
                  <a:pt x="6566000" y="3701693"/>
                  <a:pt x="6570941" y="3711576"/>
                  <a:pt x="6546236" y="3721458"/>
                </a:cubicBezTo>
                <a:cubicBezTo>
                  <a:pt x="6514119" y="3736281"/>
                  <a:pt x="6479531" y="3746163"/>
                  <a:pt x="6449885" y="3760987"/>
                </a:cubicBezTo>
                <a:cubicBezTo>
                  <a:pt x="6430120" y="3770869"/>
                  <a:pt x="6405415" y="3770869"/>
                  <a:pt x="6385651" y="3778280"/>
                </a:cubicBezTo>
                <a:cubicBezTo>
                  <a:pt x="6365887" y="3785692"/>
                  <a:pt x="6346122" y="3805456"/>
                  <a:pt x="6321416" y="3800515"/>
                </a:cubicBezTo>
                <a:cubicBezTo>
                  <a:pt x="6281888" y="3790633"/>
                  <a:pt x="6289300" y="3718987"/>
                  <a:pt x="6284358" y="3684400"/>
                </a:cubicBezTo>
                <a:cubicBezTo>
                  <a:pt x="6279417" y="3664635"/>
                  <a:pt x="6264594" y="3654753"/>
                  <a:pt x="6254712" y="3637460"/>
                </a:cubicBezTo>
                <a:cubicBezTo>
                  <a:pt x="6239889" y="3615225"/>
                  <a:pt x="6232477" y="3588049"/>
                  <a:pt x="6212713" y="3568284"/>
                </a:cubicBezTo>
                <a:cubicBezTo>
                  <a:pt x="6192948" y="3550991"/>
                  <a:pt x="6188007" y="3555932"/>
                  <a:pt x="6178125" y="3531226"/>
                </a:cubicBezTo>
                <a:cubicBezTo>
                  <a:pt x="6173184" y="3513933"/>
                  <a:pt x="6175655" y="3501580"/>
                  <a:pt x="6170714" y="3486757"/>
                </a:cubicBezTo>
                <a:cubicBezTo>
                  <a:pt x="6160831" y="3452169"/>
                  <a:pt x="6133656" y="3444757"/>
                  <a:pt x="6118832" y="3422522"/>
                </a:cubicBezTo>
                <a:cubicBezTo>
                  <a:pt x="6106480" y="3402758"/>
                  <a:pt x="6069421" y="3296525"/>
                  <a:pt x="6039775" y="3308878"/>
                </a:cubicBezTo>
                <a:cubicBezTo>
                  <a:pt x="6047187" y="3294054"/>
                  <a:pt x="6049657" y="3279231"/>
                  <a:pt x="6049657" y="3261937"/>
                </a:cubicBezTo>
                <a:cubicBezTo>
                  <a:pt x="6037304" y="3284172"/>
                  <a:pt x="6042246" y="3321230"/>
                  <a:pt x="6017540" y="3311348"/>
                </a:cubicBezTo>
                <a:cubicBezTo>
                  <a:pt x="6000246" y="3303937"/>
                  <a:pt x="5982952" y="3259467"/>
                  <a:pt x="5978011" y="3242173"/>
                </a:cubicBezTo>
                <a:cubicBezTo>
                  <a:pt x="5965659" y="3266879"/>
                  <a:pt x="5995305" y="3298995"/>
                  <a:pt x="6007658" y="3318760"/>
                </a:cubicBezTo>
                <a:cubicBezTo>
                  <a:pt x="6029893" y="3358289"/>
                  <a:pt x="6037304" y="3417581"/>
                  <a:pt x="6074362" y="3444757"/>
                </a:cubicBezTo>
                <a:cubicBezTo>
                  <a:pt x="6042246" y="3454639"/>
                  <a:pt x="6091657" y="3486757"/>
                  <a:pt x="6099068" y="3496639"/>
                </a:cubicBezTo>
                <a:cubicBezTo>
                  <a:pt x="6126244" y="3528756"/>
                  <a:pt x="6106480" y="3568284"/>
                  <a:pt x="6123773" y="3602872"/>
                </a:cubicBezTo>
                <a:cubicBezTo>
                  <a:pt x="6133656" y="3622636"/>
                  <a:pt x="6155890" y="3622636"/>
                  <a:pt x="6165773" y="3644871"/>
                </a:cubicBezTo>
                <a:cubicBezTo>
                  <a:pt x="6178125" y="3669576"/>
                  <a:pt x="6183066" y="3696752"/>
                  <a:pt x="6195419" y="3721458"/>
                </a:cubicBezTo>
                <a:cubicBezTo>
                  <a:pt x="6195419" y="3716517"/>
                  <a:pt x="6197889" y="3714046"/>
                  <a:pt x="6197889" y="3711576"/>
                </a:cubicBezTo>
                <a:cubicBezTo>
                  <a:pt x="6202831" y="3731340"/>
                  <a:pt x="6351063" y="3810397"/>
                  <a:pt x="6276947" y="3830161"/>
                </a:cubicBezTo>
                <a:cubicBezTo>
                  <a:pt x="6306593" y="3827691"/>
                  <a:pt x="6318946" y="3867219"/>
                  <a:pt x="6353534" y="3862278"/>
                </a:cubicBezTo>
                <a:cubicBezTo>
                  <a:pt x="6378239" y="3859808"/>
                  <a:pt x="6402945" y="3849926"/>
                  <a:pt x="6427650" y="3844985"/>
                </a:cubicBezTo>
                <a:cubicBezTo>
                  <a:pt x="6469649" y="3835103"/>
                  <a:pt x="6558589" y="3798045"/>
                  <a:pt x="6526472" y="3867219"/>
                </a:cubicBezTo>
                <a:cubicBezTo>
                  <a:pt x="6526472" y="3867219"/>
                  <a:pt x="6533883" y="3867219"/>
                  <a:pt x="6536354" y="3867219"/>
                </a:cubicBezTo>
                <a:cubicBezTo>
                  <a:pt x="6519060" y="3867219"/>
                  <a:pt x="6477061" y="3988276"/>
                  <a:pt x="6462238" y="4010511"/>
                </a:cubicBezTo>
                <a:cubicBezTo>
                  <a:pt x="6427650" y="4062392"/>
                  <a:pt x="6380709" y="4099450"/>
                  <a:pt x="6333769" y="4138979"/>
                </a:cubicBezTo>
                <a:cubicBezTo>
                  <a:pt x="6291770" y="4173567"/>
                  <a:pt x="6249771" y="4213095"/>
                  <a:pt x="6217654" y="4252624"/>
                </a:cubicBezTo>
                <a:cubicBezTo>
                  <a:pt x="6200360" y="4272388"/>
                  <a:pt x="6175655" y="4316858"/>
                  <a:pt x="6170714" y="4344034"/>
                </a:cubicBezTo>
                <a:cubicBezTo>
                  <a:pt x="6165773" y="4371210"/>
                  <a:pt x="6180596" y="4373680"/>
                  <a:pt x="6185537" y="4395915"/>
                </a:cubicBezTo>
                <a:cubicBezTo>
                  <a:pt x="6190478" y="4420621"/>
                  <a:pt x="6180596" y="4430503"/>
                  <a:pt x="6192948" y="4457679"/>
                </a:cubicBezTo>
                <a:cubicBezTo>
                  <a:pt x="6200360" y="4474972"/>
                  <a:pt x="6220125" y="4494737"/>
                  <a:pt x="6205301" y="4504619"/>
                </a:cubicBezTo>
                <a:cubicBezTo>
                  <a:pt x="6210242" y="4502148"/>
                  <a:pt x="6215184" y="4497207"/>
                  <a:pt x="6220125" y="4494737"/>
                </a:cubicBezTo>
                <a:cubicBezTo>
                  <a:pt x="6227536" y="4509560"/>
                  <a:pt x="6215184" y="4521913"/>
                  <a:pt x="6212713" y="4536736"/>
                </a:cubicBezTo>
                <a:cubicBezTo>
                  <a:pt x="6210242" y="4554030"/>
                  <a:pt x="6212713" y="4568853"/>
                  <a:pt x="6212713" y="4586147"/>
                </a:cubicBezTo>
                <a:cubicBezTo>
                  <a:pt x="6215184" y="4608381"/>
                  <a:pt x="6227536" y="4615793"/>
                  <a:pt x="6210242" y="4635558"/>
                </a:cubicBezTo>
                <a:cubicBezTo>
                  <a:pt x="6217654" y="4650381"/>
                  <a:pt x="6183066" y="4680027"/>
                  <a:pt x="6168243" y="4689909"/>
                </a:cubicBezTo>
                <a:cubicBezTo>
                  <a:pt x="6136126" y="4712144"/>
                  <a:pt x="6106480" y="4717085"/>
                  <a:pt x="6084245" y="4749203"/>
                </a:cubicBezTo>
                <a:cubicBezTo>
                  <a:pt x="6079304" y="4746732"/>
                  <a:pt x="6081774" y="4744261"/>
                  <a:pt x="6079304" y="4741791"/>
                </a:cubicBezTo>
                <a:cubicBezTo>
                  <a:pt x="6057069" y="4781319"/>
                  <a:pt x="6037304" y="4768967"/>
                  <a:pt x="6047187" y="4810966"/>
                </a:cubicBezTo>
                <a:cubicBezTo>
                  <a:pt x="6057069" y="4852965"/>
                  <a:pt x="6052128" y="4870259"/>
                  <a:pt x="6054598" y="4917199"/>
                </a:cubicBezTo>
                <a:cubicBezTo>
                  <a:pt x="6057069" y="4914729"/>
                  <a:pt x="6059539" y="4909788"/>
                  <a:pt x="6059539" y="4907317"/>
                </a:cubicBezTo>
                <a:cubicBezTo>
                  <a:pt x="6054598" y="4934493"/>
                  <a:pt x="6039775" y="4934493"/>
                  <a:pt x="6020011" y="4944375"/>
                </a:cubicBezTo>
                <a:cubicBezTo>
                  <a:pt x="6007658" y="4951787"/>
                  <a:pt x="5987894" y="4954257"/>
                  <a:pt x="5980482" y="4966610"/>
                </a:cubicBezTo>
                <a:cubicBezTo>
                  <a:pt x="5970600" y="4978962"/>
                  <a:pt x="5970600" y="4988845"/>
                  <a:pt x="5982952" y="4981433"/>
                </a:cubicBezTo>
                <a:cubicBezTo>
                  <a:pt x="5980482" y="5053079"/>
                  <a:pt x="5948365" y="5077784"/>
                  <a:pt x="5903895" y="5127195"/>
                </a:cubicBezTo>
                <a:cubicBezTo>
                  <a:pt x="5874249" y="5159312"/>
                  <a:pt x="5844602" y="5208723"/>
                  <a:pt x="5810015" y="5233428"/>
                </a:cubicBezTo>
                <a:cubicBezTo>
                  <a:pt x="5795192" y="5243310"/>
                  <a:pt x="5768016" y="5243310"/>
                  <a:pt x="5768016" y="5258133"/>
                </a:cubicBezTo>
                <a:cubicBezTo>
                  <a:pt x="5745781" y="5253192"/>
                  <a:pt x="5716134" y="5260604"/>
                  <a:pt x="5693899" y="5260604"/>
                </a:cubicBezTo>
                <a:cubicBezTo>
                  <a:pt x="5666723" y="5260604"/>
                  <a:pt x="5649430" y="5263074"/>
                  <a:pt x="5624724" y="5270486"/>
                </a:cubicBezTo>
                <a:cubicBezTo>
                  <a:pt x="5607430" y="5275427"/>
                  <a:pt x="5600019" y="5285310"/>
                  <a:pt x="5582725" y="5280369"/>
                </a:cubicBezTo>
                <a:cubicBezTo>
                  <a:pt x="5567902" y="5277898"/>
                  <a:pt x="5558020" y="5248251"/>
                  <a:pt x="5553079" y="5270486"/>
                </a:cubicBezTo>
                <a:cubicBezTo>
                  <a:pt x="5553079" y="5258133"/>
                  <a:pt x="5545667" y="5245781"/>
                  <a:pt x="5543196" y="5235899"/>
                </a:cubicBezTo>
                <a:cubicBezTo>
                  <a:pt x="5543196" y="5230958"/>
                  <a:pt x="5535785" y="5226016"/>
                  <a:pt x="5533314" y="5221075"/>
                </a:cubicBezTo>
                <a:cubicBezTo>
                  <a:pt x="5530844" y="5208723"/>
                  <a:pt x="5540726" y="5216134"/>
                  <a:pt x="5540726" y="5213664"/>
                </a:cubicBezTo>
                <a:cubicBezTo>
                  <a:pt x="5540726" y="5166724"/>
                  <a:pt x="5518491" y="5119783"/>
                  <a:pt x="5491315" y="5077784"/>
                </a:cubicBezTo>
                <a:cubicBezTo>
                  <a:pt x="5481433" y="5060490"/>
                  <a:pt x="5459198" y="5043197"/>
                  <a:pt x="5451786" y="5025903"/>
                </a:cubicBezTo>
                <a:cubicBezTo>
                  <a:pt x="5441904" y="5006139"/>
                  <a:pt x="5444375" y="4981433"/>
                  <a:pt x="5439434" y="4961669"/>
                </a:cubicBezTo>
                <a:cubicBezTo>
                  <a:pt x="5429552" y="4914729"/>
                  <a:pt x="5429552" y="4872730"/>
                  <a:pt x="5404846" y="4830730"/>
                </a:cubicBezTo>
                <a:cubicBezTo>
                  <a:pt x="5385082" y="4796143"/>
                  <a:pt x="5355435" y="4756614"/>
                  <a:pt x="5345553" y="4719556"/>
                </a:cubicBezTo>
                <a:cubicBezTo>
                  <a:pt x="5335671" y="4684968"/>
                  <a:pt x="5352965" y="4635558"/>
                  <a:pt x="5367788" y="4600970"/>
                </a:cubicBezTo>
                <a:cubicBezTo>
                  <a:pt x="5380141" y="4568853"/>
                  <a:pt x="5412258" y="4551559"/>
                  <a:pt x="5407316" y="4512030"/>
                </a:cubicBezTo>
                <a:cubicBezTo>
                  <a:pt x="5404846" y="4499678"/>
                  <a:pt x="5399905" y="4494737"/>
                  <a:pt x="5397434" y="4482384"/>
                </a:cubicBezTo>
                <a:cubicBezTo>
                  <a:pt x="5392493" y="4460149"/>
                  <a:pt x="5397434" y="4452738"/>
                  <a:pt x="5394964" y="4435444"/>
                </a:cubicBezTo>
                <a:cubicBezTo>
                  <a:pt x="5390023" y="4403327"/>
                  <a:pt x="5367788" y="4353916"/>
                  <a:pt x="5352965" y="4329211"/>
                </a:cubicBezTo>
                <a:cubicBezTo>
                  <a:pt x="5325789" y="4284741"/>
                  <a:pt x="5281319" y="4255094"/>
                  <a:pt x="5259084" y="4205684"/>
                </a:cubicBezTo>
                <a:cubicBezTo>
                  <a:pt x="5271437" y="4200742"/>
                  <a:pt x="5276378" y="4190860"/>
                  <a:pt x="5273907" y="4176037"/>
                </a:cubicBezTo>
                <a:cubicBezTo>
                  <a:pt x="5278848" y="4178508"/>
                  <a:pt x="5286260" y="4178508"/>
                  <a:pt x="5291201" y="4180978"/>
                </a:cubicBezTo>
                <a:cubicBezTo>
                  <a:pt x="5268966" y="4171096"/>
                  <a:pt x="5291201" y="4161214"/>
                  <a:pt x="5276378" y="4146391"/>
                </a:cubicBezTo>
                <a:cubicBezTo>
                  <a:pt x="5285025" y="4132803"/>
                  <a:pt x="5287495" y="4118598"/>
                  <a:pt x="5287804" y="4104701"/>
                </a:cubicBezTo>
                <a:lnTo>
                  <a:pt x="5286835" y="4079712"/>
                </a:lnTo>
                <a:lnTo>
                  <a:pt x="5281087" y="4087290"/>
                </a:lnTo>
                <a:cubicBezTo>
                  <a:pt x="5277227" y="4089220"/>
                  <a:pt x="5276146" y="4083276"/>
                  <a:pt x="5279697" y="4079647"/>
                </a:cubicBezTo>
                <a:lnTo>
                  <a:pt x="5286759" y="4077745"/>
                </a:lnTo>
                <a:lnTo>
                  <a:pt x="5286260" y="4064863"/>
                </a:lnTo>
                <a:cubicBezTo>
                  <a:pt x="5266496" y="4069804"/>
                  <a:pt x="5256614" y="4047569"/>
                  <a:pt x="5244261" y="4040157"/>
                </a:cubicBezTo>
                <a:cubicBezTo>
                  <a:pt x="5241790" y="4057451"/>
                  <a:pt x="5202262" y="4052510"/>
                  <a:pt x="5182497" y="4059922"/>
                </a:cubicBezTo>
                <a:cubicBezTo>
                  <a:pt x="5170145" y="4054981"/>
                  <a:pt x="5155321" y="4042628"/>
                  <a:pt x="5160262" y="4025334"/>
                </a:cubicBezTo>
                <a:cubicBezTo>
                  <a:pt x="5130616" y="3993217"/>
                  <a:pt x="5098499" y="3995688"/>
                  <a:pt x="5054029" y="4000629"/>
                </a:cubicBezTo>
                <a:cubicBezTo>
                  <a:pt x="5031794" y="4003099"/>
                  <a:pt x="4928032" y="4074745"/>
                  <a:pt x="4908267" y="4032746"/>
                </a:cubicBezTo>
                <a:cubicBezTo>
                  <a:pt x="4893444" y="4040157"/>
                  <a:pt x="4853915" y="4037687"/>
                  <a:pt x="4834151" y="4042628"/>
                </a:cubicBezTo>
                <a:cubicBezTo>
                  <a:pt x="4802034" y="4052510"/>
                  <a:pt x="4787211" y="4059922"/>
                  <a:pt x="4757565" y="4050040"/>
                </a:cubicBezTo>
                <a:cubicBezTo>
                  <a:pt x="4715565" y="4037687"/>
                  <a:pt x="4688389" y="4000629"/>
                  <a:pt x="4656272" y="3978394"/>
                </a:cubicBezTo>
                <a:cubicBezTo>
                  <a:pt x="4621685" y="3953688"/>
                  <a:pt x="4611802" y="3946277"/>
                  <a:pt x="4599450" y="3919101"/>
                </a:cubicBezTo>
                <a:cubicBezTo>
                  <a:pt x="4589568" y="3896866"/>
                  <a:pt x="4564862" y="3882043"/>
                  <a:pt x="4557451" y="3859808"/>
                </a:cubicBezTo>
                <a:cubicBezTo>
                  <a:pt x="4554980" y="3862278"/>
                  <a:pt x="4552510" y="3864749"/>
                  <a:pt x="4550039" y="3864749"/>
                </a:cubicBezTo>
                <a:cubicBezTo>
                  <a:pt x="4540157" y="3854867"/>
                  <a:pt x="4527804" y="3832632"/>
                  <a:pt x="4554980" y="3830161"/>
                </a:cubicBezTo>
                <a:cubicBezTo>
                  <a:pt x="4470982" y="3862278"/>
                  <a:pt x="4527804" y="3751104"/>
                  <a:pt x="4473452" y="3743692"/>
                </a:cubicBezTo>
                <a:cubicBezTo>
                  <a:pt x="4508040" y="3733810"/>
                  <a:pt x="4520393" y="3669576"/>
                  <a:pt x="4517922" y="3639930"/>
                </a:cubicBezTo>
                <a:cubicBezTo>
                  <a:pt x="4517922" y="3627577"/>
                  <a:pt x="4510510" y="3615225"/>
                  <a:pt x="4510510" y="3607813"/>
                </a:cubicBezTo>
                <a:cubicBezTo>
                  <a:pt x="4510510" y="3605343"/>
                  <a:pt x="4512981" y="3590519"/>
                  <a:pt x="4512981" y="3590519"/>
                </a:cubicBezTo>
                <a:cubicBezTo>
                  <a:pt x="4508040" y="3570755"/>
                  <a:pt x="4510510" y="3555932"/>
                  <a:pt x="4490746" y="3550991"/>
                </a:cubicBezTo>
                <a:cubicBezTo>
                  <a:pt x="4490746" y="3504050"/>
                  <a:pt x="4532745" y="3464522"/>
                  <a:pt x="4552510" y="3424993"/>
                </a:cubicBezTo>
                <a:cubicBezTo>
                  <a:pt x="4567333" y="3397817"/>
                  <a:pt x="4572274" y="3387935"/>
                  <a:pt x="4592038" y="3365700"/>
                </a:cubicBezTo>
                <a:cubicBezTo>
                  <a:pt x="4616743" y="3336053"/>
                  <a:pt x="4606861" y="3338524"/>
                  <a:pt x="4636508" y="3321230"/>
                </a:cubicBezTo>
                <a:cubicBezTo>
                  <a:pt x="4653802" y="3311348"/>
                  <a:pt x="4673566" y="3301466"/>
                  <a:pt x="4688389" y="3286643"/>
                </a:cubicBezTo>
                <a:cubicBezTo>
                  <a:pt x="4710624" y="3261937"/>
                  <a:pt x="4700742" y="3254526"/>
                  <a:pt x="4703212" y="3227350"/>
                </a:cubicBezTo>
                <a:cubicBezTo>
                  <a:pt x="4705683" y="3207585"/>
                  <a:pt x="4715565" y="3192762"/>
                  <a:pt x="4725447" y="3175469"/>
                </a:cubicBezTo>
                <a:cubicBezTo>
                  <a:pt x="4742741" y="3145822"/>
                  <a:pt x="4762506" y="3143351"/>
                  <a:pt x="4789681" y="3121117"/>
                </a:cubicBezTo>
                <a:cubicBezTo>
                  <a:pt x="4806975" y="3106293"/>
                  <a:pt x="4806975" y="3086529"/>
                  <a:pt x="4819328" y="3069235"/>
                </a:cubicBezTo>
                <a:cubicBezTo>
                  <a:pt x="4844033" y="3034648"/>
                  <a:pt x="4834151" y="3064294"/>
                  <a:pt x="4863798" y="3074176"/>
                </a:cubicBezTo>
                <a:cubicBezTo>
                  <a:pt x="4873680" y="3076647"/>
                  <a:pt x="4905797" y="3074176"/>
                  <a:pt x="4915679" y="3074176"/>
                </a:cubicBezTo>
                <a:cubicBezTo>
                  <a:pt x="4942855" y="3074176"/>
                  <a:pt x="4945325" y="3066765"/>
                  <a:pt x="4965090" y="3056883"/>
                </a:cubicBezTo>
                <a:cubicBezTo>
                  <a:pt x="4989795" y="3044530"/>
                  <a:pt x="5016971" y="3029707"/>
                  <a:pt x="5046618" y="3022295"/>
                </a:cubicBezTo>
                <a:cubicBezTo>
                  <a:pt x="5066382" y="3017354"/>
                  <a:pt x="5083676" y="3017354"/>
                  <a:pt x="5103440" y="3014884"/>
                </a:cubicBezTo>
                <a:cubicBezTo>
                  <a:pt x="5120734" y="3012413"/>
                  <a:pt x="5142969" y="3019825"/>
                  <a:pt x="5155321" y="3017354"/>
                </a:cubicBezTo>
                <a:cubicBezTo>
                  <a:pt x="5167674" y="3014884"/>
                  <a:pt x="5180027" y="3005001"/>
                  <a:pt x="5187438" y="3002531"/>
                </a:cubicBezTo>
                <a:cubicBezTo>
                  <a:pt x="5192379" y="3002531"/>
                  <a:pt x="5202262" y="3007472"/>
                  <a:pt x="5207203" y="3007472"/>
                </a:cubicBezTo>
                <a:cubicBezTo>
                  <a:pt x="5217085" y="3007472"/>
                  <a:pt x="5229438" y="3009942"/>
                  <a:pt x="5244261" y="3007472"/>
                </a:cubicBezTo>
                <a:cubicBezTo>
                  <a:pt x="5264025" y="3005001"/>
                  <a:pt x="5276378" y="2992649"/>
                  <a:pt x="5298613" y="2997590"/>
                </a:cubicBezTo>
                <a:cubicBezTo>
                  <a:pt x="5308495" y="3000060"/>
                  <a:pt x="5301083" y="3027236"/>
                  <a:pt x="5323318" y="3005001"/>
                </a:cubicBezTo>
                <a:cubicBezTo>
                  <a:pt x="5328259" y="3022295"/>
                  <a:pt x="5308495" y="3022295"/>
                  <a:pt x="5308495" y="3032177"/>
                </a:cubicBezTo>
                <a:cubicBezTo>
                  <a:pt x="5308495" y="3047000"/>
                  <a:pt x="5318377" y="3047000"/>
                  <a:pt x="5320848" y="3054412"/>
                </a:cubicBezTo>
                <a:cubicBezTo>
                  <a:pt x="5325789" y="3081588"/>
                  <a:pt x="5308495" y="3101352"/>
                  <a:pt x="5288731" y="3111235"/>
                </a:cubicBezTo>
                <a:cubicBezTo>
                  <a:pt x="5291201" y="3138410"/>
                  <a:pt x="5350494" y="3153234"/>
                  <a:pt x="5377670" y="3158175"/>
                </a:cubicBezTo>
                <a:cubicBezTo>
                  <a:pt x="5399905" y="3163116"/>
                  <a:pt x="5429552" y="3160645"/>
                  <a:pt x="5446845" y="3180410"/>
                </a:cubicBezTo>
                <a:cubicBezTo>
                  <a:pt x="5454257" y="3187821"/>
                  <a:pt x="5454257" y="3205115"/>
                  <a:pt x="5469080" y="3212526"/>
                </a:cubicBezTo>
                <a:cubicBezTo>
                  <a:pt x="5486374" y="3224879"/>
                  <a:pt x="5513550" y="3222409"/>
                  <a:pt x="5533314" y="3232291"/>
                </a:cubicBezTo>
                <a:cubicBezTo>
                  <a:pt x="5558020" y="3242173"/>
                  <a:pt x="5580254" y="3261937"/>
                  <a:pt x="5592607" y="3219938"/>
                </a:cubicBezTo>
                <a:cubicBezTo>
                  <a:pt x="5600019" y="3195233"/>
                  <a:pt x="5572843" y="3195233"/>
                  <a:pt x="5607430" y="3170527"/>
                </a:cubicBezTo>
                <a:cubicBezTo>
                  <a:pt x="5634607" y="3150763"/>
                  <a:pt x="5656841" y="3160645"/>
                  <a:pt x="5679076" y="3172998"/>
                </a:cubicBezTo>
                <a:cubicBezTo>
                  <a:pt x="5679076" y="3172998"/>
                  <a:pt x="5681547" y="3180410"/>
                  <a:pt x="5686488" y="3182880"/>
                </a:cubicBezTo>
                <a:cubicBezTo>
                  <a:pt x="5698840" y="3187821"/>
                  <a:pt x="5721075" y="3187821"/>
                  <a:pt x="5733428" y="3192762"/>
                </a:cubicBezTo>
                <a:cubicBezTo>
                  <a:pt x="5740839" y="3195233"/>
                  <a:pt x="5745781" y="3202644"/>
                  <a:pt x="5758134" y="3205115"/>
                </a:cubicBezTo>
                <a:cubicBezTo>
                  <a:pt x="5775427" y="3210056"/>
                  <a:pt x="5792721" y="3212526"/>
                  <a:pt x="5810015" y="3217468"/>
                </a:cubicBezTo>
                <a:cubicBezTo>
                  <a:pt x="5822367" y="3219938"/>
                  <a:pt x="5837191" y="3227350"/>
                  <a:pt x="5849543" y="3227350"/>
                </a:cubicBezTo>
                <a:cubicBezTo>
                  <a:pt x="5869308" y="3227350"/>
                  <a:pt x="5886602" y="3210056"/>
                  <a:pt x="5908836" y="3207585"/>
                </a:cubicBezTo>
                <a:cubicBezTo>
                  <a:pt x="5903895" y="3212526"/>
                  <a:pt x="5903895" y="3210056"/>
                  <a:pt x="5901425" y="3214997"/>
                </a:cubicBezTo>
                <a:cubicBezTo>
                  <a:pt x="5943424" y="3195233"/>
                  <a:pt x="5968129" y="3244644"/>
                  <a:pt x="6007658" y="3214997"/>
                </a:cubicBezTo>
                <a:cubicBezTo>
                  <a:pt x="6032363" y="3195233"/>
                  <a:pt x="6032363" y="3153234"/>
                  <a:pt x="6047187" y="3126058"/>
                </a:cubicBezTo>
                <a:cubicBezTo>
                  <a:pt x="6059539" y="3106293"/>
                  <a:pt x="6062010" y="3098882"/>
                  <a:pt x="6064480" y="3076647"/>
                </a:cubicBezTo>
                <a:cubicBezTo>
                  <a:pt x="6064480" y="3069235"/>
                  <a:pt x="6069421" y="3027236"/>
                  <a:pt x="6069421" y="3027236"/>
                </a:cubicBezTo>
                <a:cubicBezTo>
                  <a:pt x="6066951" y="3019825"/>
                  <a:pt x="6057069" y="3019825"/>
                  <a:pt x="6042246" y="3022295"/>
                </a:cubicBezTo>
                <a:cubicBezTo>
                  <a:pt x="6034834" y="3024766"/>
                  <a:pt x="6024952" y="3024766"/>
                  <a:pt x="6015070" y="3027236"/>
                </a:cubicBezTo>
                <a:cubicBezTo>
                  <a:pt x="6010129" y="3029707"/>
                  <a:pt x="6005188" y="3037118"/>
                  <a:pt x="6000246" y="3039589"/>
                </a:cubicBezTo>
                <a:cubicBezTo>
                  <a:pt x="5963188" y="3054412"/>
                  <a:pt x="5960718" y="3017354"/>
                  <a:pt x="5928601" y="3014884"/>
                </a:cubicBezTo>
                <a:cubicBezTo>
                  <a:pt x="5898954" y="3012413"/>
                  <a:pt x="5908836" y="3047000"/>
                  <a:pt x="5871778" y="3037118"/>
                </a:cubicBezTo>
                <a:lnTo>
                  <a:pt x="5863775" y="3031483"/>
                </a:lnTo>
                <a:lnTo>
                  <a:pt x="5861897" y="3037118"/>
                </a:lnTo>
                <a:cubicBezTo>
                  <a:pt x="5859426" y="3039588"/>
                  <a:pt x="5854485" y="3039588"/>
                  <a:pt x="5852014" y="3042059"/>
                </a:cubicBezTo>
                <a:cubicBezTo>
                  <a:pt x="5853249" y="3035882"/>
                  <a:pt x="5853867" y="3032794"/>
                  <a:pt x="5855720" y="3030323"/>
                </a:cubicBezTo>
                <a:lnTo>
                  <a:pt x="5859894" y="3027309"/>
                </a:lnTo>
                <a:lnTo>
                  <a:pt x="5855720" y="3021677"/>
                </a:lnTo>
                <a:cubicBezTo>
                  <a:pt x="5851396" y="3016736"/>
                  <a:pt x="5845838" y="3014883"/>
                  <a:pt x="5832250" y="3024766"/>
                </a:cubicBezTo>
                <a:cubicBezTo>
                  <a:pt x="5837191" y="3024766"/>
                  <a:pt x="5817426" y="3024766"/>
                  <a:pt x="5812485" y="3024766"/>
                </a:cubicBezTo>
                <a:cubicBezTo>
                  <a:pt x="5819897" y="3019825"/>
                  <a:pt x="5829779" y="3012413"/>
                  <a:pt x="5839661" y="3009942"/>
                </a:cubicBezTo>
                <a:cubicBezTo>
                  <a:pt x="5829779" y="3012413"/>
                  <a:pt x="5817426" y="3009942"/>
                  <a:pt x="5810015" y="3009942"/>
                </a:cubicBezTo>
                <a:cubicBezTo>
                  <a:pt x="5812485" y="3007472"/>
                  <a:pt x="5814956" y="3005001"/>
                  <a:pt x="5817426" y="3005001"/>
                </a:cubicBezTo>
                <a:cubicBezTo>
                  <a:pt x="5810015" y="2992649"/>
                  <a:pt x="5812485" y="3002531"/>
                  <a:pt x="5812485" y="2990178"/>
                </a:cubicBezTo>
                <a:cubicBezTo>
                  <a:pt x="5807544" y="2990178"/>
                  <a:pt x="5777898" y="2965473"/>
                  <a:pt x="5782839" y="2950650"/>
                </a:cubicBezTo>
                <a:cubicBezTo>
                  <a:pt x="5792721" y="2963002"/>
                  <a:pt x="5787780" y="2955591"/>
                  <a:pt x="5802603" y="2960532"/>
                </a:cubicBezTo>
                <a:cubicBezTo>
                  <a:pt x="5790250" y="2950650"/>
                  <a:pt x="5790250" y="2933356"/>
                  <a:pt x="5795192" y="2918532"/>
                </a:cubicBezTo>
                <a:cubicBezTo>
                  <a:pt x="5785310" y="2921003"/>
                  <a:pt x="5779597" y="2919459"/>
                  <a:pt x="5777203" y="2915946"/>
                </a:cubicBezTo>
                <a:lnTo>
                  <a:pt x="5778935" y="2903028"/>
                </a:lnTo>
                <a:lnTo>
                  <a:pt x="5796103" y="2887602"/>
                </a:lnTo>
                <a:lnTo>
                  <a:pt x="5822367" y="2886415"/>
                </a:lnTo>
                <a:cubicBezTo>
                  <a:pt x="5822367" y="2883945"/>
                  <a:pt x="5819897" y="2881474"/>
                  <a:pt x="5819897" y="2879004"/>
                </a:cubicBezTo>
                <a:cubicBezTo>
                  <a:pt x="5829779" y="2886415"/>
                  <a:pt x="5844602" y="2886415"/>
                  <a:pt x="5859425" y="2883945"/>
                </a:cubicBezTo>
                <a:cubicBezTo>
                  <a:pt x="5854484" y="2876533"/>
                  <a:pt x="5859425" y="2883945"/>
                  <a:pt x="5854484" y="2879004"/>
                </a:cubicBezTo>
                <a:cubicBezTo>
                  <a:pt x="5864366" y="2876533"/>
                  <a:pt x="5871778" y="2871592"/>
                  <a:pt x="5884131" y="2874063"/>
                </a:cubicBezTo>
                <a:cubicBezTo>
                  <a:pt x="5886602" y="2874063"/>
                  <a:pt x="5861896" y="2869122"/>
                  <a:pt x="5864366" y="2866651"/>
                </a:cubicBezTo>
                <a:cubicBezTo>
                  <a:pt x="5871778" y="2854298"/>
                  <a:pt x="5859425" y="2861710"/>
                  <a:pt x="5876719" y="2856769"/>
                </a:cubicBezTo>
                <a:cubicBezTo>
                  <a:pt x="5894013" y="2851828"/>
                  <a:pt x="5908836" y="2864181"/>
                  <a:pt x="5926130" y="2859239"/>
                </a:cubicBezTo>
                <a:cubicBezTo>
                  <a:pt x="5938483" y="2856769"/>
                  <a:pt x="5953306" y="2839475"/>
                  <a:pt x="5968129" y="2834534"/>
                </a:cubicBezTo>
                <a:cubicBezTo>
                  <a:pt x="5997776" y="2822181"/>
                  <a:pt x="6027422" y="2822181"/>
                  <a:pt x="6047187" y="2829593"/>
                </a:cubicBezTo>
                <a:cubicBezTo>
                  <a:pt x="6074362" y="2837005"/>
                  <a:pt x="6086715" y="2856769"/>
                  <a:pt x="6118832" y="2861710"/>
                </a:cubicBezTo>
                <a:cubicBezTo>
                  <a:pt x="6153420" y="2866651"/>
                  <a:pt x="6274476" y="2864181"/>
                  <a:pt x="6230007" y="2795005"/>
                </a:cubicBezTo>
                <a:cubicBezTo>
                  <a:pt x="6217654" y="2775241"/>
                  <a:pt x="6183066" y="2757947"/>
                  <a:pt x="6165773" y="2743124"/>
                </a:cubicBezTo>
                <a:cubicBezTo>
                  <a:pt x="6138597" y="2720889"/>
                  <a:pt x="6111421" y="2713478"/>
                  <a:pt x="6089186" y="2691243"/>
                </a:cubicBezTo>
                <a:cubicBezTo>
                  <a:pt x="6099068" y="2686302"/>
                  <a:pt x="6106480" y="2681361"/>
                  <a:pt x="6116362" y="2673949"/>
                </a:cubicBezTo>
                <a:cubicBezTo>
                  <a:pt x="6128715" y="2664067"/>
                  <a:pt x="6126244" y="2649244"/>
                  <a:pt x="6141067" y="2654185"/>
                </a:cubicBezTo>
                <a:cubicBezTo>
                  <a:pt x="6123773" y="2639361"/>
                  <a:pt x="6111421" y="2622068"/>
                  <a:pt x="6143538" y="2627009"/>
                </a:cubicBezTo>
                <a:cubicBezTo>
                  <a:pt x="6143538" y="2617127"/>
                  <a:pt x="6153420" y="2612185"/>
                  <a:pt x="6168243" y="2612185"/>
                </a:cubicBezTo>
                <a:cubicBezTo>
                  <a:pt x="6155890" y="2594892"/>
                  <a:pt x="6106480" y="2612185"/>
                  <a:pt x="6094127" y="2629479"/>
                </a:cubicBezTo>
                <a:cubicBezTo>
                  <a:pt x="6071892" y="2627009"/>
                  <a:pt x="6057069" y="2639361"/>
                  <a:pt x="6039775" y="2656655"/>
                </a:cubicBezTo>
                <a:cubicBezTo>
                  <a:pt x="6044716" y="2646773"/>
                  <a:pt x="6042246" y="2651714"/>
                  <a:pt x="6044716" y="2641832"/>
                </a:cubicBezTo>
                <a:cubicBezTo>
                  <a:pt x="6037304" y="2649244"/>
                  <a:pt x="6034834" y="2656655"/>
                  <a:pt x="6034834" y="2669008"/>
                </a:cubicBezTo>
                <a:cubicBezTo>
                  <a:pt x="6032363" y="2666537"/>
                  <a:pt x="6029893" y="2661596"/>
                  <a:pt x="6027422" y="2656655"/>
                </a:cubicBezTo>
                <a:cubicBezTo>
                  <a:pt x="6024952" y="2659126"/>
                  <a:pt x="6022481" y="2659126"/>
                  <a:pt x="6022481" y="2661596"/>
                </a:cubicBezTo>
                <a:cubicBezTo>
                  <a:pt x="6020011" y="2656655"/>
                  <a:pt x="6015070" y="2654185"/>
                  <a:pt x="6010129" y="2646773"/>
                </a:cubicBezTo>
                <a:cubicBezTo>
                  <a:pt x="6007658" y="2646773"/>
                  <a:pt x="6002717" y="2649244"/>
                  <a:pt x="5997776" y="2651714"/>
                </a:cubicBezTo>
                <a:cubicBezTo>
                  <a:pt x="6002717" y="2656655"/>
                  <a:pt x="6007658" y="2661596"/>
                  <a:pt x="6012599" y="2664067"/>
                </a:cubicBezTo>
                <a:cubicBezTo>
                  <a:pt x="6017540" y="2661596"/>
                  <a:pt x="6015070" y="2664067"/>
                  <a:pt x="6024952" y="2664067"/>
                </a:cubicBezTo>
                <a:cubicBezTo>
                  <a:pt x="6029893" y="2693713"/>
                  <a:pt x="6054598" y="2686302"/>
                  <a:pt x="6084245" y="2683831"/>
                </a:cubicBezTo>
                <a:cubicBezTo>
                  <a:pt x="6081774" y="2708537"/>
                  <a:pt x="6064480" y="2696184"/>
                  <a:pt x="6047187" y="2701125"/>
                </a:cubicBezTo>
                <a:cubicBezTo>
                  <a:pt x="6034834" y="2703596"/>
                  <a:pt x="6024952" y="2718419"/>
                  <a:pt x="6017540" y="2720889"/>
                </a:cubicBezTo>
                <a:cubicBezTo>
                  <a:pt x="5973070" y="2733242"/>
                  <a:pt x="6007658" y="2693713"/>
                  <a:pt x="5963188" y="2688772"/>
                </a:cubicBezTo>
                <a:cubicBezTo>
                  <a:pt x="5973070" y="2673949"/>
                  <a:pt x="6005188" y="2669008"/>
                  <a:pt x="5990364" y="2659126"/>
                </a:cubicBezTo>
                <a:cubicBezTo>
                  <a:pt x="5978011" y="2651714"/>
                  <a:pt x="5955777" y="2659126"/>
                  <a:pt x="5940953" y="2654185"/>
                </a:cubicBezTo>
                <a:cubicBezTo>
                  <a:pt x="5943424" y="2651714"/>
                  <a:pt x="5945894" y="2649244"/>
                  <a:pt x="5948365" y="2646773"/>
                </a:cubicBezTo>
                <a:cubicBezTo>
                  <a:pt x="5945894" y="2646773"/>
                  <a:pt x="5938483" y="2644303"/>
                  <a:pt x="5936012" y="2641832"/>
                </a:cubicBezTo>
                <a:cubicBezTo>
                  <a:pt x="5940953" y="2641832"/>
                  <a:pt x="5948365" y="2641832"/>
                  <a:pt x="5953306" y="2641832"/>
                </a:cubicBezTo>
                <a:cubicBezTo>
                  <a:pt x="5950835" y="2639361"/>
                  <a:pt x="5948365" y="2631950"/>
                  <a:pt x="5943424" y="2629479"/>
                </a:cubicBezTo>
                <a:cubicBezTo>
                  <a:pt x="5938483" y="2631950"/>
                  <a:pt x="5940953" y="2634420"/>
                  <a:pt x="5933542" y="2636891"/>
                </a:cubicBezTo>
                <a:cubicBezTo>
                  <a:pt x="5933542" y="2634420"/>
                  <a:pt x="5933542" y="2631950"/>
                  <a:pt x="5933542" y="2631950"/>
                </a:cubicBezTo>
                <a:cubicBezTo>
                  <a:pt x="5918719" y="2634420"/>
                  <a:pt x="5906366" y="2641832"/>
                  <a:pt x="5901425" y="2656655"/>
                </a:cubicBezTo>
                <a:cubicBezTo>
                  <a:pt x="5898954" y="2651714"/>
                  <a:pt x="5896484" y="2651714"/>
                  <a:pt x="5894013" y="2651714"/>
                </a:cubicBezTo>
                <a:cubicBezTo>
                  <a:pt x="5901425" y="2666537"/>
                  <a:pt x="5891543" y="2673949"/>
                  <a:pt x="5881661" y="2681361"/>
                </a:cubicBezTo>
                <a:cubicBezTo>
                  <a:pt x="5879190" y="2678890"/>
                  <a:pt x="5879190" y="2676419"/>
                  <a:pt x="5879190" y="2673949"/>
                </a:cubicBezTo>
                <a:cubicBezTo>
                  <a:pt x="5879190" y="2703596"/>
                  <a:pt x="5879190" y="2715948"/>
                  <a:pt x="5854484" y="2730771"/>
                </a:cubicBezTo>
                <a:cubicBezTo>
                  <a:pt x="5856955" y="2725830"/>
                  <a:pt x="5856955" y="2715948"/>
                  <a:pt x="5859425" y="2708537"/>
                </a:cubicBezTo>
                <a:cubicBezTo>
                  <a:pt x="5834720" y="2738183"/>
                  <a:pt x="5847073" y="2785123"/>
                  <a:pt x="5814956" y="2809829"/>
                </a:cubicBezTo>
                <a:cubicBezTo>
                  <a:pt x="5822367" y="2814770"/>
                  <a:pt x="5856955" y="2874063"/>
                  <a:pt x="5859425" y="2866651"/>
                </a:cubicBezTo>
                <a:cubicBezTo>
                  <a:pt x="5854484" y="2876533"/>
                  <a:pt x="5827308" y="2869122"/>
                  <a:pt x="5819897" y="2871592"/>
                </a:cubicBezTo>
                <a:cubicBezTo>
                  <a:pt x="5812486" y="2874062"/>
                  <a:pt x="5804457" y="2880239"/>
                  <a:pt x="5796736" y="2887033"/>
                </a:cubicBezTo>
                <a:lnTo>
                  <a:pt x="5796103" y="2887602"/>
                </a:lnTo>
                <a:lnTo>
                  <a:pt x="5795887" y="2887612"/>
                </a:lnTo>
                <a:cubicBezTo>
                  <a:pt x="5788398" y="2890816"/>
                  <a:pt x="5782530" y="2896143"/>
                  <a:pt x="5779133" y="2901547"/>
                </a:cubicBezTo>
                <a:lnTo>
                  <a:pt x="5778935" y="2903028"/>
                </a:lnTo>
                <a:lnTo>
                  <a:pt x="5775427" y="2906180"/>
                </a:lnTo>
                <a:cubicBezTo>
                  <a:pt x="5780368" y="2896298"/>
                  <a:pt x="5780368" y="2888886"/>
                  <a:pt x="5792721" y="2883945"/>
                </a:cubicBezTo>
                <a:cubicBezTo>
                  <a:pt x="5755663" y="2891357"/>
                  <a:pt x="5733428" y="2861710"/>
                  <a:pt x="5698840" y="2886415"/>
                </a:cubicBezTo>
                <a:cubicBezTo>
                  <a:pt x="5706252" y="2891357"/>
                  <a:pt x="5711193" y="2898768"/>
                  <a:pt x="5718605" y="2903709"/>
                </a:cubicBezTo>
                <a:cubicBezTo>
                  <a:pt x="5703781" y="2893827"/>
                  <a:pt x="5701311" y="2898768"/>
                  <a:pt x="5708723" y="2913591"/>
                </a:cubicBezTo>
                <a:cubicBezTo>
                  <a:pt x="5703781" y="2908650"/>
                  <a:pt x="5701311" y="2906180"/>
                  <a:pt x="5696370" y="2901239"/>
                </a:cubicBezTo>
                <a:cubicBezTo>
                  <a:pt x="5698840" y="2906180"/>
                  <a:pt x="5698840" y="2906180"/>
                  <a:pt x="5701311" y="2911121"/>
                </a:cubicBezTo>
                <a:cubicBezTo>
                  <a:pt x="5691429" y="2906180"/>
                  <a:pt x="5681547" y="2896298"/>
                  <a:pt x="5679076" y="2886415"/>
                </a:cubicBezTo>
                <a:cubicBezTo>
                  <a:pt x="5656841" y="2896298"/>
                  <a:pt x="5681547" y="2928415"/>
                  <a:pt x="5691429" y="2943238"/>
                </a:cubicBezTo>
                <a:cubicBezTo>
                  <a:pt x="5691429" y="2943238"/>
                  <a:pt x="5684017" y="2938297"/>
                  <a:pt x="5679076" y="2935826"/>
                </a:cubicBezTo>
                <a:cubicBezTo>
                  <a:pt x="5676606" y="2940767"/>
                  <a:pt x="5681547" y="2943238"/>
                  <a:pt x="5681547" y="2948179"/>
                </a:cubicBezTo>
                <a:cubicBezTo>
                  <a:pt x="5676606" y="2948179"/>
                  <a:pt x="5674135" y="2950650"/>
                  <a:pt x="5669194" y="2950650"/>
                </a:cubicBezTo>
                <a:cubicBezTo>
                  <a:pt x="5686488" y="2960532"/>
                  <a:pt x="5721075" y="2970414"/>
                  <a:pt x="5713664" y="2997590"/>
                </a:cubicBezTo>
                <a:cubicBezTo>
                  <a:pt x="5696370" y="2977825"/>
                  <a:pt x="5674135" y="2987708"/>
                  <a:pt x="5696370" y="3007472"/>
                </a:cubicBezTo>
                <a:cubicBezTo>
                  <a:pt x="5684017" y="3007472"/>
                  <a:pt x="5688958" y="3012413"/>
                  <a:pt x="5674135" y="3002531"/>
                </a:cubicBezTo>
                <a:cubicBezTo>
                  <a:pt x="5679076" y="3014884"/>
                  <a:pt x="5684017" y="3029707"/>
                  <a:pt x="5684017" y="3042059"/>
                </a:cubicBezTo>
                <a:cubicBezTo>
                  <a:pt x="5681547" y="3037118"/>
                  <a:pt x="5676606" y="3034648"/>
                  <a:pt x="5671665" y="3029707"/>
                </a:cubicBezTo>
                <a:cubicBezTo>
                  <a:pt x="5669194" y="3032177"/>
                  <a:pt x="5661782" y="3039589"/>
                  <a:pt x="5661782" y="3042059"/>
                </a:cubicBezTo>
                <a:cubicBezTo>
                  <a:pt x="5659312" y="3032177"/>
                  <a:pt x="5654371" y="3027236"/>
                  <a:pt x="5651900" y="3019825"/>
                </a:cubicBezTo>
                <a:cubicBezTo>
                  <a:pt x="5649430" y="3024766"/>
                  <a:pt x="5649430" y="3027236"/>
                  <a:pt x="5646959" y="3029707"/>
                </a:cubicBezTo>
                <a:cubicBezTo>
                  <a:pt x="5644489" y="3027236"/>
                  <a:pt x="5624724" y="2992649"/>
                  <a:pt x="5624724" y="2987708"/>
                </a:cubicBezTo>
                <a:cubicBezTo>
                  <a:pt x="5632136" y="2958061"/>
                  <a:pt x="5664253" y="2980296"/>
                  <a:pt x="5681547" y="2985237"/>
                </a:cubicBezTo>
                <a:cubicBezTo>
                  <a:pt x="5679076" y="2985237"/>
                  <a:pt x="5679076" y="2982766"/>
                  <a:pt x="5676606" y="2982766"/>
                </a:cubicBezTo>
                <a:cubicBezTo>
                  <a:pt x="5681547" y="2977825"/>
                  <a:pt x="5681547" y="2985237"/>
                  <a:pt x="5684017" y="2977825"/>
                </a:cubicBezTo>
                <a:cubicBezTo>
                  <a:pt x="5661782" y="2965473"/>
                  <a:pt x="5619783" y="2985237"/>
                  <a:pt x="5612371" y="2950650"/>
                </a:cubicBezTo>
                <a:cubicBezTo>
                  <a:pt x="5614842" y="2950650"/>
                  <a:pt x="5619783" y="2950650"/>
                  <a:pt x="5622254" y="2950650"/>
                </a:cubicBezTo>
                <a:cubicBezTo>
                  <a:pt x="5612371" y="2945708"/>
                  <a:pt x="5619783" y="2945708"/>
                  <a:pt x="5609901" y="2948179"/>
                </a:cubicBezTo>
                <a:cubicBezTo>
                  <a:pt x="5595078" y="2925944"/>
                  <a:pt x="5582725" y="2911121"/>
                  <a:pt x="5565431" y="2888886"/>
                </a:cubicBezTo>
                <a:cubicBezTo>
                  <a:pt x="5570372" y="2879004"/>
                  <a:pt x="5572843" y="2844416"/>
                  <a:pt x="5567902" y="2832064"/>
                </a:cubicBezTo>
                <a:cubicBezTo>
                  <a:pt x="5558020" y="2809829"/>
                  <a:pt x="5523432" y="2792535"/>
                  <a:pt x="5498727" y="2785123"/>
                </a:cubicBezTo>
                <a:cubicBezTo>
                  <a:pt x="5503668" y="2787594"/>
                  <a:pt x="5506138" y="2787594"/>
                  <a:pt x="5513550" y="2787594"/>
                </a:cubicBezTo>
                <a:cubicBezTo>
                  <a:pt x="5501197" y="2775241"/>
                  <a:pt x="5429552" y="2748065"/>
                  <a:pt x="5449316" y="2730771"/>
                </a:cubicBezTo>
                <a:cubicBezTo>
                  <a:pt x="5429552" y="2720889"/>
                  <a:pt x="5439434" y="2693713"/>
                  <a:pt x="5417199" y="2688772"/>
                </a:cubicBezTo>
                <a:cubicBezTo>
                  <a:pt x="5404846" y="2686302"/>
                  <a:pt x="5419669" y="2718419"/>
                  <a:pt x="5397434" y="2701125"/>
                </a:cubicBezTo>
                <a:cubicBezTo>
                  <a:pt x="5387552" y="2693713"/>
                  <a:pt x="5392493" y="2678890"/>
                  <a:pt x="5397434" y="2671478"/>
                </a:cubicBezTo>
                <a:cubicBezTo>
                  <a:pt x="5385082" y="2671478"/>
                  <a:pt x="5362847" y="2676419"/>
                  <a:pt x="5355435" y="2683831"/>
                </a:cubicBezTo>
                <a:cubicBezTo>
                  <a:pt x="5355435" y="2683831"/>
                  <a:pt x="5352965" y="2723360"/>
                  <a:pt x="5355435" y="2728301"/>
                </a:cubicBezTo>
                <a:cubicBezTo>
                  <a:pt x="5362847" y="2748065"/>
                  <a:pt x="5387552" y="2762888"/>
                  <a:pt x="5399905" y="2780182"/>
                </a:cubicBezTo>
                <a:cubicBezTo>
                  <a:pt x="5414728" y="2802417"/>
                  <a:pt x="5422140" y="2817240"/>
                  <a:pt x="5441904" y="2832064"/>
                </a:cubicBezTo>
                <a:cubicBezTo>
                  <a:pt x="5471551" y="2807358"/>
                  <a:pt x="5464139" y="2841946"/>
                  <a:pt x="5469080" y="2849357"/>
                </a:cubicBezTo>
                <a:cubicBezTo>
                  <a:pt x="5474021" y="2854298"/>
                  <a:pt x="5570372" y="2903709"/>
                  <a:pt x="5528373" y="2906180"/>
                </a:cubicBezTo>
                <a:cubicBezTo>
                  <a:pt x="5523432" y="2906180"/>
                  <a:pt x="5508609" y="2879004"/>
                  <a:pt x="5493785" y="2883945"/>
                </a:cubicBezTo>
                <a:cubicBezTo>
                  <a:pt x="5461669" y="2896298"/>
                  <a:pt x="5493785" y="2916062"/>
                  <a:pt x="5491315" y="2921003"/>
                </a:cubicBezTo>
                <a:lnTo>
                  <a:pt x="5482612" y="2953714"/>
                </a:lnTo>
                <a:lnTo>
                  <a:pt x="5488845" y="2953118"/>
                </a:lnTo>
                <a:cubicBezTo>
                  <a:pt x="5486375" y="2967942"/>
                  <a:pt x="5476492" y="3009941"/>
                  <a:pt x="5469080" y="3012411"/>
                </a:cubicBezTo>
                <a:cubicBezTo>
                  <a:pt x="5464139" y="3014882"/>
                  <a:pt x="5399906" y="2980294"/>
                  <a:pt x="5397435" y="2972883"/>
                </a:cubicBezTo>
                <a:cubicBezTo>
                  <a:pt x="5396199" y="2963001"/>
                  <a:pt x="5412875" y="2959295"/>
                  <a:pt x="5432949" y="2957442"/>
                </a:cubicBezTo>
                <a:lnTo>
                  <a:pt x="5462413" y="2955598"/>
                </a:lnTo>
                <a:lnTo>
                  <a:pt x="5464139" y="2950650"/>
                </a:lnTo>
                <a:cubicBezTo>
                  <a:pt x="5464139" y="2938297"/>
                  <a:pt x="5459198" y="2918532"/>
                  <a:pt x="5451786" y="2898768"/>
                </a:cubicBezTo>
                <a:cubicBezTo>
                  <a:pt x="5446845" y="2901239"/>
                  <a:pt x="5449316" y="2898768"/>
                  <a:pt x="5446845" y="2903709"/>
                </a:cubicBezTo>
                <a:cubicBezTo>
                  <a:pt x="5427081" y="2888886"/>
                  <a:pt x="5424611" y="2871592"/>
                  <a:pt x="5402375" y="2861710"/>
                </a:cubicBezTo>
                <a:cubicBezTo>
                  <a:pt x="5377670" y="2849357"/>
                  <a:pt x="5370258" y="2844416"/>
                  <a:pt x="5348024" y="2824652"/>
                </a:cubicBezTo>
                <a:cubicBezTo>
                  <a:pt x="5338142" y="2817240"/>
                  <a:pt x="5333200" y="2807358"/>
                  <a:pt x="5320848" y="2809829"/>
                </a:cubicBezTo>
                <a:cubicBezTo>
                  <a:pt x="5317760" y="2803035"/>
                  <a:pt x="5314054" y="2793925"/>
                  <a:pt x="5309576" y="2784274"/>
                </a:cubicBezTo>
                <a:lnTo>
                  <a:pt x="5304408" y="2774916"/>
                </a:lnTo>
                <a:lnTo>
                  <a:pt x="5307569" y="2801181"/>
                </a:lnTo>
                <a:cubicBezTo>
                  <a:pt x="5306025" y="2812298"/>
                  <a:pt x="5302319" y="2823416"/>
                  <a:pt x="5298613" y="2834533"/>
                </a:cubicBezTo>
                <a:cubicBezTo>
                  <a:pt x="5281319" y="2822180"/>
                  <a:pt x="5279466" y="2810445"/>
                  <a:pt x="5283481" y="2799328"/>
                </a:cubicBezTo>
                <a:lnTo>
                  <a:pt x="5301914" y="2770402"/>
                </a:lnTo>
                <a:lnTo>
                  <a:pt x="5293672" y="2755477"/>
                </a:lnTo>
                <a:cubicBezTo>
                  <a:pt x="5281319" y="2737565"/>
                  <a:pt x="5265260" y="2724595"/>
                  <a:pt x="5244261" y="2730771"/>
                </a:cubicBezTo>
                <a:cubicBezTo>
                  <a:pt x="5224497" y="2735712"/>
                  <a:pt x="5199791" y="2772771"/>
                  <a:pt x="5177556" y="2780182"/>
                </a:cubicBezTo>
                <a:cubicBezTo>
                  <a:pt x="5157792" y="2785123"/>
                  <a:pt x="5140498" y="2767830"/>
                  <a:pt x="5118263" y="2767830"/>
                </a:cubicBezTo>
                <a:cubicBezTo>
                  <a:pt x="5073793" y="2767830"/>
                  <a:pt x="5088617" y="2787594"/>
                  <a:pt x="5086146" y="2814770"/>
                </a:cubicBezTo>
                <a:cubicBezTo>
                  <a:pt x="5081205" y="2846887"/>
                  <a:pt x="5046618" y="2846887"/>
                  <a:pt x="5019442" y="2866651"/>
                </a:cubicBezTo>
                <a:cubicBezTo>
                  <a:pt x="5009560" y="2874063"/>
                  <a:pt x="4984854" y="2908650"/>
                  <a:pt x="4982384" y="2918532"/>
                </a:cubicBezTo>
                <a:cubicBezTo>
                  <a:pt x="4979913" y="2930885"/>
                  <a:pt x="4989795" y="2940767"/>
                  <a:pt x="4987325" y="2948179"/>
                </a:cubicBezTo>
                <a:cubicBezTo>
                  <a:pt x="4987325" y="2955591"/>
                  <a:pt x="4984854" y="2960532"/>
                  <a:pt x="4972502" y="2975355"/>
                </a:cubicBezTo>
                <a:cubicBezTo>
                  <a:pt x="4965090" y="2982766"/>
                  <a:pt x="4960149" y="2992649"/>
                  <a:pt x="4957678" y="2997590"/>
                </a:cubicBezTo>
                <a:cubicBezTo>
                  <a:pt x="4957678" y="2997590"/>
                  <a:pt x="4930502" y="3024766"/>
                  <a:pt x="4932973" y="3022295"/>
                </a:cubicBezTo>
                <a:cubicBezTo>
                  <a:pt x="4910738" y="3032177"/>
                  <a:pt x="4878621" y="3024766"/>
                  <a:pt x="4853915" y="3034648"/>
                </a:cubicBezTo>
                <a:cubicBezTo>
                  <a:pt x="4821798" y="3047000"/>
                  <a:pt x="4829210" y="3051942"/>
                  <a:pt x="4802034" y="3029707"/>
                </a:cubicBezTo>
                <a:cubicBezTo>
                  <a:pt x="4777329" y="3007472"/>
                  <a:pt x="4762506" y="3014884"/>
                  <a:pt x="4725447" y="3014884"/>
                </a:cubicBezTo>
                <a:cubicBezTo>
                  <a:pt x="4725447" y="2997590"/>
                  <a:pt x="4725447" y="2977825"/>
                  <a:pt x="4730388" y="2963002"/>
                </a:cubicBezTo>
                <a:cubicBezTo>
                  <a:pt x="4693330" y="2965473"/>
                  <a:pt x="4718036" y="2923473"/>
                  <a:pt x="4722977" y="2903709"/>
                </a:cubicBezTo>
                <a:cubicBezTo>
                  <a:pt x="4730388" y="2876533"/>
                  <a:pt x="4718036" y="2834534"/>
                  <a:pt x="4730388" y="2812299"/>
                </a:cubicBezTo>
                <a:cubicBezTo>
                  <a:pt x="4722977" y="2807358"/>
                  <a:pt x="4727918" y="2809829"/>
                  <a:pt x="4725447" y="2799946"/>
                </a:cubicBezTo>
                <a:cubicBezTo>
                  <a:pt x="4695801" y="2787594"/>
                  <a:pt x="4722977" y="2780182"/>
                  <a:pt x="4737800" y="2772771"/>
                </a:cubicBezTo>
                <a:cubicBezTo>
                  <a:pt x="4747682" y="2765359"/>
                  <a:pt x="4740270" y="2760418"/>
                  <a:pt x="4757565" y="2755477"/>
                </a:cubicBezTo>
                <a:cubicBezTo>
                  <a:pt x="4767447" y="2753006"/>
                  <a:pt x="4794623" y="2760418"/>
                  <a:pt x="4804505" y="2760418"/>
                </a:cubicBezTo>
                <a:cubicBezTo>
                  <a:pt x="4836622" y="2760418"/>
                  <a:pt x="4895915" y="2777712"/>
                  <a:pt x="4925561" y="2767830"/>
                </a:cubicBezTo>
                <a:cubicBezTo>
                  <a:pt x="4950266" y="2760418"/>
                  <a:pt x="4950266" y="2738183"/>
                  <a:pt x="4955208" y="2711007"/>
                </a:cubicBezTo>
                <a:cubicBezTo>
                  <a:pt x="4955208" y="2713478"/>
                  <a:pt x="4952737" y="2713478"/>
                  <a:pt x="4952737" y="2715948"/>
                </a:cubicBezTo>
                <a:cubicBezTo>
                  <a:pt x="4952737" y="2703596"/>
                  <a:pt x="4955208" y="2691243"/>
                  <a:pt x="4957678" y="2678890"/>
                </a:cubicBezTo>
                <a:cubicBezTo>
                  <a:pt x="4960149" y="2683831"/>
                  <a:pt x="4965090" y="2686302"/>
                  <a:pt x="4967561" y="2691243"/>
                </a:cubicBezTo>
                <a:cubicBezTo>
                  <a:pt x="4957678" y="2681361"/>
                  <a:pt x="4962619" y="2666537"/>
                  <a:pt x="4957678" y="2659126"/>
                </a:cubicBezTo>
                <a:cubicBezTo>
                  <a:pt x="4950266" y="2646773"/>
                  <a:pt x="4930502" y="2636891"/>
                  <a:pt x="4925561" y="2617127"/>
                </a:cubicBezTo>
                <a:cubicBezTo>
                  <a:pt x="4932973" y="2614656"/>
                  <a:pt x="4925561" y="2614656"/>
                  <a:pt x="4937914" y="2604774"/>
                </a:cubicBezTo>
                <a:cubicBezTo>
                  <a:pt x="4920620" y="2604774"/>
                  <a:pt x="4923091" y="2602303"/>
                  <a:pt x="4918150" y="2592421"/>
                </a:cubicBezTo>
                <a:cubicBezTo>
                  <a:pt x="4900856" y="2592421"/>
                  <a:pt x="4863798" y="2582539"/>
                  <a:pt x="4851445" y="2567716"/>
                </a:cubicBezTo>
                <a:cubicBezTo>
                  <a:pt x="4858856" y="2565245"/>
                  <a:pt x="4858856" y="2562775"/>
                  <a:pt x="4863798" y="2560304"/>
                </a:cubicBezTo>
                <a:cubicBezTo>
                  <a:pt x="4861327" y="2560304"/>
                  <a:pt x="4856386" y="2560304"/>
                  <a:pt x="4853915" y="2560304"/>
                </a:cubicBezTo>
                <a:cubicBezTo>
                  <a:pt x="4851445" y="2552892"/>
                  <a:pt x="4861327" y="2555363"/>
                  <a:pt x="4858856" y="2550422"/>
                </a:cubicBezTo>
                <a:cubicBezTo>
                  <a:pt x="4856386" y="2550422"/>
                  <a:pt x="4851445" y="2550422"/>
                  <a:pt x="4848974" y="2552892"/>
                </a:cubicBezTo>
                <a:cubicBezTo>
                  <a:pt x="4863798" y="2518305"/>
                  <a:pt x="4923091" y="2540540"/>
                  <a:pt x="4950266" y="2538069"/>
                </a:cubicBezTo>
                <a:cubicBezTo>
                  <a:pt x="4945325" y="2523246"/>
                  <a:pt x="4940384" y="2505952"/>
                  <a:pt x="4935443" y="2491129"/>
                </a:cubicBezTo>
                <a:cubicBezTo>
                  <a:pt x="4960149" y="2488658"/>
                  <a:pt x="4972502" y="2515834"/>
                  <a:pt x="5007089" y="2503482"/>
                </a:cubicBezTo>
                <a:cubicBezTo>
                  <a:pt x="5002148" y="2501011"/>
                  <a:pt x="5002148" y="2501011"/>
                  <a:pt x="4997207" y="2501011"/>
                </a:cubicBezTo>
                <a:cubicBezTo>
                  <a:pt x="5002148" y="2483717"/>
                  <a:pt x="5019442" y="2488658"/>
                  <a:pt x="5029324" y="2476306"/>
                </a:cubicBezTo>
                <a:cubicBezTo>
                  <a:pt x="5041677" y="2461483"/>
                  <a:pt x="5036735" y="2446659"/>
                  <a:pt x="5046618" y="2434307"/>
                </a:cubicBezTo>
                <a:cubicBezTo>
                  <a:pt x="5056500" y="2421954"/>
                  <a:pt x="5100970" y="2412072"/>
                  <a:pt x="5113322" y="2414542"/>
                </a:cubicBezTo>
                <a:cubicBezTo>
                  <a:pt x="5110852" y="2414542"/>
                  <a:pt x="5105911" y="2412072"/>
                  <a:pt x="5103440" y="2412072"/>
                </a:cubicBezTo>
                <a:cubicBezTo>
                  <a:pt x="5110852" y="2407131"/>
                  <a:pt x="5123204" y="2402190"/>
                  <a:pt x="5135557" y="2397249"/>
                </a:cubicBezTo>
                <a:cubicBezTo>
                  <a:pt x="5125675" y="2399719"/>
                  <a:pt x="5113322" y="2399719"/>
                  <a:pt x="5113322" y="2387366"/>
                </a:cubicBezTo>
                <a:cubicBezTo>
                  <a:pt x="5113322" y="2387366"/>
                  <a:pt x="5135557" y="2337956"/>
                  <a:pt x="5133087" y="2340426"/>
                </a:cubicBezTo>
                <a:cubicBezTo>
                  <a:pt x="5140498" y="2335485"/>
                  <a:pt x="5135557" y="2362661"/>
                  <a:pt x="5150380" y="2367602"/>
                </a:cubicBezTo>
                <a:cubicBezTo>
                  <a:pt x="5152851" y="2350308"/>
                  <a:pt x="5142969" y="2325603"/>
                  <a:pt x="5162733" y="2313250"/>
                </a:cubicBezTo>
                <a:cubicBezTo>
                  <a:pt x="5177556" y="2303368"/>
                  <a:pt x="5202262" y="2315721"/>
                  <a:pt x="5209673" y="2320662"/>
                </a:cubicBezTo>
                <a:cubicBezTo>
                  <a:pt x="5182497" y="2300897"/>
                  <a:pt x="5226967" y="2283604"/>
                  <a:pt x="5229438" y="2308309"/>
                </a:cubicBezTo>
                <a:cubicBezTo>
                  <a:pt x="5239320" y="2308309"/>
                  <a:pt x="5229438" y="2303368"/>
                  <a:pt x="5234379" y="2303368"/>
                </a:cubicBezTo>
                <a:cubicBezTo>
                  <a:pt x="5234379" y="2303368"/>
                  <a:pt x="5244261" y="2313250"/>
                  <a:pt x="5244261" y="2315721"/>
                </a:cubicBezTo>
                <a:cubicBezTo>
                  <a:pt x="5236849" y="2300897"/>
                  <a:pt x="5239320" y="2288545"/>
                  <a:pt x="5256614" y="2288545"/>
                </a:cubicBezTo>
                <a:cubicBezTo>
                  <a:pt x="5254143" y="2278663"/>
                  <a:pt x="5251673" y="2271251"/>
                  <a:pt x="5244261" y="2263839"/>
                </a:cubicBezTo>
                <a:cubicBezTo>
                  <a:pt x="5254143" y="2256428"/>
                  <a:pt x="5246731" y="2202076"/>
                  <a:pt x="5226967" y="2199605"/>
                </a:cubicBezTo>
                <a:cubicBezTo>
                  <a:pt x="5229438" y="2174900"/>
                  <a:pt x="5219556" y="2140312"/>
                  <a:pt x="5239320" y="2118077"/>
                </a:cubicBezTo>
                <a:cubicBezTo>
                  <a:pt x="5246731" y="2110666"/>
                  <a:pt x="5261555" y="2113136"/>
                  <a:pt x="5271437" y="2105725"/>
                </a:cubicBezTo>
                <a:cubicBezTo>
                  <a:pt x="5281319" y="2100784"/>
                  <a:pt x="5283789" y="2085961"/>
                  <a:pt x="5296142" y="2081019"/>
                </a:cubicBezTo>
                <a:cubicBezTo>
                  <a:pt x="5298613" y="2100784"/>
                  <a:pt x="5293672" y="2125489"/>
                  <a:pt x="5286260" y="2140312"/>
                </a:cubicBezTo>
                <a:cubicBezTo>
                  <a:pt x="5288731" y="2140312"/>
                  <a:pt x="5288731" y="2140312"/>
                  <a:pt x="5291201" y="2137842"/>
                </a:cubicBezTo>
                <a:cubicBezTo>
                  <a:pt x="5288731" y="2142783"/>
                  <a:pt x="5288731" y="2142783"/>
                  <a:pt x="5288731" y="2147724"/>
                </a:cubicBezTo>
                <a:cubicBezTo>
                  <a:pt x="5303554" y="2140312"/>
                  <a:pt x="5320848" y="2150195"/>
                  <a:pt x="5298613" y="2165018"/>
                </a:cubicBezTo>
                <a:cubicBezTo>
                  <a:pt x="5296142" y="2162547"/>
                  <a:pt x="5296142" y="2160077"/>
                  <a:pt x="5296142" y="2157606"/>
                </a:cubicBezTo>
                <a:cubicBezTo>
                  <a:pt x="5293672" y="2169959"/>
                  <a:pt x="5288731" y="2169959"/>
                  <a:pt x="5283789" y="2174900"/>
                </a:cubicBezTo>
                <a:cubicBezTo>
                  <a:pt x="5281319" y="2177370"/>
                  <a:pt x="5286260" y="2182311"/>
                  <a:pt x="5283789" y="2184782"/>
                </a:cubicBezTo>
                <a:cubicBezTo>
                  <a:pt x="5278848" y="2184782"/>
                  <a:pt x="5278848" y="2184782"/>
                  <a:pt x="5273907" y="2184782"/>
                </a:cubicBezTo>
                <a:cubicBezTo>
                  <a:pt x="5276378" y="2199605"/>
                  <a:pt x="5264025" y="2214429"/>
                  <a:pt x="5276378" y="2226781"/>
                </a:cubicBezTo>
                <a:cubicBezTo>
                  <a:pt x="5273907" y="2229252"/>
                  <a:pt x="5271437" y="2229252"/>
                  <a:pt x="5268966" y="2231722"/>
                </a:cubicBezTo>
                <a:cubicBezTo>
                  <a:pt x="5283789" y="2234193"/>
                  <a:pt x="5283789" y="2236663"/>
                  <a:pt x="5281319" y="2249016"/>
                </a:cubicBezTo>
                <a:cubicBezTo>
                  <a:pt x="5291201" y="2253957"/>
                  <a:pt x="5301083" y="2256428"/>
                  <a:pt x="5313436" y="2253957"/>
                </a:cubicBezTo>
                <a:cubicBezTo>
                  <a:pt x="5310966" y="2258898"/>
                  <a:pt x="5310966" y="2271251"/>
                  <a:pt x="5308495" y="2278663"/>
                </a:cubicBezTo>
                <a:cubicBezTo>
                  <a:pt x="5313436" y="2278663"/>
                  <a:pt x="5320848" y="2276192"/>
                  <a:pt x="5328259" y="2276192"/>
                </a:cubicBezTo>
                <a:cubicBezTo>
                  <a:pt x="5333200" y="2268780"/>
                  <a:pt x="5335671" y="2266310"/>
                  <a:pt x="5345553" y="2266310"/>
                </a:cubicBezTo>
                <a:cubicBezTo>
                  <a:pt x="5352965" y="2253957"/>
                  <a:pt x="5355435" y="2253957"/>
                  <a:pt x="5365317" y="2249016"/>
                </a:cubicBezTo>
                <a:cubicBezTo>
                  <a:pt x="5360376" y="2251487"/>
                  <a:pt x="5357906" y="2253957"/>
                  <a:pt x="5355435" y="2258898"/>
                </a:cubicBezTo>
                <a:cubicBezTo>
                  <a:pt x="5382611" y="2241604"/>
                  <a:pt x="5392493" y="2286074"/>
                  <a:pt x="5417199" y="2288545"/>
                </a:cubicBezTo>
                <a:cubicBezTo>
                  <a:pt x="5414728" y="2283604"/>
                  <a:pt x="5417199" y="2283604"/>
                  <a:pt x="5412258" y="2278663"/>
                </a:cubicBezTo>
                <a:cubicBezTo>
                  <a:pt x="5432022" y="2263839"/>
                  <a:pt x="5533314" y="2207017"/>
                  <a:pt x="5545667" y="2239134"/>
                </a:cubicBezTo>
                <a:cubicBezTo>
                  <a:pt x="5543196" y="2236663"/>
                  <a:pt x="5538255" y="2234193"/>
                  <a:pt x="5535785" y="2234193"/>
                </a:cubicBezTo>
                <a:cubicBezTo>
                  <a:pt x="5539491" y="2276809"/>
                  <a:pt x="5582108" y="2240215"/>
                  <a:pt x="5604227" y="2209873"/>
                </a:cubicBezTo>
                <a:lnTo>
                  <a:pt x="5617068" y="2185250"/>
                </a:lnTo>
                <a:lnTo>
                  <a:pt x="5617112" y="2185453"/>
                </a:lnTo>
                <a:lnTo>
                  <a:pt x="5614108" y="2195513"/>
                </a:lnTo>
                <a:cubicBezTo>
                  <a:pt x="5608666" y="2210105"/>
                  <a:pt x="5599402" y="2232340"/>
                  <a:pt x="5612371" y="2226781"/>
                </a:cubicBezTo>
                <a:cubicBezTo>
                  <a:pt x="5619783" y="2223075"/>
                  <a:pt x="5621636" y="2213811"/>
                  <a:pt x="5621019" y="2203620"/>
                </a:cubicBezTo>
                <a:lnTo>
                  <a:pt x="5617112" y="2185453"/>
                </a:lnTo>
                <a:lnTo>
                  <a:pt x="5617312" y="2184782"/>
                </a:lnTo>
                <a:lnTo>
                  <a:pt x="5617068" y="2185250"/>
                </a:lnTo>
                <a:lnTo>
                  <a:pt x="5614842" y="2174900"/>
                </a:lnTo>
                <a:cubicBezTo>
                  <a:pt x="5614842" y="2179841"/>
                  <a:pt x="5614842" y="2182311"/>
                  <a:pt x="5614842" y="2187253"/>
                </a:cubicBezTo>
                <a:cubicBezTo>
                  <a:pt x="5609901" y="2157606"/>
                  <a:pt x="5609901" y="2132901"/>
                  <a:pt x="5622254" y="2105725"/>
                </a:cubicBezTo>
                <a:cubicBezTo>
                  <a:pt x="5637077" y="2076078"/>
                  <a:pt x="5661782" y="2066196"/>
                  <a:pt x="5674135" y="2105725"/>
                </a:cubicBezTo>
                <a:cubicBezTo>
                  <a:pt x="5674135" y="2103254"/>
                  <a:pt x="5674135" y="2100784"/>
                  <a:pt x="5674135" y="2100784"/>
                </a:cubicBezTo>
                <a:cubicBezTo>
                  <a:pt x="5676606" y="2118077"/>
                  <a:pt x="5696370" y="2120548"/>
                  <a:pt x="5703781" y="2120548"/>
                </a:cubicBezTo>
                <a:cubicBezTo>
                  <a:pt x="5711193" y="2103254"/>
                  <a:pt x="5711193" y="2088431"/>
                  <a:pt x="5711193" y="2071137"/>
                </a:cubicBezTo>
                <a:cubicBezTo>
                  <a:pt x="5711193" y="2063726"/>
                  <a:pt x="5721075" y="2048902"/>
                  <a:pt x="5716134" y="2041491"/>
                </a:cubicBezTo>
                <a:cubicBezTo>
                  <a:pt x="5713664" y="2036550"/>
                  <a:pt x="5703781" y="2041491"/>
                  <a:pt x="5706252" y="2046432"/>
                </a:cubicBezTo>
                <a:cubicBezTo>
                  <a:pt x="5705635" y="2045197"/>
                  <a:pt x="5703164" y="2043807"/>
                  <a:pt x="5700153" y="2042186"/>
                </a:cubicBezTo>
                <a:lnTo>
                  <a:pt x="5697414" y="2040533"/>
                </a:lnTo>
                <a:lnTo>
                  <a:pt x="5694826" y="2042108"/>
                </a:lnTo>
                <a:cubicBezTo>
                  <a:pt x="5688341" y="2045196"/>
                  <a:pt x="5682782" y="2048902"/>
                  <a:pt x="5679076" y="2058784"/>
                </a:cubicBezTo>
                <a:cubicBezTo>
                  <a:pt x="5679076" y="2046432"/>
                  <a:pt x="5679076" y="2039020"/>
                  <a:pt x="5676605" y="2026668"/>
                </a:cubicBezTo>
                <a:lnTo>
                  <a:pt x="5690683" y="2023301"/>
                </a:lnTo>
                <a:lnTo>
                  <a:pt x="5693899" y="2019256"/>
                </a:lnTo>
                <a:cubicBezTo>
                  <a:pt x="5689267" y="2016168"/>
                  <a:pt x="5686372" y="2013157"/>
                  <a:pt x="5684881" y="2010247"/>
                </a:cubicBezTo>
                <a:lnTo>
                  <a:pt x="5684692" y="2007578"/>
                </a:lnTo>
                <a:lnTo>
                  <a:pt x="5681547" y="2004433"/>
                </a:lnTo>
                <a:lnTo>
                  <a:pt x="5684318" y="2002277"/>
                </a:lnTo>
                <a:lnTo>
                  <a:pt x="5684288" y="2001846"/>
                </a:lnTo>
                <a:cubicBezTo>
                  <a:pt x="5690194" y="1985749"/>
                  <a:pt x="5734663" y="1974168"/>
                  <a:pt x="5745781" y="1972316"/>
                </a:cubicBezTo>
                <a:cubicBezTo>
                  <a:pt x="5753192" y="1972316"/>
                  <a:pt x="5765545" y="1974786"/>
                  <a:pt x="5785309" y="1977257"/>
                </a:cubicBezTo>
                <a:cubicBezTo>
                  <a:pt x="5805074" y="1979727"/>
                  <a:pt x="5827308" y="1984668"/>
                  <a:pt x="5824838" y="1959963"/>
                </a:cubicBezTo>
                <a:cubicBezTo>
                  <a:pt x="5834720" y="1962434"/>
                  <a:pt x="5837191" y="1962434"/>
                  <a:pt x="5844602" y="1959963"/>
                </a:cubicBezTo>
                <a:cubicBezTo>
                  <a:pt x="5849543" y="1957492"/>
                  <a:pt x="5852014" y="1950081"/>
                  <a:pt x="5856955" y="1947610"/>
                </a:cubicBezTo>
                <a:cubicBezTo>
                  <a:pt x="5866837" y="1945140"/>
                  <a:pt x="5879190" y="1952551"/>
                  <a:pt x="5889072" y="1950081"/>
                </a:cubicBezTo>
                <a:cubicBezTo>
                  <a:pt x="5876719" y="1927846"/>
                  <a:pt x="5837191" y="1942669"/>
                  <a:pt x="5834720" y="1913023"/>
                </a:cubicBezTo>
                <a:cubicBezTo>
                  <a:pt x="5837191" y="1915493"/>
                  <a:pt x="5837191" y="1915493"/>
                  <a:pt x="5839661" y="1917964"/>
                </a:cubicBezTo>
                <a:cubicBezTo>
                  <a:pt x="5839661" y="1913023"/>
                  <a:pt x="5839661" y="1905611"/>
                  <a:pt x="5839661" y="1900670"/>
                </a:cubicBezTo>
                <a:cubicBezTo>
                  <a:pt x="5824838" y="1915493"/>
                  <a:pt x="5755663" y="1922905"/>
                  <a:pt x="5745781" y="1920434"/>
                </a:cubicBezTo>
                <a:cubicBezTo>
                  <a:pt x="5733428" y="1932787"/>
                  <a:pt x="5691429" y="1950081"/>
                  <a:pt x="5684017" y="1942669"/>
                </a:cubicBezTo>
                <a:cubicBezTo>
                  <a:pt x="5679076" y="1950081"/>
                  <a:pt x="5674135" y="1950081"/>
                  <a:pt x="5669194" y="1955022"/>
                </a:cubicBezTo>
                <a:cubicBezTo>
                  <a:pt x="5676606" y="1947610"/>
                  <a:pt x="5671665" y="1937728"/>
                  <a:pt x="5666723" y="1925376"/>
                </a:cubicBezTo>
                <a:cubicBezTo>
                  <a:pt x="5627195" y="1942669"/>
                  <a:pt x="5602489" y="1861140"/>
                  <a:pt x="5632136" y="1853730"/>
                </a:cubicBezTo>
                <a:cubicBezTo>
                  <a:pt x="5619783" y="1826554"/>
                  <a:pt x="5597548" y="1764790"/>
                  <a:pt x="5634607" y="1757379"/>
                </a:cubicBezTo>
                <a:cubicBezTo>
                  <a:pt x="5632136" y="1745025"/>
                  <a:pt x="5659312" y="1735143"/>
                  <a:pt x="5671665" y="1720321"/>
                </a:cubicBezTo>
                <a:cubicBezTo>
                  <a:pt x="5686488" y="1703027"/>
                  <a:pt x="5721075" y="1626439"/>
                  <a:pt x="5743310" y="1636321"/>
                </a:cubicBezTo>
                <a:cubicBezTo>
                  <a:pt x="5745781" y="1626439"/>
                  <a:pt x="5743310" y="1633852"/>
                  <a:pt x="5748251" y="1626439"/>
                </a:cubicBezTo>
                <a:cubicBezTo>
                  <a:pt x="5738369" y="1601734"/>
                  <a:pt x="5738369" y="1589381"/>
                  <a:pt x="5721075" y="1567147"/>
                </a:cubicBezTo>
                <a:cubicBezTo>
                  <a:pt x="5711193" y="1554793"/>
                  <a:pt x="5701311" y="1552324"/>
                  <a:pt x="5693899" y="1525147"/>
                </a:cubicBezTo>
                <a:cubicBezTo>
                  <a:pt x="5698840" y="1539971"/>
                  <a:pt x="5706252" y="1552324"/>
                  <a:pt x="5701311" y="1567147"/>
                </a:cubicBezTo>
                <a:cubicBezTo>
                  <a:pt x="5688958" y="1559735"/>
                  <a:pt x="5686488" y="1559735"/>
                  <a:pt x="5676606" y="1567147"/>
                </a:cubicBezTo>
                <a:cubicBezTo>
                  <a:pt x="5674135" y="1564676"/>
                  <a:pt x="5669194" y="1559735"/>
                  <a:pt x="5664253" y="1557264"/>
                </a:cubicBezTo>
                <a:cubicBezTo>
                  <a:pt x="5664253" y="1559735"/>
                  <a:pt x="5661782" y="1562205"/>
                  <a:pt x="5661782" y="1564676"/>
                </a:cubicBezTo>
                <a:cubicBezTo>
                  <a:pt x="5656841" y="1559735"/>
                  <a:pt x="5659312" y="1557264"/>
                  <a:pt x="5651900" y="1557264"/>
                </a:cubicBezTo>
                <a:cubicBezTo>
                  <a:pt x="5651900" y="1564676"/>
                  <a:pt x="5649430" y="1572088"/>
                  <a:pt x="5649430" y="1577028"/>
                </a:cubicBezTo>
                <a:cubicBezTo>
                  <a:pt x="5646959" y="1572088"/>
                  <a:pt x="5642018" y="1572088"/>
                  <a:pt x="5637077" y="1567147"/>
                </a:cubicBezTo>
                <a:cubicBezTo>
                  <a:pt x="5644489" y="1581969"/>
                  <a:pt x="5639548" y="1577028"/>
                  <a:pt x="5637077" y="1586911"/>
                </a:cubicBezTo>
                <a:cubicBezTo>
                  <a:pt x="5624724" y="1586911"/>
                  <a:pt x="5614842" y="1614087"/>
                  <a:pt x="5614842" y="1626439"/>
                </a:cubicBezTo>
                <a:cubicBezTo>
                  <a:pt x="5614842" y="1641263"/>
                  <a:pt x="5627195" y="1656086"/>
                  <a:pt x="5619783" y="1668438"/>
                </a:cubicBezTo>
                <a:cubicBezTo>
                  <a:pt x="5619783" y="1665968"/>
                  <a:pt x="5622254" y="1661028"/>
                  <a:pt x="5619783" y="1661028"/>
                </a:cubicBezTo>
                <a:cubicBezTo>
                  <a:pt x="5602489" y="1693145"/>
                  <a:pt x="5587666" y="1707968"/>
                  <a:pt x="5565431" y="1720321"/>
                </a:cubicBezTo>
                <a:cubicBezTo>
                  <a:pt x="5548138" y="1730203"/>
                  <a:pt x="5540726" y="1749967"/>
                  <a:pt x="5523432" y="1757379"/>
                </a:cubicBezTo>
                <a:cubicBezTo>
                  <a:pt x="5525902" y="1757379"/>
                  <a:pt x="5528373" y="1759849"/>
                  <a:pt x="5528373" y="1759849"/>
                </a:cubicBezTo>
                <a:cubicBezTo>
                  <a:pt x="5520961" y="1769730"/>
                  <a:pt x="5518491" y="1772201"/>
                  <a:pt x="5511079" y="1762320"/>
                </a:cubicBezTo>
                <a:cubicBezTo>
                  <a:pt x="5516020" y="1777143"/>
                  <a:pt x="5513550" y="1794437"/>
                  <a:pt x="5496256" y="1787024"/>
                </a:cubicBezTo>
                <a:cubicBezTo>
                  <a:pt x="5501197" y="1806790"/>
                  <a:pt x="5493785" y="1821612"/>
                  <a:pt x="5498727" y="1841376"/>
                </a:cubicBezTo>
                <a:cubicBezTo>
                  <a:pt x="5496256" y="1838907"/>
                  <a:pt x="5493785" y="1838907"/>
                  <a:pt x="5491315" y="1836436"/>
                </a:cubicBezTo>
                <a:cubicBezTo>
                  <a:pt x="5483903" y="1883376"/>
                  <a:pt x="5516020" y="1910552"/>
                  <a:pt x="5464139" y="1932787"/>
                </a:cubicBezTo>
                <a:cubicBezTo>
                  <a:pt x="5481433" y="1935258"/>
                  <a:pt x="5496256" y="1922905"/>
                  <a:pt x="5501197" y="1905611"/>
                </a:cubicBezTo>
                <a:cubicBezTo>
                  <a:pt x="5513550" y="1908082"/>
                  <a:pt x="5520961" y="1915493"/>
                  <a:pt x="5530844" y="1925376"/>
                </a:cubicBezTo>
                <a:cubicBezTo>
                  <a:pt x="5535785" y="1942669"/>
                  <a:pt x="5550608" y="1972316"/>
                  <a:pt x="5511079" y="1977257"/>
                </a:cubicBezTo>
                <a:cubicBezTo>
                  <a:pt x="5498727" y="1979727"/>
                  <a:pt x="5486374" y="1959963"/>
                  <a:pt x="5466610" y="1972316"/>
                </a:cubicBezTo>
                <a:cubicBezTo>
                  <a:pt x="5496256" y="1969845"/>
                  <a:pt x="5496256" y="1989610"/>
                  <a:pt x="5533314" y="1977257"/>
                </a:cubicBezTo>
                <a:cubicBezTo>
                  <a:pt x="5528373" y="1987139"/>
                  <a:pt x="5533314" y="1982198"/>
                  <a:pt x="5523432" y="1982198"/>
                </a:cubicBezTo>
                <a:cubicBezTo>
                  <a:pt x="5520961" y="1994551"/>
                  <a:pt x="5516020" y="1997021"/>
                  <a:pt x="5506138" y="2004433"/>
                </a:cubicBezTo>
                <a:cubicBezTo>
                  <a:pt x="5506138" y="1997021"/>
                  <a:pt x="5506138" y="2001962"/>
                  <a:pt x="5501197" y="1997021"/>
                </a:cubicBezTo>
                <a:cubicBezTo>
                  <a:pt x="5493785" y="2016785"/>
                  <a:pt x="5481433" y="2021726"/>
                  <a:pt x="5461669" y="2019256"/>
                </a:cubicBezTo>
                <a:cubicBezTo>
                  <a:pt x="5469080" y="2021726"/>
                  <a:pt x="5474021" y="2024197"/>
                  <a:pt x="5481433" y="2029138"/>
                </a:cubicBezTo>
                <a:cubicBezTo>
                  <a:pt x="5478962" y="2029138"/>
                  <a:pt x="5474021" y="2029138"/>
                  <a:pt x="5469080" y="2031609"/>
                </a:cubicBezTo>
                <a:cubicBezTo>
                  <a:pt x="5478962" y="2039020"/>
                  <a:pt x="5478962" y="2051373"/>
                  <a:pt x="5476492" y="2061255"/>
                </a:cubicBezTo>
                <a:cubicBezTo>
                  <a:pt x="5474021" y="2061255"/>
                  <a:pt x="5471551" y="2061255"/>
                  <a:pt x="5471551" y="2061255"/>
                </a:cubicBezTo>
                <a:cubicBezTo>
                  <a:pt x="5476492" y="2078549"/>
                  <a:pt x="5474021" y="2088431"/>
                  <a:pt x="5469080" y="2105725"/>
                </a:cubicBezTo>
                <a:cubicBezTo>
                  <a:pt x="5466610" y="2118077"/>
                  <a:pt x="5466610" y="2132901"/>
                  <a:pt x="5459198" y="2145253"/>
                </a:cubicBezTo>
                <a:cubicBezTo>
                  <a:pt x="5441904" y="2169959"/>
                  <a:pt x="5456727" y="2152665"/>
                  <a:pt x="5436963" y="2160077"/>
                </a:cubicBezTo>
                <a:cubicBezTo>
                  <a:pt x="5429552" y="2162547"/>
                  <a:pt x="5424611" y="2157606"/>
                  <a:pt x="5414728" y="2162547"/>
                </a:cubicBezTo>
                <a:cubicBezTo>
                  <a:pt x="5411022" y="2165017"/>
                  <a:pt x="5409169" y="2169341"/>
                  <a:pt x="5407625" y="2173973"/>
                </a:cubicBezTo>
                <a:lnTo>
                  <a:pt x="5404606" y="2181611"/>
                </a:lnTo>
                <a:lnTo>
                  <a:pt x="5404846" y="2182310"/>
                </a:lnTo>
                <a:lnTo>
                  <a:pt x="5404129" y="2182817"/>
                </a:lnTo>
                <a:lnTo>
                  <a:pt x="5402375" y="2187253"/>
                </a:lnTo>
                <a:cubicBezTo>
                  <a:pt x="5394964" y="2194664"/>
                  <a:pt x="5400059" y="2195127"/>
                  <a:pt x="5395775" y="2196980"/>
                </a:cubicBezTo>
                <a:lnTo>
                  <a:pt x="5394783" y="2197297"/>
                </a:lnTo>
                <a:lnTo>
                  <a:pt x="5394655" y="2199604"/>
                </a:lnTo>
                <a:cubicBezTo>
                  <a:pt x="5395582" y="2207016"/>
                  <a:pt x="5397434" y="2214428"/>
                  <a:pt x="5390022" y="2216898"/>
                </a:cubicBezTo>
                <a:cubicBezTo>
                  <a:pt x="5380140" y="2220604"/>
                  <a:pt x="5372728" y="2213192"/>
                  <a:pt x="5366861" y="2203928"/>
                </a:cubicBezTo>
                <a:lnTo>
                  <a:pt x="5365984" y="2202331"/>
                </a:lnTo>
                <a:lnTo>
                  <a:pt x="5360376" y="2202076"/>
                </a:lnTo>
                <a:lnTo>
                  <a:pt x="5360242" y="2191875"/>
                </a:lnTo>
                <a:lnTo>
                  <a:pt x="5359102" y="2189799"/>
                </a:lnTo>
                <a:cubicBezTo>
                  <a:pt x="5356824" y="2185399"/>
                  <a:pt x="5354817" y="2181693"/>
                  <a:pt x="5352964" y="2179840"/>
                </a:cubicBezTo>
                <a:lnTo>
                  <a:pt x="5359707" y="2177721"/>
                </a:lnTo>
                <a:lnTo>
                  <a:pt x="5350494" y="2155136"/>
                </a:lnTo>
                <a:cubicBezTo>
                  <a:pt x="5352965" y="2157606"/>
                  <a:pt x="5355435" y="2157606"/>
                  <a:pt x="5357906" y="2157606"/>
                </a:cubicBezTo>
                <a:cubicBezTo>
                  <a:pt x="5355435" y="2155136"/>
                  <a:pt x="5355435" y="2152665"/>
                  <a:pt x="5352965" y="2147724"/>
                </a:cubicBezTo>
                <a:cubicBezTo>
                  <a:pt x="5360376" y="2142783"/>
                  <a:pt x="5325789" y="2071137"/>
                  <a:pt x="5325789" y="2071137"/>
                </a:cubicBezTo>
                <a:cubicBezTo>
                  <a:pt x="5323318" y="2056314"/>
                  <a:pt x="5330730" y="2063726"/>
                  <a:pt x="5318377" y="2053843"/>
                </a:cubicBezTo>
                <a:cubicBezTo>
                  <a:pt x="5323318" y="2043961"/>
                  <a:pt x="5320848" y="2046432"/>
                  <a:pt x="5323318" y="2039020"/>
                </a:cubicBezTo>
                <a:cubicBezTo>
                  <a:pt x="5320848" y="2041491"/>
                  <a:pt x="5318377" y="2043961"/>
                  <a:pt x="5315907" y="2043961"/>
                </a:cubicBezTo>
                <a:cubicBezTo>
                  <a:pt x="5310966" y="2029138"/>
                  <a:pt x="5313436" y="2006903"/>
                  <a:pt x="5310966" y="1992080"/>
                </a:cubicBezTo>
                <a:cubicBezTo>
                  <a:pt x="5310966" y="1987139"/>
                  <a:pt x="5298613" y="1989610"/>
                  <a:pt x="5298613" y="1984668"/>
                </a:cubicBezTo>
                <a:cubicBezTo>
                  <a:pt x="5296142" y="1972316"/>
                  <a:pt x="5296142" y="1957492"/>
                  <a:pt x="5296142" y="1950081"/>
                </a:cubicBezTo>
                <a:cubicBezTo>
                  <a:pt x="5296142" y="1955022"/>
                  <a:pt x="5288731" y="1967375"/>
                  <a:pt x="5288731" y="1972316"/>
                </a:cubicBezTo>
                <a:cubicBezTo>
                  <a:pt x="5288731" y="1972316"/>
                  <a:pt x="5286260" y="1964904"/>
                  <a:pt x="5286260" y="1964904"/>
                </a:cubicBezTo>
                <a:cubicBezTo>
                  <a:pt x="5288731" y="1979727"/>
                  <a:pt x="5288731" y="2014315"/>
                  <a:pt x="5264025" y="1999492"/>
                </a:cubicBezTo>
                <a:cubicBezTo>
                  <a:pt x="5259084" y="2011844"/>
                  <a:pt x="5231908" y="2056314"/>
                  <a:pt x="5217085" y="2046432"/>
                </a:cubicBezTo>
                <a:cubicBezTo>
                  <a:pt x="5209673" y="2061255"/>
                  <a:pt x="5207203" y="2061255"/>
                  <a:pt x="5192379" y="2058785"/>
                </a:cubicBezTo>
                <a:cubicBezTo>
                  <a:pt x="5194850" y="2056314"/>
                  <a:pt x="5194850" y="2056314"/>
                  <a:pt x="5197320" y="2053843"/>
                </a:cubicBezTo>
                <a:cubicBezTo>
                  <a:pt x="5189909" y="2056314"/>
                  <a:pt x="5184968" y="2053843"/>
                  <a:pt x="5177556" y="2058785"/>
                </a:cubicBezTo>
                <a:cubicBezTo>
                  <a:pt x="5177556" y="2053843"/>
                  <a:pt x="5177556" y="2048902"/>
                  <a:pt x="5180027" y="2041491"/>
                </a:cubicBezTo>
                <a:cubicBezTo>
                  <a:pt x="5165204" y="2058785"/>
                  <a:pt x="5138028" y="2024197"/>
                  <a:pt x="5147910" y="2006903"/>
                </a:cubicBezTo>
                <a:cubicBezTo>
                  <a:pt x="5152851" y="2009374"/>
                  <a:pt x="5152851" y="2009374"/>
                  <a:pt x="5157792" y="2009374"/>
                </a:cubicBezTo>
                <a:cubicBezTo>
                  <a:pt x="5160262" y="1999492"/>
                  <a:pt x="5162733" y="1992080"/>
                  <a:pt x="5162733" y="1987139"/>
                </a:cubicBezTo>
                <a:cubicBezTo>
                  <a:pt x="5165204" y="1984668"/>
                  <a:pt x="5167674" y="1979727"/>
                  <a:pt x="5170145" y="1977257"/>
                </a:cubicBezTo>
                <a:cubicBezTo>
                  <a:pt x="5162733" y="1979727"/>
                  <a:pt x="5157792" y="1979727"/>
                  <a:pt x="5152851" y="1979727"/>
                </a:cubicBezTo>
                <a:cubicBezTo>
                  <a:pt x="5150380" y="1987139"/>
                  <a:pt x="5152851" y="1987139"/>
                  <a:pt x="5147910" y="1982198"/>
                </a:cubicBezTo>
                <a:cubicBezTo>
                  <a:pt x="5140498" y="1987139"/>
                  <a:pt x="5133087" y="1987139"/>
                  <a:pt x="5142969" y="1974786"/>
                </a:cubicBezTo>
                <a:cubicBezTo>
                  <a:pt x="5147910" y="1967375"/>
                  <a:pt x="5162733" y="1964904"/>
                  <a:pt x="5172615" y="1959963"/>
                </a:cubicBezTo>
                <a:cubicBezTo>
                  <a:pt x="5165204" y="1962434"/>
                  <a:pt x="5160262" y="1957492"/>
                  <a:pt x="5152851" y="1957492"/>
                </a:cubicBezTo>
                <a:cubicBezTo>
                  <a:pt x="5165204" y="1945140"/>
                  <a:pt x="5170145" y="1937728"/>
                  <a:pt x="5177556" y="1922905"/>
                </a:cubicBezTo>
                <a:cubicBezTo>
                  <a:pt x="5182497" y="1922905"/>
                  <a:pt x="5177556" y="1927846"/>
                  <a:pt x="5180027" y="1930317"/>
                </a:cubicBezTo>
                <a:cubicBezTo>
                  <a:pt x="5184968" y="1925376"/>
                  <a:pt x="5184968" y="1922905"/>
                  <a:pt x="5189909" y="1917964"/>
                </a:cubicBezTo>
                <a:cubicBezTo>
                  <a:pt x="5187438" y="1915493"/>
                  <a:pt x="5175086" y="1913023"/>
                  <a:pt x="5175086" y="1913023"/>
                </a:cubicBezTo>
                <a:lnTo>
                  <a:pt x="5152693" y="1944745"/>
                </a:lnTo>
                <a:lnTo>
                  <a:pt x="5147910" y="1932787"/>
                </a:lnTo>
                <a:cubicBezTo>
                  <a:pt x="5145439" y="1932787"/>
                  <a:pt x="5142969" y="1937728"/>
                  <a:pt x="5140498" y="1940199"/>
                </a:cubicBezTo>
                <a:cubicBezTo>
                  <a:pt x="5135557" y="1927846"/>
                  <a:pt x="5140498" y="1920434"/>
                  <a:pt x="5152851" y="1908082"/>
                </a:cubicBezTo>
                <a:cubicBezTo>
                  <a:pt x="5133087" y="1913023"/>
                  <a:pt x="5142969" y="1910552"/>
                  <a:pt x="5133087" y="1900670"/>
                </a:cubicBezTo>
                <a:cubicBezTo>
                  <a:pt x="5133087" y="1900670"/>
                  <a:pt x="5138028" y="1905611"/>
                  <a:pt x="5140498" y="1905611"/>
                </a:cubicBezTo>
                <a:cubicBezTo>
                  <a:pt x="5133087" y="1898199"/>
                  <a:pt x="5142969" y="1900670"/>
                  <a:pt x="5133087" y="1898199"/>
                </a:cubicBezTo>
                <a:cubicBezTo>
                  <a:pt x="5138028" y="1883376"/>
                  <a:pt x="5182497" y="1873494"/>
                  <a:pt x="5187438" y="1895729"/>
                </a:cubicBezTo>
                <a:cubicBezTo>
                  <a:pt x="5189909" y="1893258"/>
                  <a:pt x="5192379" y="1893258"/>
                  <a:pt x="5194850" y="1890788"/>
                </a:cubicBezTo>
                <a:cubicBezTo>
                  <a:pt x="5194850" y="1880906"/>
                  <a:pt x="5194850" y="1878434"/>
                  <a:pt x="5209673" y="1873494"/>
                </a:cubicBezTo>
                <a:cubicBezTo>
                  <a:pt x="5204732" y="1873494"/>
                  <a:pt x="5204732" y="1873494"/>
                  <a:pt x="5199791" y="1875965"/>
                </a:cubicBezTo>
                <a:cubicBezTo>
                  <a:pt x="5202262" y="1868552"/>
                  <a:pt x="5204732" y="1863612"/>
                  <a:pt x="5207203" y="1858671"/>
                </a:cubicBezTo>
                <a:cubicBezTo>
                  <a:pt x="5202262" y="1866082"/>
                  <a:pt x="5175086" y="1895729"/>
                  <a:pt x="5177556" y="1863612"/>
                </a:cubicBezTo>
                <a:cubicBezTo>
                  <a:pt x="5172615" y="1878434"/>
                  <a:pt x="5145439" y="1888317"/>
                  <a:pt x="5135557" y="1875965"/>
                </a:cubicBezTo>
                <a:cubicBezTo>
                  <a:pt x="5123204" y="1861140"/>
                  <a:pt x="5152851" y="1858671"/>
                  <a:pt x="5133087" y="1846317"/>
                </a:cubicBezTo>
                <a:cubicBezTo>
                  <a:pt x="5136792" y="1838906"/>
                  <a:pt x="5142969" y="1836436"/>
                  <a:pt x="5150380" y="1835200"/>
                </a:cubicBezTo>
                <a:lnTo>
                  <a:pt x="5172386" y="1831899"/>
                </a:lnTo>
                <a:lnTo>
                  <a:pt x="5172341" y="1831495"/>
                </a:lnTo>
                <a:lnTo>
                  <a:pt x="5162733" y="1831495"/>
                </a:lnTo>
                <a:cubicBezTo>
                  <a:pt x="5165204" y="1829024"/>
                  <a:pt x="5167674" y="1826554"/>
                  <a:pt x="5170145" y="1824083"/>
                </a:cubicBezTo>
                <a:cubicBezTo>
                  <a:pt x="5160262" y="1826554"/>
                  <a:pt x="5150380" y="1826554"/>
                  <a:pt x="5140498" y="1826554"/>
                </a:cubicBezTo>
                <a:cubicBezTo>
                  <a:pt x="5140498" y="1821612"/>
                  <a:pt x="5138028" y="1819141"/>
                  <a:pt x="5138028" y="1814200"/>
                </a:cubicBezTo>
                <a:cubicBezTo>
                  <a:pt x="5140498" y="1816672"/>
                  <a:pt x="5145439" y="1816672"/>
                  <a:pt x="5147910" y="1819141"/>
                </a:cubicBezTo>
                <a:cubicBezTo>
                  <a:pt x="5155321" y="1814200"/>
                  <a:pt x="5155321" y="1809260"/>
                  <a:pt x="5165204" y="1819141"/>
                </a:cubicBezTo>
                <a:cubicBezTo>
                  <a:pt x="5165204" y="1806790"/>
                  <a:pt x="5167674" y="1809260"/>
                  <a:pt x="5172615" y="1799378"/>
                </a:cubicBezTo>
                <a:cubicBezTo>
                  <a:pt x="5175086" y="1801848"/>
                  <a:pt x="5175086" y="1806790"/>
                  <a:pt x="5177556" y="1809260"/>
                </a:cubicBezTo>
                <a:cubicBezTo>
                  <a:pt x="5177556" y="1801848"/>
                  <a:pt x="5180027" y="1796907"/>
                  <a:pt x="5180027" y="1789495"/>
                </a:cubicBezTo>
                <a:cubicBezTo>
                  <a:pt x="5177556" y="1791966"/>
                  <a:pt x="5175086" y="1791966"/>
                  <a:pt x="5172615" y="1791966"/>
                </a:cubicBezTo>
                <a:cubicBezTo>
                  <a:pt x="5172615" y="1779614"/>
                  <a:pt x="5189909" y="1777143"/>
                  <a:pt x="5207203" y="1784555"/>
                </a:cubicBezTo>
                <a:cubicBezTo>
                  <a:pt x="5204732" y="1777143"/>
                  <a:pt x="5177556" y="1754908"/>
                  <a:pt x="5207203" y="1759849"/>
                </a:cubicBezTo>
                <a:cubicBezTo>
                  <a:pt x="5212144" y="1745025"/>
                  <a:pt x="5222026" y="1735143"/>
                  <a:pt x="5234379" y="1740085"/>
                </a:cubicBezTo>
                <a:cubicBezTo>
                  <a:pt x="5236849" y="1730203"/>
                  <a:pt x="5244261" y="1722790"/>
                  <a:pt x="5256614" y="1720321"/>
                </a:cubicBezTo>
                <a:cubicBezTo>
                  <a:pt x="5259084" y="1722790"/>
                  <a:pt x="5259084" y="1727732"/>
                  <a:pt x="5259084" y="1732673"/>
                </a:cubicBezTo>
                <a:cubicBezTo>
                  <a:pt x="5261555" y="1732673"/>
                  <a:pt x="5264025" y="1730203"/>
                  <a:pt x="5266496" y="1730203"/>
                </a:cubicBezTo>
                <a:cubicBezTo>
                  <a:pt x="5264025" y="1707968"/>
                  <a:pt x="5281319" y="1715380"/>
                  <a:pt x="5286260" y="1730203"/>
                </a:cubicBezTo>
                <a:cubicBezTo>
                  <a:pt x="5301083" y="1720321"/>
                  <a:pt x="5306025" y="1707968"/>
                  <a:pt x="5325789" y="1698086"/>
                </a:cubicBezTo>
                <a:cubicBezTo>
                  <a:pt x="5322083" y="1699938"/>
                  <a:pt x="5317142" y="1703181"/>
                  <a:pt x="5311931" y="1706501"/>
                </a:cubicBezTo>
                <a:lnTo>
                  <a:pt x="5297660" y="1714686"/>
                </a:lnTo>
                <a:lnTo>
                  <a:pt x="5298612" y="1715379"/>
                </a:lnTo>
                <a:cubicBezTo>
                  <a:pt x="5288730" y="1722791"/>
                  <a:pt x="5281318" y="1720320"/>
                  <a:pt x="5276377" y="1715379"/>
                </a:cubicBezTo>
                <a:lnTo>
                  <a:pt x="5284508" y="1710376"/>
                </a:lnTo>
                <a:lnTo>
                  <a:pt x="5283789" y="1703027"/>
                </a:lnTo>
                <a:cubicBezTo>
                  <a:pt x="5266496" y="1703027"/>
                  <a:pt x="5298613" y="1663497"/>
                  <a:pt x="5310966" y="1648675"/>
                </a:cubicBezTo>
                <a:cubicBezTo>
                  <a:pt x="5325789" y="1658557"/>
                  <a:pt x="5328259" y="1643734"/>
                  <a:pt x="5335671" y="1633852"/>
                </a:cubicBezTo>
                <a:cubicBezTo>
                  <a:pt x="5333200" y="1633852"/>
                  <a:pt x="5325789" y="1633852"/>
                  <a:pt x="5323318" y="1636321"/>
                </a:cubicBezTo>
                <a:cubicBezTo>
                  <a:pt x="5333200" y="1614087"/>
                  <a:pt x="5352965" y="1611616"/>
                  <a:pt x="5355435" y="1596793"/>
                </a:cubicBezTo>
                <a:cubicBezTo>
                  <a:pt x="5348024" y="1599263"/>
                  <a:pt x="5352965" y="1601734"/>
                  <a:pt x="5345553" y="1599263"/>
                </a:cubicBezTo>
                <a:cubicBezTo>
                  <a:pt x="5348024" y="1594323"/>
                  <a:pt x="5350494" y="1586911"/>
                  <a:pt x="5352965" y="1579499"/>
                </a:cubicBezTo>
                <a:cubicBezTo>
                  <a:pt x="5355435" y="1584440"/>
                  <a:pt x="5360376" y="1586911"/>
                  <a:pt x="5362847" y="1591852"/>
                </a:cubicBezTo>
                <a:cubicBezTo>
                  <a:pt x="5355435" y="1572088"/>
                  <a:pt x="5362847" y="1569617"/>
                  <a:pt x="5365317" y="1552324"/>
                </a:cubicBezTo>
                <a:cubicBezTo>
                  <a:pt x="5367788" y="1554793"/>
                  <a:pt x="5372729" y="1554793"/>
                  <a:pt x="5375200" y="1557264"/>
                </a:cubicBezTo>
                <a:cubicBezTo>
                  <a:pt x="5372729" y="1552324"/>
                  <a:pt x="5372729" y="1549853"/>
                  <a:pt x="5372729" y="1544911"/>
                </a:cubicBezTo>
                <a:cubicBezTo>
                  <a:pt x="5367788" y="1547382"/>
                  <a:pt x="5362847" y="1549853"/>
                  <a:pt x="5357906" y="1552324"/>
                </a:cubicBezTo>
                <a:cubicBezTo>
                  <a:pt x="5365317" y="1539971"/>
                  <a:pt x="5375200" y="1532559"/>
                  <a:pt x="5385082" y="1522676"/>
                </a:cubicBezTo>
                <a:cubicBezTo>
                  <a:pt x="5375200" y="1520207"/>
                  <a:pt x="5385082" y="1522676"/>
                  <a:pt x="5375200" y="1510324"/>
                </a:cubicBezTo>
                <a:cubicBezTo>
                  <a:pt x="5382611" y="1510324"/>
                  <a:pt x="5377670" y="1512794"/>
                  <a:pt x="5385082" y="1507853"/>
                </a:cubicBezTo>
                <a:cubicBezTo>
                  <a:pt x="5370258" y="1497972"/>
                  <a:pt x="5399905" y="1480677"/>
                  <a:pt x="5407316" y="1470795"/>
                </a:cubicBezTo>
                <a:cubicBezTo>
                  <a:pt x="5414728" y="1458442"/>
                  <a:pt x="5409787" y="1453501"/>
                  <a:pt x="5414728" y="1446090"/>
                </a:cubicBezTo>
                <a:cubicBezTo>
                  <a:pt x="5432022" y="1426326"/>
                  <a:pt x="5436963" y="1446090"/>
                  <a:pt x="5451786" y="1428796"/>
                </a:cubicBezTo>
                <a:cubicBezTo>
                  <a:pt x="5444375" y="1431268"/>
                  <a:pt x="5441904" y="1431268"/>
                  <a:pt x="5436963" y="1431268"/>
                </a:cubicBezTo>
                <a:cubicBezTo>
                  <a:pt x="5454257" y="1416443"/>
                  <a:pt x="5434493" y="1409033"/>
                  <a:pt x="5451786" y="1396679"/>
                </a:cubicBezTo>
                <a:cubicBezTo>
                  <a:pt x="5449316" y="1394208"/>
                  <a:pt x="5449316" y="1394208"/>
                  <a:pt x="5446845" y="1391738"/>
                </a:cubicBezTo>
                <a:cubicBezTo>
                  <a:pt x="5449316" y="1389268"/>
                  <a:pt x="5454257" y="1386797"/>
                  <a:pt x="5459198" y="1381856"/>
                </a:cubicBezTo>
                <a:cubicBezTo>
                  <a:pt x="5459198" y="1389268"/>
                  <a:pt x="5461669" y="1396679"/>
                  <a:pt x="5461669" y="1401620"/>
                </a:cubicBezTo>
                <a:cubicBezTo>
                  <a:pt x="5464140" y="1399768"/>
                  <a:pt x="5465221" y="1394980"/>
                  <a:pt x="5466031" y="1389307"/>
                </a:cubicBezTo>
                <a:lnTo>
                  <a:pt x="5468204" y="1375320"/>
                </a:lnTo>
                <a:lnTo>
                  <a:pt x="5464138" y="1379386"/>
                </a:lnTo>
                <a:cubicBezTo>
                  <a:pt x="5461668" y="1379386"/>
                  <a:pt x="5461668" y="1376914"/>
                  <a:pt x="5449315" y="1381855"/>
                </a:cubicBezTo>
                <a:cubicBezTo>
                  <a:pt x="5449315" y="1362091"/>
                  <a:pt x="5461668" y="1371973"/>
                  <a:pt x="5469079" y="1359621"/>
                </a:cubicBezTo>
                <a:lnTo>
                  <a:pt x="5475391" y="1349854"/>
                </a:lnTo>
                <a:lnTo>
                  <a:pt x="5474021" y="1349739"/>
                </a:lnTo>
                <a:lnTo>
                  <a:pt x="5477302" y="1346897"/>
                </a:lnTo>
                <a:lnTo>
                  <a:pt x="5482050" y="1339547"/>
                </a:lnTo>
                <a:cubicBezTo>
                  <a:pt x="5485756" y="1333062"/>
                  <a:pt x="5488844" y="1326268"/>
                  <a:pt x="5491315" y="1317621"/>
                </a:cubicBezTo>
                <a:cubicBezTo>
                  <a:pt x="5495021" y="1320092"/>
                  <a:pt x="5497491" y="1323798"/>
                  <a:pt x="5498109" y="1328739"/>
                </a:cubicBezTo>
                <a:lnTo>
                  <a:pt x="5496367" y="1336204"/>
                </a:lnTo>
                <a:lnTo>
                  <a:pt x="5502194" y="1335175"/>
                </a:lnTo>
                <a:lnTo>
                  <a:pt x="5502680" y="1333927"/>
                </a:lnTo>
                <a:lnTo>
                  <a:pt x="5498727" y="1329974"/>
                </a:lnTo>
                <a:lnTo>
                  <a:pt x="5503730" y="1331225"/>
                </a:lnTo>
                <a:lnTo>
                  <a:pt x="5506138" y="1325033"/>
                </a:lnTo>
                <a:lnTo>
                  <a:pt x="5506987" y="1325956"/>
                </a:lnTo>
                <a:lnTo>
                  <a:pt x="5506138" y="1322564"/>
                </a:lnTo>
                <a:cubicBezTo>
                  <a:pt x="5508609" y="1322564"/>
                  <a:pt x="5511079" y="1322564"/>
                  <a:pt x="5513550" y="1322564"/>
                </a:cubicBezTo>
                <a:cubicBezTo>
                  <a:pt x="5493785" y="1312681"/>
                  <a:pt x="5523432" y="1292917"/>
                  <a:pt x="5523432" y="1270681"/>
                </a:cubicBezTo>
                <a:cubicBezTo>
                  <a:pt x="5523432" y="1275622"/>
                  <a:pt x="5525902" y="1278093"/>
                  <a:pt x="5525902" y="1283034"/>
                </a:cubicBezTo>
                <a:cubicBezTo>
                  <a:pt x="5529609" y="1284887"/>
                  <a:pt x="5529146" y="1279792"/>
                  <a:pt x="5529725" y="1282339"/>
                </a:cubicBezTo>
                <a:lnTo>
                  <a:pt x="5530094" y="1284198"/>
                </a:lnTo>
                <a:lnTo>
                  <a:pt x="5530225" y="1283343"/>
                </a:lnTo>
                <a:cubicBezTo>
                  <a:pt x="5532078" y="1279329"/>
                  <a:pt x="5534549" y="1275623"/>
                  <a:pt x="5535784" y="1273152"/>
                </a:cubicBezTo>
                <a:lnTo>
                  <a:pt x="5537298" y="1272712"/>
                </a:lnTo>
                <a:lnTo>
                  <a:pt x="5533314" y="1265740"/>
                </a:lnTo>
                <a:lnTo>
                  <a:pt x="5541800" y="1271398"/>
                </a:lnTo>
                <a:lnTo>
                  <a:pt x="5543196" y="1270991"/>
                </a:lnTo>
                <a:cubicBezTo>
                  <a:pt x="5543813" y="1270682"/>
                  <a:pt x="5543195" y="1269447"/>
                  <a:pt x="5543195" y="1263270"/>
                </a:cubicBezTo>
                <a:cubicBezTo>
                  <a:pt x="5543195" y="1265741"/>
                  <a:pt x="5545666" y="1265741"/>
                  <a:pt x="5545666" y="1268212"/>
                </a:cubicBezTo>
                <a:cubicBezTo>
                  <a:pt x="5540725" y="1270681"/>
                  <a:pt x="5555548" y="1258329"/>
                  <a:pt x="5550607" y="1263270"/>
                </a:cubicBezTo>
                <a:cubicBezTo>
                  <a:pt x="5555549" y="1271300"/>
                  <a:pt x="5557556" y="1277322"/>
                  <a:pt x="5557517" y="1282032"/>
                </a:cubicBezTo>
                <a:lnTo>
                  <a:pt x="5556583" y="1283927"/>
                </a:lnTo>
                <a:lnTo>
                  <a:pt x="5562961" y="1290447"/>
                </a:lnTo>
                <a:cubicBezTo>
                  <a:pt x="5558020" y="1275622"/>
                  <a:pt x="5533314" y="1241035"/>
                  <a:pt x="5567902" y="1243505"/>
                </a:cubicBezTo>
                <a:lnTo>
                  <a:pt x="5567902" y="1250918"/>
                </a:lnTo>
                <a:lnTo>
                  <a:pt x="5572963" y="1250228"/>
                </a:lnTo>
                <a:lnTo>
                  <a:pt x="5573152" y="1249373"/>
                </a:lnTo>
                <a:lnTo>
                  <a:pt x="5577723" y="1243635"/>
                </a:lnTo>
                <a:lnTo>
                  <a:pt x="5577785" y="1243505"/>
                </a:lnTo>
                <a:lnTo>
                  <a:pt x="5577801" y="1243538"/>
                </a:lnTo>
                <a:lnTo>
                  <a:pt x="5587666" y="1231153"/>
                </a:lnTo>
                <a:cubicBezTo>
                  <a:pt x="5587666" y="1248447"/>
                  <a:pt x="5590137" y="1265740"/>
                  <a:pt x="5580254" y="1283034"/>
                </a:cubicBezTo>
                <a:cubicBezTo>
                  <a:pt x="5592607" y="1265740"/>
                  <a:pt x="5590137" y="1243505"/>
                  <a:pt x="5607430" y="1231153"/>
                </a:cubicBezTo>
                <a:cubicBezTo>
                  <a:pt x="5607430" y="1233624"/>
                  <a:pt x="5604960" y="1238564"/>
                  <a:pt x="5604960" y="1241035"/>
                </a:cubicBezTo>
                <a:cubicBezTo>
                  <a:pt x="5612371" y="1231153"/>
                  <a:pt x="5614842" y="1241035"/>
                  <a:pt x="5614842" y="1223741"/>
                </a:cubicBezTo>
                <a:cubicBezTo>
                  <a:pt x="5622254" y="1233624"/>
                  <a:pt x="5629665" y="1241035"/>
                  <a:pt x="5637077" y="1250917"/>
                </a:cubicBezTo>
                <a:cubicBezTo>
                  <a:pt x="5634607" y="1226212"/>
                  <a:pt x="5629665" y="1218800"/>
                  <a:pt x="5622254" y="1199036"/>
                </a:cubicBezTo>
                <a:cubicBezTo>
                  <a:pt x="5624724" y="1203977"/>
                  <a:pt x="5627195" y="1208918"/>
                  <a:pt x="5629665" y="1211389"/>
                </a:cubicBezTo>
                <a:cubicBezTo>
                  <a:pt x="5632136" y="1199036"/>
                  <a:pt x="5632136" y="1206447"/>
                  <a:pt x="5637077" y="1199036"/>
                </a:cubicBezTo>
                <a:lnTo>
                  <a:pt x="5641596" y="1207010"/>
                </a:lnTo>
                <a:lnTo>
                  <a:pt x="5642018" y="1206448"/>
                </a:lnTo>
                <a:lnTo>
                  <a:pt x="5642744" y="1208627"/>
                </a:lnTo>
                <a:lnTo>
                  <a:pt x="5649430" y="1213860"/>
                </a:lnTo>
                <a:cubicBezTo>
                  <a:pt x="5649430" y="1211389"/>
                  <a:pt x="5649430" y="1208918"/>
                  <a:pt x="5646959" y="1206447"/>
                </a:cubicBezTo>
                <a:cubicBezTo>
                  <a:pt x="5651900" y="1206447"/>
                  <a:pt x="5656841" y="1208918"/>
                  <a:pt x="5664253" y="1208918"/>
                </a:cubicBezTo>
                <a:cubicBezTo>
                  <a:pt x="5664253" y="1221272"/>
                  <a:pt x="5661782" y="1208918"/>
                  <a:pt x="5669194" y="1218800"/>
                </a:cubicBezTo>
                <a:cubicBezTo>
                  <a:pt x="5669194" y="1223741"/>
                  <a:pt x="5669194" y="1223741"/>
                  <a:pt x="5669194" y="1228682"/>
                </a:cubicBezTo>
                <a:cubicBezTo>
                  <a:pt x="5674135" y="1213860"/>
                  <a:pt x="5681547" y="1184213"/>
                  <a:pt x="5703781" y="1184213"/>
                </a:cubicBezTo>
                <a:lnTo>
                  <a:pt x="5705932" y="1179583"/>
                </a:lnTo>
                <a:lnTo>
                  <a:pt x="5686487" y="1181743"/>
                </a:lnTo>
                <a:cubicBezTo>
                  <a:pt x="5686487" y="1184214"/>
                  <a:pt x="5686487" y="1186684"/>
                  <a:pt x="5684017" y="1189155"/>
                </a:cubicBezTo>
                <a:cubicBezTo>
                  <a:pt x="5684017" y="1186684"/>
                  <a:pt x="5679075" y="1176802"/>
                  <a:pt x="5679075" y="1176802"/>
                </a:cubicBezTo>
                <a:cubicBezTo>
                  <a:pt x="5686487" y="1169389"/>
                  <a:pt x="5688958" y="1171861"/>
                  <a:pt x="5691428" y="1169389"/>
                </a:cubicBezTo>
                <a:cubicBezTo>
                  <a:pt x="5696369" y="1169389"/>
                  <a:pt x="5696369" y="1159508"/>
                  <a:pt x="5696369" y="1171861"/>
                </a:cubicBezTo>
                <a:cubicBezTo>
                  <a:pt x="5701310" y="1166920"/>
                  <a:pt x="5698840" y="1171861"/>
                  <a:pt x="5701310" y="1164448"/>
                </a:cubicBezTo>
                <a:cubicBezTo>
                  <a:pt x="5706252" y="1167537"/>
                  <a:pt x="5708568" y="1170471"/>
                  <a:pt x="5709070" y="1173057"/>
                </a:cubicBezTo>
                <a:lnTo>
                  <a:pt x="5708037" y="1175212"/>
                </a:lnTo>
                <a:lnTo>
                  <a:pt x="5713664" y="1166920"/>
                </a:lnTo>
                <a:cubicBezTo>
                  <a:pt x="5711193" y="1161978"/>
                  <a:pt x="5708723" y="1157037"/>
                  <a:pt x="5706252" y="1152096"/>
                </a:cubicBezTo>
                <a:cubicBezTo>
                  <a:pt x="5708723" y="1152096"/>
                  <a:pt x="5711193" y="1154566"/>
                  <a:pt x="5713664" y="1154566"/>
                </a:cubicBezTo>
                <a:cubicBezTo>
                  <a:pt x="5713664" y="1149625"/>
                  <a:pt x="5713664" y="1144684"/>
                  <a:pt x="5713664" y="1142214"/>
                </a:cubicBezTo>
                <a:cubicBezTo>
                  <a:pt x="5721075" y="1139743"/>
                  <a:pt x="5716134" y="1144684"/>
                  <a:pt x="5723546" y="1139743"/>
                </a:cubicBezTo>
                <a:cubicBezTo>
                  <a:pt x="5726016" y="1147154"/>
                  <a:pt x="5728487" y="1149625"/>
                  <a:pt x="5730957" y="1157037"/>
                </a:cubicBezTo>
                <a:cubicBezTo>
                  <a:pt x="5735898" y="1152096"/>
                  <a:pt x="5745781" y="1154566"/>
                  <a:pt x="5748251" y="1152096"/>
                </a:cubicBezTo>
                <a:cubicBezTo>
                  <a:pt x="5733428" y="1176802"/>
                  <a:pt x="5726016" y="1196565"/>
                  <a:pt x="5721075" y="1223741"/>
                </a:cubicBezTo>
                <a:cubicBezTo>
                  <a:pt x="5728487" y="1216330"/>
                  <a:pt x="5733428" y="1211389"/>
                  <a:pt x="5738369" y="1201506"/>
                </a:cubicBezTo>
                <a:cubicBezTo>
                  <a:pt x="5735898" y="1203977"/>
                  <a:pt x="5735898" y="1203977"/>
                  <a:pt x="5733428" y="1206447"/>
                </a:cubicBezTo>
                <a:cubicBezTo>
                  <a:pt x="5745781" y="1186683"/>
                  <a:pt x="5755663" y="1161978"/>
                  <a:pt x="5770486" y="1144684"/>
                </a:cubicBezTo>
                <a:cubicBezTo>
                  <a:pt x="5772957" y="1164448"/>
                  <a:pt x="5772957" y="1174330"/>
                  <a:pt x="5770486" y="1194095"/>
                </a:cubicBezTo>
                <a:cubicBezTo>
                  <a:pt x="5780368" y="1186683"/>
                  <a:pt x="5785927" y="1178036"/>
                  <a:pt x="5789942" y="1167536"/>
                </a:cubicBezTo>
                <a:lnTo>
                  <a:pt x="5797353" y="1140141"/>
                </a:lnTo>
                <a:lnTo>
                  <a:pt x="5782840" y="1142214"/>
                </a:lnTo>
                <a:cubicBezTo>
                  <a:pt x="5780369" y="1137273"/>
                  <a:pt x="5785310" y="1137273"/>
                  <a:pt x="5787781" y="1134803"/>
                </a:cubicBezTo>
                <a:cubicBezTo>
                  <a:pt x="5785310" y="1134803"/>
                  <a:pt x="5782840" y="1134803"/>
                  <a:pt x="5780369" y="1134803"/>
                </a:cubicBezTo>
                <a:cubicBezTo>
                  <a:pt x="5782839" y="1131096"/>
                  <a:pt x="5785310" y="1129862"/>
                  <a:pt x="5787780" y="1129553"/>
                </a:cubicBezTo>
                <a:cubicBezTo>
                  <a:pt x="5790251" y="1129244"/>
                  <a:pt x="5792722" y="1129862"/>
                  <a:pt x="5795193" y="1129862"/>
                </a:cubicBezTo>
                <a:lnTo>
                  <a:pt x="5798399" y="1136273"/>
                </a:lnTo>
                <a:lnTo>
                  <a:pt x="5800133" y="1129862"/>
                </a:lnTo>
                <a:cubicBezTo>
                  <a:pt x="5842132" y="1134802"/>
                  <a:pt x="5810015" y="1152096"/>
                  <a:pt x="5805074" y="1171860"/>
                </a:cubicBezTo>
                <a:cubicBezTo>
                  <a:pt x="5810015" y="1169389"/>
                  <a:pt x="5814956" y="1169389"/>
                  <a:pt x="5819897" y="1166920"/>
                </a:cubicBezTo>
                <a:cubicBezTo>
                  <a:pt x="5817426" y="1171860"/>
                  <a:pt x="5817426" y="1176802"/>
                  <a:pt x="5812485" y="1184213"/>
                </a:cubicBezTo>
                <a:cubicBezTo>
                  <a:pt x="5839661" y="1199036"/>
                  <a:pt x="5822367" y="1166920"/>
                  <a:pt x="5832250" y="1157037"/>
                </a:cubicBezTo>
                <a:cubicBezTo>
                  <a:pt x="5844602" y="1147154"/>
                  <a:pt x="5852014" y="1147154"/>
                  <a:pt x="5852014" y="1164448"/>
                </a:cubicBezTo>
                <a:cubicBezTo>
                  <a:pt x="5861896" y="1164448"/>
                  <a:pt x="5861896" y="1166920"/>
                  <a:pt x="5864366" y="1169389"/>
                </a:cubicBezTo>
                <a:cubicBezTo>
                  <a:pt x="5869308" y="1166920"/>
                  <a:pt x="5866837" y="1166920"/>
                  <a:pt x="5871778" y="1161978"/>
                </a:cubicBezTo>
                <a:cubicBezTo>
                  <a:pt x="5874249" y="1166920"/>
                  <a:pt x="5879190" y="1169389"/>
                  <a:pt x="5884131" y="1171860"/>
                </a:cubicBezTo>
                <a:cubicBezTo>
                  <a:pt x="5881661" y="1171860"/>
                  <a:pt x="5881661" y="1174330"/>
                  <a:pt x="5879190" y="1174330"/>
                </a:cubicBezTo>
                <a:cubicBezTo>
                  <a:pt x="5891543" y="1176802"/>
                  <a:pt x="5906366" y="1184213"/>
                  <a:pt x="5901425" y="1196565"/>
                </a:cubicBezTo>
                <a:cubicBezTo>
                  <a:pt x="5896484" y="1223741"/>
                  <a:pt x="5849543" y="1211389"/>
                  <a:pt x="5834720" y="1208918"/>
                </a:cubicBezTo>
                <a:cubicBezTo>
                  <a:pt x="5839661" y="1218800"/>
                  <a:pt x="5854484" y="1223741"/>
                  <a:pt x="5856955" y="1233624"/>
                </a:cubicBezTo>
                <a:cubicBezTo>
                  <a:pt x="5876719" y="1233624"/>
                  <a:pt x="5869308" y="1243505"/>
                  <a:pt x="5859425" y="1253389"/>
                </a:cubicBezTo>
                <a:cubicBezTo>
                  <a:pt x="5869308" y="1248447"/>
                  <a:pt x="5866837" y="1253389"/>
                  <a:pt x="5874249" y="1253389"/>
                </a:cubicBezTo>
                <a:cubicBezTo>
                  <a:pt x="5874249" y="1250917"/>
                  <a:pt x="5874249" y="1248447"/>
                  <a:pt x="5874249" y="1245976"/>
                </a:cubicBezTo>
                <a:cubicBezTo>
                  <a:pt x="5876719" y="1248447"/>
                  <a:pt x="5879190" y="1250917"/>
                  <a:pt x="5884131" y="1253389"/>
                </a:cubicBezTo>
                <a:cubicBezTo>
                  <a:pt x="5884131" y="1248447"/>
                  <a:pt x="5884131" y="1245976"/>
                  <a:pt x="5886602" y="1241035"/>
                </a:cubicBezTo>
                <a:cubicBezTo>
                  <a:pt x="5913777" y="1241035"/>
                  <a:pt x="5918719" y="1260799"/>
                  <a:pt x="5931071" y="1241035"/>
                </a:cubicBezTo>
                <a:cubicBezTo>
                  <a:pt x="5931071" y="1236095"/>
                  <a:pt x="5928601" y="1231153"/>
                  <a:pt x="5928601" y="1228682"/>
                </a:cubicBezTo>
                <a:cubicBezTo>
                  <a:pt x="5938483" y="1236095"/>
                  <a:pt x="5963188" y="1243505"/>
                  <a:pt x="5963188" y="1250917"/>
                </a:cubicBezTo>
                <a:cubicBezTo>
                  <a:pt x="5963188" y="1270681"/>
                  <a:pt x="5938483" y="1250917"/>
                  <a:pt x="5936012" y="1245976"/>
                </a:cubicBezTo>
                <a:lnTo>
                  <a:pt x="5933598" y="1260463"/>
                </a:lnTo>
                <a:lnTo>
                  <a:pt x="5943424" y="1263269"/>
                </a:lnTo>
                <a:lnTo>
                  <a:pt x="5939846" y="1264078"/>
                </a:lnTo>
                <a:lnTo>
                  <a:pt x="5941263" y="1264814"/>
                </a:lnTo>
                <a:cubicBezTo>
                  <a:pt x="5941571" y="1265123"/>
                  <a:pt x="5940954" y="1265740"/>
                  <a:pt x="5943424" y="1270681"/>
                </a:cubicBezTo>
                <a:cubicBezTo>
                  <a:pt x="5958247" y="1265740"/>
                  <a:pt x="5953306" y="1270681"/>
                  <a:pt x="5963188" y="1270681"/>
                </a:cubicBezTo>
                <a:cubicBezTo>
                  <a:pt x="5963188" y="1273152"/>
                  <a:pt x="5960718" y="1278093"/>
                  <a:pt x="5960718" y="1280564"/>
                </a:cubicBezTo>
                <a:cubicBezTo>
                  <a:pt x="5963188" y="1278093"/>
                  <a:pt x="5968129" y="1275622"/>
                  <a:pt x="5970600" y="1273152"/>
                </a:cubicBezTo>
                <a:cubicBezTo>
                  <a:pt x="5970600" y="1280564"/>
                  <a:pt x="5973070" y="1283034"/>
                  <a:pt x="5975541" y="1287976"/>
                </a:cubicBezTo>
                <a:cubicBezTo>
                  <a:pt x="5992835" y="1275622"/>
                  <a:pt x="6024952" y="1297857"/>
                  <a:pt x="6029893" y="1287976"/>
                </a:cubicBezTo>
                <a:cubicBezTo>
                  <a:pt x="6076833" y="1290447"/>
                  <a:pt x="6101539" y="1354681"/>
                  <a:pt x="6138597" y="1369503"/>
                </a:cubicBezTo>
                <a:cubicBezTo>
                  <a:pt x="6136126" y="1367032"/>
                  <a:pt x="6136126" y="1362091"/>
                  <a:pt x="6133656" y="1359621"/>
                </a:cubicBezTo>
                <a:cubicBezTo>
                  <a:pt x="6136126" y="1367032"/>
                  <a:pt x="6141067" y="1371975"/>
                  <a:pt x="6143538" y="1376916"/>
                </a:cubicBezTo>
                <a:cubicBezTo>
                  <a:pt x="6141067" y="1376916"/>
                  <a:pt x="6160831" y="1384326"/>
                  <a:pt x="6165773" y="1384326"/>
                </a:cubicBezTo>
                <a:cubicBezTo>
                  <a:pt x="6165773" y="1381856"/>
                  <a:pt x="6163302" y="1379386"/>
                  <a:pt x="6163302" y="1376916"/>
                </a:cubicBezTo>
                <a:cubicBezTo>
                  <a:pt x="6205301" y="1413973"/>
                  <a:pt x="6234948" y="1478208"/>
                  <a:pt x="6168243" y="1520207"/>
                </a:cubicBezTo>
                <a:cubicBezTo>
                  <a:pt x="6108950" y="1559735"/>
                  <a:pt x="6057069" y="1488090"/>
                  <a:pt x="6005188" y="1497972"/>
                </a:cubicBezTo>
                <a:cubicBezTo>
                  <a:pt x="6000246" y="1475736"/>
                  <a:pt x="5992835" y="1493030"/>
                  <a:pt x="5980482" y="1478208"/>
                </a:cubicBezTo>
                <a:cubicBezTo>
                  <a:pt x="5958247" y="1490559"/>
                  <a:pt x="5955777" y="1438679"/>
                  <a:pt x="5928601" y="1460913"/>
                </a:cubicBezTo>
                <a:cubicBezTo>
                  <a:pt x="5945894" y="1470795"/>
                  <a:pt x="5955777" y="1493030"/>
                  <a:pt x="5970600" y="1507853"/>
                </a:cubicBezTo>
                <a:cubicBezTo>
                  <a:pt x="5978011" y="1515265"/>
                  <a:pt x="5997776" y="1527619"/>
                  <a:pt x="6005188" y="1537501"/>
                </a:cubicBezTo>
                <a:cubicBezTo>
                  <a:pt x="6020011" y="1559735"/>
                  <a:pt x="6000246" y="1577028"/>
                  <a:pt x="6000246" y="1591852"/>
                </a:cubicBezTo>
                <a:cubicBezTo>
                  <a:pt x="6000246" y="1614087"/>
                  <a:pt x="6024952" y="1628911"/>
                  <a:pt x="6007658" y="1651144"/>
                </a:cubicBezTo>
                <a:cubicBezTo>
                  <a:pt x="6034834" y="1651144"/>
                  <a:pt x="6062010" y="1683263"/>
                  <a:pt x="6094127" y="1698086"/>
                </a:cubicBezTo>
                <a:cubicBezTo>
                  <a:pt x="6106480" y="1690673"/>
                  <a:pt x="6099068" y="1693145"/>
                  <a:pt x="6113891" y="1690673"/>
                </a:cubicBezTo>
                <a:cubicBezTo>
                  <a:pt x="6108950" y="1678321"/>
                  <a:pt x="6106480" y="1665968"/>
                  <a:pt x="6104009" y="1651144"/>
                </a:cubicBezTo>
                <a:cubicBezTo>
                  <a:pt x="6071892" y="1673380"/>
                  <a:pt x="6064480" y="1619028"/>
                  <a:pt x="6074362" y="1601734"/>
                </a:cubicBezTo>
                <a:cubicBezTo>
                  <a:pt x="6091657" y="1604204"/>
                  <a:pt x="6101539" y="1619028"/>
                  <a:pt x="6116362" y="1626439"/>
                </a:cubicBezTo>
                <a:cubicBezTo>
                  <a:pt x="6108950" y="1636321"/>
                  <a:pt x="6113891" y="1633852"/>
                  <a:pt x="6108950" y="1641263"/>
                </a:cubicBezTo>
                <a:cubicBezTo>
                  <a:pt x="6118832" y="1619028"/>
                  <a:pt x="6175655" y="1641263"/>
                  <a:pt x="6190478" y="1651144"/>
                </a:cubicBezTo>
                <a:cubicBezTo>
                  <a:pt x="6178125" y="1606676"/>
                  <a:pt x="6143538" y="1589381"/>
                  <a:pt x="6178125" y="1554793"/>
                </a:cubicBezTo>
                <a:cubicBezTo>
                  <a:pt x="6195419" y="1537501"/>
                  <a:pt x="6217654" y="1525147"/>
                  <a:pt x="6232477" y="1500443"/>
                </a:cubicBezTo>
                <a:cubicBezTo>
                  <a:pt x="6244830" y="1510324"/>
                  <a:pt x="6279417" y="1512794"/>
                  <a:pt x="6267065" y="1535029"/>
                </a:cubicBezTo>
                <a:cubicBezTo>
                  <a:pt x="6279417" y="1525147"/>
                  <a:pt x="6284358" y="1532559"/>
                  <a:pt x="6289300" y="1547382"/>
                </a:cubicBezTo>
                <a:cubicBezTo>
                  <a:pt x="6291770" y="1527619"/>
                  <a:pt x="6296711" y="1505383"/>
                  <a:pt x="6299182" y="1485618"/>
                </a:cubicBezTo>
                <a:cubicBezTo>
                  <a:pt x="6301652" y="1468325"/>
                  <a:pt x="6291770" y="1463384"/>
                  <a:pt x="6289300" y="1451031"/>
                </a:cubicBezTo>
                <a:cubicBezTo>
                  <a:pt x="6286829" y="1438679"/>
                  <a:pt x="6286829" y="1418914"/>
                  <a:pt x="6289300" y="1396679"/>
                </a:cubicBezTo>
                <a:cubicBezTo>
                  <a:pt x="6294241" y="1357150"/>
                  <a:pt x="6279417" y="1362091"/>
                  <a:pt x="6264594" y="1332445"/>
                </a:cubicBezTo>
                <a:cubicBezTo>
                  <a:pt x="6289300" y="1347268"/>
                  <a:pt x="6309064" y="1334916"/>
                  <a:pt x="6331298" y="1347268"/>
                </a:cubicBezTo>
                <a:cubicBezTo>
                  <a:pt x="6346122" y="1354681"/>
                  <a:pt x="6346122" y="1371975"/>
                  <a:pt x="6358475" y="1371975"/>
                </a:cubicBezTo>
                <a:cubicBezTo>
                  <a:pt x="6360945" y="1381856"/>
                  <a:pt x="6363416" y="1391738"/>
                  <a:pt x="6365887" y="1401620"/>
                </a:cubicBezTo>
                <a:cubicBezTo>
                  <a:pt x="6346122" y="1406561"/>
                  <a:pt x="6314005" y="1411503"/>
                  <a:pt x="6316475" y="1433737"/>
                </a:cubicBezTo>
                <a:cubicBezTo>
                  <a:pt x="6318946" y="1448561"/>
                  <a:pt x="6346122" y="1485618"/>
                  <a:pt x="6360945" y="1475736"/>
                </a:cubicBezTo>
                <a:cubicBezTo>
                  <a:pt x="6363416" y="1480677"/>
                  <a:pt x="6363416" y="1485618"/>
                  <a:pt x="6365887" y="1490559"/>
                </a:cubicBezTo>
                <a:cubicBezTo>
                  <a:pt x="6370827" y="1470795"/>
                  <a:pt x="6378239" y="1483149"/>
                  <a:pt x="6385651" y="1475736"/>
                </a:cubicBezTo>
                <a:cubicBezTo>
                  <a:pt x="6398003" y="1463384"/>
                  <a:pt x="6390592" y="1463384"/>
                  <a:pt x="6398003" y="1448561"/>
                </a:cubicBezTo>
                <a:cubicBezTo>
                  <a:pt x="6405415" y="1431268"/>
                  <a:pt x="6407885" y="1426326"/>
                  <a:pt x="6415297" y="1418914"/>
                </a:cubicBezTo>
                <a:cubicBezTo>
                  <a:pt x="6425179" y="1406561"/>
                  <a:pt x="6435061" y="1423855"/>
                  <a:pt x="6432591" y="1401620"/>
                </a:cubicBezTo>
                <a:cubicBezTo>
                  <a:pt x="6452356" y="1396679"/>
                  <a:pt x="6526472" y="1322564"/>
                  <a:pt x="6538825" y="1359621"/>
                </a:cubicBezTo>
                <a:cubicBezTo>
                  <a:pt x="6546236" y="1347268"/>
                  <a:pt x="6546236" y="1347268"/>
                  <a:pt x="6541294" y="1339856"/>
                </a:cubicBezTo>
                <a:cubicBezTo>
                  <a:pt x="6546236" y="1332445"/>
                  <a:pt x="6551177" y="1327504"/>
                  <a:pt x="6558589" y="1325034"/>
                </a:cubicBezTo>
                <a:cubicBezTo>
                  <a:pt x="6563530" y="1349739"/>
                  <a:pt x="6563530" y="1325034"/>
                  <a:pt x="6566000" y="1322564"/>
                </a:cubicBezTo>
                <a:cubicBezTo>
                  <a:pt x="6580823" y="1315151"/>
                  <a:pt x="6588235" y="1307739"/>
                  <a:pt x="6607999" y="1305269"/>
                </a:cubicBezTo>
                <a:cubicBezTo>
                  <a:pt x="6595647" y="1307739"/>
                  <a:pt x="6588235" y="1312681"/>
                  <a:pt x="6583294" y="1320092"/>
                </a:cubicBezTo>
                <a:cubicBezTo>
                  <a:pt x="6598117" y="1317622"/>
                  <a:pt x="6585765" y="1334916"/>
                  <a:pt x="6590705" y="1347268"/>
                </a:cubicBezTo>
                <a:cubicBezTo>
                  <a:pt x="6598117" y="1369503"/>
                  <a:pt x="6595647" y="1367032"/>
                  <a:pt x="6617881" y="1374444"/>
                </a:cubicBezTo>
                <a:cubicBezTo>
                  <a:pt x="6615411" y="1329974"/>
                  <a:pt x="6659881" y="1344799"/>
                  <a:pt x="6682116" y="1339856"/>
                </a:cubicBezTo>
                <a:cubicBezTo>
                  <a:pt x="6696939" y="1337386"/>
                  <a:pt x="6719174" y="1305269"/>
                  <a:pt x="6743879" y="1305269"/>
                </a:cubicBezTo>
                <a:cubicBezTo>
                  <a:pt x="6751290" y="1315151"/>
                  <a:pt x="6746350" y="1329974"/>
                  <a:pt x="6748821" y="1334916"/>
                </a:cubicBezTo>
                <a:cubicBezTo>
                  <a:pt x="6751290" y="1342327"/>
                  <a:pt x="6738938" y="1362091"/>
                  <a:pt x="6758703" y="1362091"/>
                </a:cubicBezTo>
                <a:cubicBezTo>
                  <a:pt x="6775996" y="1362091"/>
                  <a:pt x="6766114" y="1342327"/>
                  <a:pt x="6768585" y="1339856"/>
                </a:cubicBezTo>
                <a:cubicBezTo>
                  <a:pt x="6780937" y="1329974"/>
                  <a:pt x="6800701" y="1322564"/>
                  <a:pt x="6800701" y="1295387"/>
                </a:cubicBezTo>
                <a:cubicBezTo>
                  <a:pt x="6798231" y="1292917"/>
                  <a:pt x="6795761" y="1292917"/>
                  <a:pt x="6798231" y="1297857"/>
                </a:cubicBezTo>
                <a:cubicBezTo>
                  <a:pt x="6792364" y="1282725"/>
                  <a:pt x="6789507" y="1270990"/>
                  <a:pt x="6789092" y="1262078"/>
                </a:cubicBezTo>
                <a:lnTo>
                  <a:pt x="6793146" y="1248218"/>
                </a:lnTo>
                <a:lnTo>
                  <a:pt x="6780937" y="1228682"/>
                </a:lnTo>
                <a:cubicBezTo>
                  <a:pt x="6775995" y="1221271"/>
                  <a:pt x="6775995" y="1213859"/>
                  <a:pt x="6773525" y="1206447"/>
                </a:cubicBezTo>
                <a:cubicBezTo>
                  <a:pt x="6778466" y="1208918"/>
                  <a:pt x="6778466" y="1206447"/>
                  <a:pt x="6783407" y="1208918"/>
                </a:cubicBezTo>
                <a:cubicBezTo>
                  <a:pt x="6775996" y="1194094"/>
                  <a:pt x="6777231" y="1191624"/>
                  <a:pt x="6781863" y="1193477"/>
                </a:cubicBezTo>
                <a:cubicBezTo>
                  <a:pt x="6786495" y="1195331"/>
                  <a:pt x="6794525" y="1201507"/>
                  <a:pt x="6800701" y="1203977"/>
                </a:cubicBezTo>
                <a:cubicBezTo>
                  <a:pt x="6811819" y="1209536"/>
                  <a:pt x="6828495" y="1226212"/>
                  <a:pt x="6831970" y="1240456"/>
                </a:cubicBezTo>
                <a:lnTo>
                  <a:pt x="6831802" y="1241795"/>
                </a:lnTo>
                <a:lnTo>
                  <a:pt x="6835907" y="1242579"/>
                </a:lnTo>
                <a:cubicBezTo>
                  <a:pt x="6872348" y="1254005"/>
                  <a:pt x="6920523" y="1283034"/>
                  <a:pt x="6943993" y="1292917"/>
                </a:cubicBezTo>
                <a:cubicBezTo>
                  <a:pt x="6936581" y="1297857"/>
                  <a:pt x="6973639" y="1317622"/>
                  <a:pt x="6985992" y="1325034"/>
                </a:cubicBezTo>
                <a:cubicBezTo>
                  <a:pt x="6998345" y="1334916"/>
                  <a:pt x="7018109" y="1352209"/>
                  <a:pt x="7020580" y="1367032"/>
                </a:cubicBezTo>
                <a:cubicBezTo>
                  <a:pt x="7079873" y="1320092"/>
                  <a:pt x="7005757" y="1305269"/>
                  <a:pt x="7015639" y="1260799"/>
                </a:cubicBezTo>
                <a:cubicBezTo>
                  <a:pt x="7000815" y="1260799"/>
                  <a:pt x="6985992" y="1236095"/>
                  <a:pt x="6981051" y="1258329"/>
                </a:cubicBezTo>
                <a:cubicBezTo>
                  <a:pt x="6976110" y="1243505"/>
                  <a:pt x="6978580" y="1228682"/>
                  <a:pt x="6978580" y="1213860"/>
                </a:cubicBezTo>
                <a:cubicBezTo>
                  <a:pt x="6995875" y="1223741"/>
                  <a:pt x="7005757" y="1127391"/>
                  <a:pt x="6971169" y="1152096"/>
                </a:cubicBezTo>
                <a:cubicBezTo>
                  <a:pt x="6966228" y="1134802"/>
                  <a:pt x="6981051" y="1132331"/>
                  <a:pt x="6983522" y="1115037"/>
                </a:cubicBezTo>
                <a:cubicBezTo>
                  <a:pt x="6981051" y="1117508"/>
                  <a:pt x="6978580" y="1119979"/>
                  <a:pt x="6976110" y="1122450"/>
                </a:cubicBezTo>
                <a:cubicBezTo>
                  <a:pt x="6968698" y="1102685"/>
                  <a:pt x="7015639" y="1068097"/>
                  <a:pt x="7025521" y="1043392"/>
                </a:cubicBezTo>
                <a:cubicBezTo>
                  <a:pt x="7035403" y="1018686"/>
                  <a:pt x="7032933" y="934688"/>
                  <a:pt x="7067520" y="937159"/>
                </a:cubicBezTo>
                <a:cubicBezTo>
                  <a:pt x="7065049" y="951982"/>
                  <a:pt x="7134224" y="934688"/>
                  <a:pt x="7149048" y="959393"/>
                </a:cubicBezTo>
                <a:cubicBezTo>
                  <a:pt x="7161400" y="981628"/>
                  <a:pt x="7141636" y="1033510"/>
                  <a:pt x="7136695" y="1055744"/>
                </a:cubicBezTo>
                <a:cubicBezTo>
                  <a:pt x="7134224" y="1065627"/>
                  <a:pt x="7121872" y="1068097"/>
                  <a:pt x="7124342" y="1077979"/>
                </a:cubicBezTo>
                <a:cubicBezTo>
                  <a:pt x="7126813" y="1090332"/>
                  <a:pt x="7144107" y="1107626"/>
                  <a:pt x="7146577" y="1119979"/>
                </a:cubicBezTo>
                <a:cubicBezTo>
                  <a:pt x="7156460" y="1152096"/>
                  <a:pt x="7144107" y="1166920"/>
                  <a:pt x="7144107" y="1194095"/>
                </a:cubicBezTo>
                <a:cubicBezTo>
                  <a:pt x="7144107" y="1208918"/>
                  <a:pt x="7149048" y="1228682"/>
                  <a:pt x="7149048" y="1243505"/>
                </a:cubicBezTo>
                <a:cubicBezTo>
                  <a:pt x="7149048" y="1253389"/>
                  <a:pt x="7146577" y="1263270"/>
                  <a:pt x="7146577" y="1275622"/>
                </a:cubicBezTo>
                <a:cubicBezTo>
                  <a:pt x="7146577" y="1307739"/>
                  <a:pt x="7158930" y="1300329"/>
                  <a:pt x="7168812" y="1329974"/>
                </a:cubicBezTo>
                <a:cubicBezTo>
                  <a:pt x="7178694" y="1357150"/>
                  <a:pt x="7149048" y="1473267"/>
                  <a:pt x="7111990" y="1446090"/>
                </a:cubicBezTo>
                <a:cubicBezTo>
                  <a:pt x="7116931" y="1453501"/>
                  <a:pt x="7131754" y="1458442"/>
                  <a:pt x="7129284" y="1460913"/>
                </a:cubicBezTo>
                <a:cubicBezTo>
                  <a:pt x="7126813" y="1468325"/>
                  <a:pt x="7102108" y="1468325"/>
                  <a:pt x="7099637" y="1468325"/>
                </a:cubicBezTo>
                <a:cubicBezTo>
                  <a:pt x="7087284" y="1493030"/>
                  <a:pt x="7069991" y="1468325"/>
                  <a:pt x="7065049" y="1483149"/>
                </a:cubicBezTo>
                <a:cubicBezTo>
                  <a:pt x="7069991" y="1473267"/>
                  <a:pt x="7074931" y="1507853"/>
                  <a:pt x="7072461" y="1505383"/>
                </a:cubicBezTo>
                <a:cubicBezTo>
                  <a:pt x="7074931" y="1507853"/>
                  <a:pt x="7126813" y="1515265"/>
                  <a:pt x="7126813" y="1515265"/>
                </a:cubicBezTo>
                <a:cubicBezTo>
                  <a:pt x="7137931" y="1511559"/>
                  <a:pt x="7138549" y="1509089"/>
                  <a:pt x="7137622" y="1506310"/>
                </a:cubicBezTo>
                <a:lnTo>
                  <a:pt x="7137515" y="1505965"/>
                </a:lnTo>
                <a:lnTo>
                  <a:pt x="7132564" y="1505924"/>
                </a:lnTo>
                <a:cubicBezTo>
                  <a:pt x="7129591" y="1504766"/>
                  <a:pt x="7126812" y="1502295"/>
                  <a:pt x="7124341" y="1497972"/>
                </a:cubicBezTo>
                <a:cubicBezTo>
                  <a:pt x="7129900" y="1496119"/>
                  <a:pt x="7136154" y="1491486"/>
                  <a:pt x="7141930" y="1487853"/>
                </a:cubicBezTo>
                <a:lnTo>
                  <a:pt x="7156219" y="1483848"/>
                </a:lnTo>
                <a:lnTo>
                  <a:pt x="7157695" y="1482839"/>
                </a:lnTo>
                <a:cubicBezTo>
                  <a:pt x="7164489" y="1478824"/>
                  <a:pt x="7171283" y="1474501"/>
                  <a:pt x="7176224" y="1468325"/>
                </a:cubicBezTo>
                <a:cubicBezTo>
                  <a:pt x="7186106" y="1455973"/>
                  <a:pt x="7193518" y="1433737"/>
                  <a:pt x="7200929" y="1418914"/>
                </a:cubicBezTo>
                <a:cubicBezTo>
                  <a:pt x="7210811" y="1396679"/>
                  <a:pt x="7213282" y="1396679"/>
                  <a:pt x="7208340" y="1369503"/>
                </a:cubicBezTo>
                <a:cubicBezTo>
                  <a:pt x="7205871" y="1347268"/>
                  <a:pt x="7191047" y="1337386"/>
                  <a:pt x="7215753" y="1315151"/>
                </a:cubicBezTo>
                <a:cubicBezTo>
                  <a:pt x="7230576" y="1305269"/>
                  <a:pt x="7260222" y="1297857"/>
                  <a:pt x="7270104" y="1305269"/>
                </a:cubicBezTo>
                <a:cubicBezTo>
                  <a:pt x="7267634" y="1305269"/>
                  <a:pt x="7277516" y="1325034"/>
                  <a:pt x="7277516" y="1325034"/>
                </a:cubicBezTo>
                <a:cubicBezTo>
                  <a:pt x="7297280" y="1359621"/>
                  <a:pt x="7267634" y="1426326"/>
                  <a:pt x="7334338" y="1413973"/>
                </a:cubicBezTo>
                <a:cubicBezTo>
                  <a:pt x="7309633" y="1396679"/>
                  <a:pt x="7289869" y="1411503"/>
                  <a:pt x="7294809" y="1371975"/>
                </a:cubicBezTo>
                <a:cubicBezTo>
                  <a:pt x="7297280" y="1347268"/>
                  <a:pt x="7324456" y="1362091"/>
                  <a:pt x="7299751" y="1320092"/>
                </a:cubicBezTo>
                <a:cubicBezTo>
                  <a:pt x="7284927" y="1292917"/>
                  <a:pt x="7260222" y="1283034"/>
                  <a:pt x="7230576" y="1280564"/>
                </a:cubicBezTo>
                <a:cubicBezTo>
                  <a:pt x="7215753" y="1280564"/>
                  <a:pt x="7195988" y="1295387"/>
                  <a:pt x="7181165" y="1278093"/>
                </a:cubicBezTo>
                <a:cubicBezTo>
                  <a:pt x="7181165" y="1280564"/>
                  <a:pt x="7176224" y="1228682"/>
                  <a:pt x="7176224" y="1228682"/>
                </a:cubicBezTo>
                <a:cubicBezTo>
                  <a:pt x="7176224" y="1216330"/>
                  <a:pt x="7183635" y="1199036"/>
                  <a:pt x="7186106" y="1189155"/>
                </a:cubicBezTo>
                <a:cubicBezTo>
                  <a:pt x="7200929" y="1142214"/>
                  <a:pt x="7176224" y="1129862"/>
                  <a:pt x="7166342" y="1087862"/>
                </a:cubicBezTo>
                <a:cubicBezTo>
                  <a:pt x="7158930" y="1060687"/>
                  <a:pt x="7166342" y="1050803"/>
                  <a:pt x="7186106" y="1028569"/>
                </a:cubicBezTo>
                <a:cubicBezTo>
                  <a:pt x="7198458" y="1016216"/>
                  <a:pt x="7213282" y="1013745"/>
                  <a:pt x="7218223" y="996452"/>
                </a:cubicBezTo>
                <a:cubicBezTo>
                  <a:pt x="7223164" y="979158"/>
                  <a:pt x="7200929" y="954452"/>
                  <a:pt x="7220693" y="942100"/>
                </a:cubicBezTo>
                <a:cubicBezTo>
                  <a:pt x="7235517" y="961864"/>
                  <a:pt x="7240458" y="981628"/>
                  <a:pt x="7235517" y="1006335"/>
                </a:cubicBezTo>
                <a:cubicBezTo>
                  <a:pt x="7233046" y="1026098"/>
                  <a:pt x="7225635" y="1028569"/>
                  <a:pt x="7225635" y="1045862"/>
                </a:cubicBezTo>
                <a:cubicBezTo>
                  <a:pt x="7225635" y="1060687"/>
                  <a:pt x="7240458" y="1070568"/>
                  <a:pt x="7225635" y="1077979"/>
                </a:cubicBezTo>
                <a:cubicBezTo>
                  <a:pt x="7237987" y="1102685"/>
                  <a:pt x="7275045" y="1097744"/>
                  <a:pt x="7297280" y="1107626"/>
                </a:cubicBezTo>
                <a:cubicBezTo>
                  <a:pt x="7307162" y="1112567"/>
                  <a:pt x="7304692" y="1122450"/>
                  <a:pt x="7321985" y="1124921"/>
                </a:cubicBezTo>
                <a:cubicBezTo>
                  <a:pt x="7317045" y="1115037"/>
                  <a:pt x="7317045" y="1105156"/>
                  <a:pt x="7314574" y="1095273"/>
                </a:cubicBezTo>
                <a:cubicBezTo>
                  <a:pt x="7307162" y="1087862"/>
                  <a:pt x="7309633" y="1097744"/>
                  <a:pt x="7307162" y="1085391"/>
                </a:cubicBezTo>
                <a:cubicBezTo>
                  <a:pt x="7294809" y="1097744"/>
                  <a:pt x="7270104" y="1082921"/>
                  <a:pt x="7260222" y="1068097"/>
                </a:cubicBezTo>
                <a:cubicBezTo>
                  <a:pt x="7235517" y="1031039"/>
                  <a:pt x="7272575" y="1016216"/>
                  <a:pt x="7275045" y="1055744"/>
                </a:cubicBezTo>
                <a:cubicBezTo>
                  <a:pt x="7292339" y="1050803"/>
                  <a:pt x="7336809" y="1018686"/>
                  <a:pt x="7289869" y="1021157"/>
                </a:cubicBezTo>
                <a:cubicBezTo>
                  <a:pt x="7298516" y="1002628"/>
                  <a:pt x="7313957" y="993981"/>
                  <a:pt x="7330941" y="993363"/>
                </a:cubicBezTo>
                <a:lnTo>
                  <a:pt x="7336469" y="994398"/>
                </a:lnTo>
                <a:lnTo>
                  <a:pt x="7336809" y="993981"/>
                </a:lnTo>
                <a:cubicBezTo>
                  <a:pt x="7341750" y="988422"/>
                  <a:pt x="7347000" y="987341"/>
                  <a:pt x="7351246" y="988847"/>
                </a:cubicBezTo>
                <a:cubicBezTo>
                  <a:pt x="7354431" y="989976"/>
                  <a:pt x="7357051" y="992560"/>
                  <a:pt x="7358553" y="995800"/>
                </a:cubicBezTo>
                <a:lnTo>
                  <a:pt x="7358750" y="999392"/>
                </a:lnTo>
                <a:lnTo>
                  <a:pt x="7381278" y="1013745"/>
                </a:lnTo>
                <a:cubicBezTo>
                  <a:pt x="7391161" y="1021157"/>
                  <a:pt x="7398572" y="1040921"/>
                  <a:pt x="7408454" y="1048333"/>
                </a:cubicBezTo>
                <a:cubicBezTo>
                  <a:pt x="7425748" y="1060687"/>
                  <a:pt x="7443042" y="1043392"/>
                  <a:pt x="7455395" y="1050803"/>
                </a:cubicBezTo>
                <a:cubicBezTo>
                  <a:pt x="7482571" y="1065627"/>
                  <a:pt x="7443042" y="1095273"/>
                  <a:pt x="7438101" y="1117508"/>
                </a:cubicBezTo>
                <a:cubicBezTo>
                  <a:pt x="7430689" y="1147154"/>
                  <a:pt x="7425748" y="1203977"/>
                  <a:pt x="7465277" y="1206447"/>
                </a:cubicBezTo>
                <a:cubicBezTo>
                  <a:pt x="7462807" y="1201506"/>
                  <a:pt x="7465277" y="1191624"/>
                  <a:pt x="7462807" y="1186683"/>
                </a:cubicBezTo>
                <a:cubicBezTo>
                  <a:pt x="7499865" y="1184213"/>
                  <a:pt x="7467747" y="1134802"/>
                  <a:pt x="7467747" y="1115037"/>
                </a:cubicBezTo>
                <a:cubicBezTo>
                  <a:pt x="7467747" y="1090332"/>
                  <a:pt x="7487512" y="1068097"/>
                  <a:pt x="7472689" y="1043392"/>
                </a:cubicBezTo>
                <a:cubicBezTo>
                  <a:pt x="7462807" y="1045862"/>
                  <a:pt x="7445512" y="1033510"/>
                  <a:pt x="7435630" y="1021157"/>
                </a:cubicBezTo>
                <a:cubicBezTo>
                  <a:pt x="7444895" y="1004481"/>
                  <a:pt x="7420808" y="997533"/>
                  <a:pt x="7405058" y="983636"/>
                </a:cubicBezTo>
                <a:lnTo>
                  <a:pt x="7398733" y="974321"/>
                </a:lnTo>
                <a:lnTo>
                  <a:pt x="7398573" y="976688"/>
                </a:lnTo>
                <a:cubicBezTo>
                  <a:pt x="7374485" y="971128"/>
                  <a:pt x="7376801" y="951674"/>
                  <a:pt x="7384676" y="944377"/>
                </a:cubicBezTo>
                <a:lnTo>
                  <a:pt x="7393632" y="942100"/>
                </a:lnTo>
                <a:lnTo>
                  <a:pt x="7393632" y="934379"/>
                </a:lnTo>
                <a:cubicBezTo>
                  <a:pt x="7393632" y="924806"/>
                  <a:pt x="7391161" y="916160"/>
                  <a:pt x="7378808" y="907512"/>
                </a:cubicBezTo>
                <a:cubicBezTo>
                  <a:pt x="7383749" y="895159"/>
                  <a:pt x="7383749" y="900100"/>
                  <a:pt x="7381278" y="887748"/>
                </a:cubicBezTo>
                <a:cubicBezTo>
                  <a:pt x="7388690" y="885277"/>
                  <a:pt x="7386220" y="882808"/>
                  <a:pt x="7393631" y="877867"/>
                </a:cubicBezTo>
                <a:cubicBezTo>
                  <a:pt x="7386220" y="875396"/>
                  <a:pt x="7391161" y="877867"/>
                  <a:pt x="7386220" y="870454"/>
                </a:cubicBezTo>
                <a:cubicBezTo>
                  <a:pt x="7413396" y="863042"/>
                  <a:pt x="7578922" y="848219"/>
                  <a:pt x="7566569" y="818573"/>
                </a:cubicBezTo>
                <a:cubicBezTo>
                  <a:pt x="7571510" y="818573"/>
                  <a:pt x="7571510" y="818573"/>
                  <a:pt x="7576452" y="816102"/>
                </a:cubicBezTo>
                <a:cubicBezTo>
                  <a:pt x="7571510" y="796338"/>
                  <a:pt x="7522099" y="774104"/>
                  <a:pt x="7566569" y="771632"/>
                </a:cubicBezTo>
                <a:cubicBezTo>
                  <a:pt x="7564099" y="744456"/>
                  <a:pt x="7529511" y="759280"/>
                  <a:pt x="7546805" y="732104"/>
                </a:cubicBezTo>
                <a:cubicBezTo>
                  <a:pt x="7556687" y="737045"/>
                  <a:pt x="7564099" y="744456"/>
                  <a:pt x="7569040" y="754339"/>
                </a:cubicBezTo>
                <a:cubicBezTo>
                  <a:pt x="7571510" y="737045"/>
                  <a:pt x="7583863" y="712340"/>
                  <a:pt x="7598686" y="709869"/>
                </a:cubicBezTo>
                <a:cubicBezTo>
                  <a:pt x="7588804" y="709869"/>
                  <a:pt x="7583863" y="704928"/>
                  <a:pt x="7573981" y="702457"/>
                </a:cubicBezTo>
                <a:cubicBezTo>
                  <a:pt x="7588804" y="695046"/>
                  <a:pt x="7598686" y="699987"/>
                  <a:pt x="7608568" y="695046"/>
                </a:cubicBezTo>
                <a:cubicBezTo>
                  <a:pt x="7620921" y="690105"/>
                  <a:pt x="7623392" y="675281"/>
                  <a:pt x="7638215" y="667870"/>
                </a:cubicBezTo>
                <a:cubicBezTo>
                  <a:pt x="7638215" y="665399"/>
                  <a:pt x="7635744" y="662929"/>
                  <a:pt x="7633274" y="665399"/>
                </a:cubicBezTo>
                <a:cubicBezTo>
                  <a:pt x="7638215" y="662929"/>
                  <a:pt x="7640685" y="660458"/>
                  <a:pt x="7643156" y="657988"/>
                </a:cubicBezTo>
                <a:cubicBezTo>
                  <a:pt x="7653038" y="662929"/>
                  <a:pt x="7655508" y="662929"/>
                  <a:pt x="7670332" y="655517"/>
                </a:cubicBezTo>
                <a:cubicBezTo>
                  <a:pt x="7667861" y="653046"/>
                  <a:pt x="7665390" y="653046"/>
                  <a:pt x="7662921" y="650576"/>
                </a:cubicBezTo>
                <a:cubicBezTo>
                  <a:pt x="7682685" y="640694"/>
                  <a:pt x="7771624" y="623400"/>
                  <a:pt x="7771624" y="601166"/>
                </a:cubicBezTo>
                <a:cubicBezTo>
                  <a:pt x="7766683" y="601166"/>
                  <a:pt x="7766683" y="601166"/>
                  <a:pt x="7766683" y="606106"/>
                </a:cubicBezTo>
                <a:cubicBezTo>
                  <a:pt x="7761742" y="603636"/>
                  <a:pt x="7766683" y="598695"/>
                  <a:pt x="7761742" y="598695"/>
                </a:cubicBezTo>
                <a:cubicBezTo>
                  <a:pt x="7759271" y="601166"/>
                  <a:pt x="7754330" y="601166"/>
                  <a:pt x="7751859" y="603636"/>
                </a:cubicBezTo>
                <a:cubicBezTo>
                  <a:pt x="7751859" y="598695"/>
                  <a:pt x="7749389" y="596224"/>
                  <a:pt x="7749389" y="591284"/>
                </a:cubicBezTo>
                <a:cubicBezTo>
                  <a:pt x="7756801" y="591284"/>
                  <a:pt x="7754330" y="591284"/>
                  <a:pt x="7764212" y="586342"/>
                </a:cubicBezTo>
                <a:cubicBezTo>
                  <a:pt x="7769153" y="593754"/>
                  <a:pt x="7764212" y="586342"/>
                  <a:pt x="7779035" y="588812"/>
                </a:cubicBezTo>
                <a:cubicBezTo>
                  <a:pt x="7776565" y="586342"/>
                  <a:pt x="7776565" y="586342"/>
                  <a:pt x="7774095" y="583871"/>
                </a:cubicBezTo>
                <a:cubicBezTo>
                  <a:pt x="7796330" y="588812"/>
                  <a:pt x="7867975" y="559166"/>
                  <a:pt x="7835858" y="608577"/>
                </a:cubicBezTo>
                <a:cubicBezTo>
                  <a:pt x="7840799" y="601166"/>
                  <a:pt x="7850681" y="598695"/>
                  <a:pt x="7858093" y="591284"/>
                </a:cubicBezTo>
                <a:cubicBezTo>
                  <a:pt x="7860564" y="601166"/>
                  <a:pt x="7867975" y="591284"/>
                  <a:pt x="7858093" y="606106"/>
                </a:cubicBezTo>
                <a:cubicBezTo>
                  <a:pt x="7865504" y="598695"/>
                  <a:pt x="7872916" y="598695"/>
                  <a:pt x="7880328" y="591284"/>
                </a:cubicBezTo>
                <a:cubicBezTo>
                  <a:pt x="7880328" y="593754"/>
                  <a:pt x="7880328" y="598695"/>
                  <a:pt x="7880328" y="601166"/>
                </a:cubicBezTo>
                <a:cubicBezTo>
                  <a:pt x="7885269" y="598695"/>
                  <a:pt x="7892680" y="596224"/>
                  <a:pt x="7900092" y="593754"/>
                </a:cubicBezTo>
                <a:lnTo>
                  <a:pt x="7898081" y="587888"/>
                </a:lnTo>
                <a:lnTo>
                  <a:pt x="7883107" y="584798"/>
                </a:lnTo>
                <a:lnTo>
                  <a:pt x="7876976" y="576810"/>
                </a:lnTo>
                <a:lnTo>
                  <a:pt x="7882798" y="569048"/>
                </a:lnTo>
                <a:cubicBezTo>
                  <a:pt x="7888975" y="570283"/>
                  <a:pt x="7895151" y="570283"/>
                  <a:pt x="7899783" y="572136"/>
                </a:cubicBezTo>
                <a:lnTo>
                  <a:pt x="7902562" y="577249"/>
                </a:lnTo>
                <a:lnTo>
                  <a:pt x="7902562" y="582087"/>
                </a:lnTo>
                <a:lnTo>
                  <a:pt x="7905007" y="581748"/>
                </a:lnTo>
                <a:lnTo>
                  <a:pt x="7902562" y="577249"/>
                </a:lnTo>
                <a:lnTo>
                  <a:pt x="7902562" y="571518"/>
                </a:lnTo>
                <a:lnTo>
                  <a:pt x="7905930" y="581620"/>
                </a:lnTo>
                <a:lnTo>
                  <a:pt x="7907504" y="581401"/>
                </a:lnTo>
                <a:cubicBezTo>
                  <a:pt x="7905033" y="569048"/>
                  <a:pt x="7924797" y="549284"/>
                  <a:pt x="7929739" y="564107"/>
                </a:cubicBezTo>
                <a:cubicBezTo>
                  <a:pt x="7932209" y="564107"/>
                  <a:pt x="7937150" y="561637"/>
                  <a:pt x="7939621" y="561637"/>
                </a:cubicBezTo>
                <a:cubicBezTo>
                  <a:pt x="7944562" y="571519"/>
                  <a:pt x="7949503" y="578930"/>
                  <a:pt x="7959385" y="586342"/>
                </a:cubicBezTo>
                <a:cubicBezTo>
                  <a:pt x="7971738" y="554225"/>
                  <a:pt x="7944562" y="554225"/>
                  <a:pt x="7934680" y="529519"/>
                </a:cubicBezTo>
                <a:cubicBezTo>
                  <a:pt x="7954444" y="536932"/>
                  <a:pt x="8011266" y="536932"/>
                  <a:pt x="8001384" y="504814"/>
                </a:cubicBezTo>
                <a:cubicBezTo>
                  <a:pt x="8001384" y="504814"/>
                  <a:pt x="8006325" y="509755"/>
                  <a:pt x="8008796" y="509755"/>
                </a:cubicBezTo>
                <a:cubicBezTo>
                  <a:pt x="7972047" y="470845"/>
                  <a:pt x="8043113" y="380863"/>
                  <a:pt x="8087935" y="368906"/>
                </a:cubicBezTo>
                <a:close/>
                <a:moveTo>
                  <a:pt x="4493216" y="354112"/>
                </a:moveTo>
                <a:cubicBezTo>
                  <a:pt x="4503099" y="366465"/>
                  <a:pt x="4498158" y="386229"/>
                  <a:pt x="4483334" y="391170"/>
                </a:cubicBezTo>
                <a:cubicBezTo>
                  <a:pt x="4483334" y="376347"/>
                  <a:pt x="4485805" y="363994"/>
                  <a:pt x="4493216" y="354112"/>
                </a:cubicBezTo>
                <a:close/>
                <a:moveTo>
                  <a:pt x="1973276" y="346699"/>
                </a:moveTo>
                <a:cubicBezTo>
                  <a:pt x="1988100" y="344229"/>
                  <a:pt x="1997982" y="356582"/>
                  <a:pt x="2005393" y="368935"/>
                </a:cubicBezTo>
                <a:cubicBezTo>
                  <a:pt x="1995511" y="368935"/>
                  <a:pt x="1975747" y="376347"/>
                  <a:pt x="1968335" y="371406"/>
                </a:cubicBezTo>
                <a:cubicBezTo>
                  <a:pt x="1948570" y="361524"/>
                  <a:pt x="1955982" y="346699"/>
                  <a:pt x="1973276" y="346699"/>
                </a:cubicBezTo>
                <a:close/>
                <a:moveTo>
                  <a:pt x="1597751" y="334346"/>
                </a:moveTo>
                <a:cubicBezTo>
                  <a:pt x="1600221" y="351641"/>
                  <a:pt x="1632338" y="366464"/>
                  <a:pt x="1615044" y="378817"/>
                </a:cubicBezTo>
                <a:cubicBezTo>
                  <a:pt x="1597751" y="391170"/>
                  <a:pt x="1582927" y="354111"/>
                  <a:pt x="1582927" y="349170"/>
                </a:cubicBezTo>
                <a:cubicBezTo>
                  <a:pt x="1585398" y="346699"/>
                  <a:pt x="1592810" y="341758"/>
                  <a:pt x="1597751" y="334346"/>
                </a:cubicBezTo>
                <a:close/>
                <a:moveTo>
                  <a:pt x="1718422" y="324619"/>
                </a:moveTo>
                <a:cubicBezTo>
                  <a:pt x="1724058" y="324465"/>
                  <a:pt x="1728690" y="325082"/>
                  <a:pt x="1731160" y="326935"/>
                </a:cubicBezTo>
                <a:cubicBezTo>
                  <a:pt x="1760808" y="346700"/>
                  <a:pt x="1708925" y="356582"/>
                  <a:pt x="1699044" y="361524"/>
                </a:cubicBezTo>
                <a:cubicBezTo>
                  <a:pt x="1701514" y="361524"/>
                  <a:pt x="1701514" y="363993"/>
                  <a:pt x="1703985" y="363993"/>
                </a:cubicBezTo>
                <a:cubicBezTo>
                  <a:pt x="1699044" y="366464"/>
                  <a:pt x="1694102" y="366464"/>
                  <a:pt x="1686690" y="366464"/>
                </a:cubicBezTo>
                <a:cubicBezTo>
                  <a:pt x="1686690" y="368934"/>
                  <a:pt x="1689161" y="371405"/>
                  <a:pt x="1689161" y="373876"/>
                </a:cubicBezTo>
                <a:cubicBezTo>
                  <a:pt x="1691631" y="371405"/>
                  <a:pt x="1691631" y="371405"/>
                  <a:pt x="1694102" y="368934"/>
                </a:cubicBezTo>
                <a:cubicBezTo>
                  <a:pt x="1694102" y="368934"/>
                  <a:pt x="1694102" y="378817"/>
                  <a:pt x="1691631" y="378817"/>
                </a:cubicBezTo>
                <a:cubicBezTo>
                  <a:pt x="1691631" y="378817"/>
                  <a:pt x="1701514" y="371405"/>
                  <a:pt x="1701514" y="371405"/>
                </a:cubicBezTo>
                <a:cubicBezTo>
                  <a:pt x="1701514" y="373876"/>
                  <a:pt x="1701514" y="376346"/>
                  <a:pt x="1701514" y="378817"/>
                </a:cubicBezTo>
                <a:cubicBezTo>
                  <a:pt x="1701514" y="376346"/>
                  <a:pt x="1706455" y="368934"/>
                  <a:pt x="1706455" y="366464"/>
                </a:cubicBezTo>
                <a:cubicBezTo>
                  <a:pt x="1711396" y="368934"/>
                  <a:pt x="1718807" y="368934"/>
                  <a:pt x="1723749" y="368934"/>
                </a:cubicBezTo>
                <a:cubicBezTo>
                  <a:pt x="1723749" y="408464"/>
                  <a:pt x="1718807" y="410935"/>
                  <a:pt x="1686690" y="418346"/>
                </a:cubicBezTo>
                <a:cubicBezTo>
                  <a:pt x="1666926" y="423287"/>
                  <a:pt x="1649632" y="430699"/>
                  <a:pt x="1634809" y="408464"/>
                </a:cubicBezTo>
                <a:cubicBezTo>
                  <a:pt x="1615045" y="373876"/>
                  <a:pt x="1642221" y="344229"/>
                  <a:pt x="1671867" y="334347"/>
                </a:cubicBezTo>
                <a:cubicBezTo>
                  <a:pt x="1675573" y="332494"/>
                  <a:pt x="1701514" y="325083"/>
                  <a:pt x="1718422" y="324619"/>
                </a:cubicBezTo>
                <a:close/>
                <a:moveTo>
                  <a:pt x="8221262" y="314582"/>
                </a:moveTo>
                <a:cubicBezTo>
                  <a:pt x="8233615" y="314582"/>
                  <a:pt x="8250909" y="314582"/>
                  <a:pt x="8238556" y="336818"/>
                </a:cubicBezTo>
                <a:cubicBezTo>
                  <a:pt x="8228674" y="331877"/>
                  <a:pt x="8218792" y="326936"/>
                  <a:pt x="8206439" y="324465"/>
                </a:cubicBezTo>
                <a:cubicBezTo>
                  <a:pt x="8211380" y="319524"/>
                  <a:pt x="8216321" y="317054"/>
                  <a:pt x="8221262" y="314582"/>
                </a:cubicBezTo>
                <a:close/>
                <a:moveTo>
                  <a:pt x="5708723" y="299759"/>
                </a:moveTo>
                <a:cubicBezTo>
                  <a:pt x="5713664" y="307171"/>
                  <a:pt x="5721075" y="312112"/>
                  <a:pt x="5721075" y="314583"/>
                </a:cubicBezTo>
                <a:cubicBezTo>
                  <a:pt x="5723546" y="326935"/>
                  <a:pt x="5711193" y="326935"/>
                  <a:pt x="5713664" y="334347"/>
                </a:cubicBezTo>
                <a:cubicBezTo>
                  <a:pt x="5716134" y="349170"/>
                  <a:pt x="5733428" y="378817"/>
                  <a:pt x="5748251" y="356582"/>
                </a:cubicBezTo>
                <a:cubicBezTo>
                  <a:pt x="5753192" y="363993"/>
                  <a:pt x="5758133" y="368934"/>
                  <a:pt x="5760604" y="376346"/>
                </a:cubicBezTo>
                <a:cubicBezTo>
                  <a:pt x="5763074" y="376346"/>
                  <a:pt x="5768015" y="376346"/>
                  <a:pt x="5770486" y="383758"/>
                </a:cubicBezTo>
                <a:cubicBezTo>
                  <a:pt x="5738369" y="381287"/>
                  <a:pt x="5740839" y="433170"/>
                  <a:pt x="5718605" y="428228"/>
                </a:cubicBezTo>
                <a:cubicBezTo>
                  <a:pt x="5711193" y="438111"/>
                  <a:pt x="5706252" y="445522"/>
                  <a:pt x="5698840" y="445522"/>
                </a:cubicBezTo>
                <a:cubicBezTo>
                  <a:pt x="5696370" y="430699"/>
                  <a:pt x="5703781" y="418346"/>
                  <a:pt x="5708723" y="405994"/>
                </a:cubicBezTo>
                <a:cubicBezTo>
                  <a:pt x="5698840" y="408464"/>
                  <a:pt x="5706252" y="405994"/>
                  <a:pt x="5701311" y="413405"/>
                </a:cubicBezTo>
                <a:cubicBezTo>
                  <a:pt x="5696370" y="386228"/>
                  <a:pt x="5634606" y="455404"/>
                  <a:pt x="5659312" y="386228"/>
                </a:cubicBezTo>
                <a:cubicBezTo>
                  <a:pt x="5659312" y="378817"/>
                  <a:pt x="5666723" y="361524"/>
                  <a:pt x="5666723" y="356582"/>
                </a:cubicBezTo>
                <a:cubicBezTo>
                  <a:pt x="5666723" y="351641"/>
                  <a:pt x="5649429" y="341759"/>
                  <a:pt x="5649429" y="334347"/>
                </a:cubicBezTo>
                <a:cubicBezTo>
                  <a:pt x="5651900" y="307171"/>
                  <a:pt x="5698840" y="321994"/>
                  <a:pt x="5708723" y="299759"/>
                </a:cubicBezTo>
                <a:close/>
                <a:moveTo>
                  <a:pt x="5664252" y="247877"/>
                </a:moveTo>
                <a:cubicBezTo>
                  <a:pt x="5661782" y="252818"/>
                  <a:pt x="5659311" y="252818"/>
                  <a:pt x="5659311" y="255289"/>
                </a:cubicBezTo>
                <a:cubicBezTo>
                  <a:pt x="5688958" y="245407"/>
                  <a:pt x="5691428" y="262701"/>
                  <a:pt x="5686487" y="279994"/>
                </a:cubicBezTo>
                <a:cubicBezTo>
                  <a:pt x="5679076" y="307170"/>
                  <a:pt x="5671664" y="297288"/>
                  <a:pt x="5654370" y="312111"/>
                </a:cubicBezTo>
                <a:cubicBezTo>
                  <a:pt x="5634606" y="304700"/>
                  <a:pt x="5646959" y="279994"/>
                  <a:pt x="5627194" y="270112"/>
                </a:cubicBezTo>
                <a:cubicBezTo>
                  <a:pt x="5644488" y="265171"/>
                  <a:pt x="5649429" y="255289"/>
                  <a:pt x="5664252" y="247877"/>
                </a:cubicBezTo>
                <a:close/>
                <a:moveTo>
                  <a:pt x="1716877" y="233132"/>
                </a:moveTo>
                <a:cubicBezTo>
                  <a:pt x="1722050" y="234290"/>
                  <a:pt x="1726837" y="237995"/>
                  <a:pt x="1731160" y="245407"/>
                </a:cubicBezTo>
                <a:cubicBezTo>
                  <a:pt x="1743513" y="252819"/>
                  <a:pt x="1760806" y="279995"/>
                  <a:pt x="1741042" y="294818"/>
                </a:cubicBezTo>
                <a:cubicBezTo>
                  <a:pt x="1721277" y="312112"/>
                  <a:pt x="1699043" y="282466"/>
                  <a:pt x="1686690" y="277524"/>
                </a:cubicBezTo>
                <a:cubicBezTo>
                  <a:pt x="1699043" y="309641"/>
                  <a:pt x="1671867" y="294818"/>
                  <a:pt x="1659514" y="282466"/>
                </a:cubicBezTo>
                <a:cubicBezTo>
                  <a:pt x="1652102" y="287407"/>
                  <a:pt x="1647161" y="287407"/>
                  <a:pt x="1644691" y="299759"/>
                </a:cubicBezTo>
                <a:cubicBezTo>
                  <a:pt x="1610103" y="304700"/>
                  <a:pt x="1647161" y="270113"/>
                  <a:pt x="1661985" y="260231"/>
                </a:cubicBezTo>
                <a:cubicBezTo>
                  <a:pt x="1682367" y="249113"/>
                  <a:pt x="1701359" y="229658"/>
                  <a:pt x="1716877" y="233132"/>
                </a:cubicBezTo>
                <a:close/>
                <a:moveTo>
                  <a:pt x="5814956" y="218231"/>
                </a:moveTo>
                <a:cubicBezTo>
                  <a:pt x="5817427" y="223172"/>
                  <a:pt x="5817427" y="225643"/>
                  <a:pt x="5819897" y="230585"/>
                </a:cubicBezTo>
                <a:cubicBezTo>
                  <a:pt x="5834720" y="257761"/>
                  <a:pt x="5805074" y="240467"/>
                  <a:pt x="5814956" y="218231"/>
                </a:cubicBezTo>
                <a:close/>
                <a:moveTo>
                  <a:pt x="5338141" y="208349"/>
                </a:moveTo>
                <a:cubicBezTo>
                  <a:pt x="5357905" y="220702"/>
                  <a:pt x="5355435" y="240466"/>
                  <a:pt x="5362847" y="257760"/>
                </a:cubicBezTo>
                <a:cubicBezTo>
                  <a:pt x="5367788" y="272584"/>
                  <a:pt x="5380141" y="282467"/>
                  <a:pt x="5385082" y="299760"/>
                </a:cubicBezTo>
                <a:cubicBezTo>
                  <a:pt x="5385082" y="304701"/>
                  <a:pt x="5385082" y="307172"/>
                  <a:pt x="5387552" y="309642"/>
                </a:cubicBezTo>
                <a:cubicBezTo>
                  <a:pt x="5362847" y="292349"/>
                  <a:pt x="5338141" y="242937"/>
                  <a:pt x="5338141" y="208349"/>
                </a:cubicBezTo>
                <a:close/>
                <a:moveTo>
                  <a:pt x="2114089" y="203408"/>
                </a:moveTo>
                <a:cubicBezTo>
                  <a:pt x="2133854" y="208349"/>
                  <a:pt x="2161030" y="237996"/>
                  <a:pt x="2153619" y="257760"/>
                </a:cubicBezTo>
                <a:cubicBezTo>
                  <a:pt x="2173382" y="252820"/>
                  <a:pt x="2188206" y="267642"/>
                  <a:pt x="2190676" y="289877"/>
                </a:cubicBezTo>
                <a:cubicBezTo>
                  <a:pt x="2183264" y="299759"/>
                  <a:pt x="2180795" y="312113"/>
                  <a:pt x="2188206" y="319525"/>
                </a:cubicBezTo>
                <a:cubicBezTo>
                  <a:pt x="2195617" y="321995"/>
                  <a:pt x="2195617" y="334348"/>
                  <a:pt x="2188206" y="346700"/>
                </a:cubicBezTo>
                <a:cubicBezTo>
                  <a:pt x="2173382" y="339289"/>
                  <a:pt x="2161030" y="363994"/>
                  <a:pt x="2146206" y="346700"/>
                </a:cubicBezTo>
                <a:cubicBezTo>
                  <a:pt x="2143736" y="351642"/>
                  <a:pt x="2141265" y="354112"/>
                  <a:pt x="2138795" y="356583"/>
                </a:cubicBezTo>
                <a:cubicBezTo>
                  <a:pt x="2138795" y="359053"/>
                  <a:pt x="2146206" y="368935"/>
                  <a:pt x="2133854" y="368935"/>
                </a:cubicBezTo>
                <a:cubicBezTo>
                  <a:pt x="2114089" y="368935"/>
                  <a:pt x="2131384" y="356583"/>
                  <a:pt x="2126442" y="349171"/>
                </a:cubicBezTo>
                <a:cubicBezTo>
                  <a:pt x="2104207" y="317054"/>
                  <a:pt x="2104207" y="329407"/>
                  <a:pt x="2136324" y="317054"/>
                </a:cubicBezTo>
                <a:cubicBezTo>
                  <a:pt x="2131384" y="307172"/>
                  <a:pt x="2121501" y="309641"/>
                  <a:pt x="2114089" y="302230"/>
                </a:cubicBezTo>
                <a:cubicBezTo>
                  <a:pt x="2106678" y="297289"/>
                  <a:pt x="2104207" y="292348"/>
                  <a:pt x="2104207" y="292348"/>
                </a:cubicBezTo>
                <a:cubicBezTo>
                  <a:pt x="2099266" y="287407"/>
                  <a:pt x="2099266" y="282465"/>
                  <a:pt x="2096796" y="272583"/>
                </a:cubicBezTo>
                <a:cubicBezTo>
                  <a:pt x="2094325" y="267642"/>
                  <a:pt x="2089384" y="267642"/>
                  <a:pt x="2089384" y="260231"/>
                </a:cubicBezTo>
                <a:cubicBezTo>
                  <a:pt x="2086913" y="247878"/>
                  <a:pt x="2094325" y="252820"/>
                  <a:pt x="2094325" y="245407"/>
                </a:cubicBezTo>
                <a:cubicBezTo>
                  <a:pt x="2089384" y="225643"/>
                  <a:pt x="2077031" y="195997"/>
                  <a:pt x="2114089" y="203408"/>
                </a:cubicBezTo>
                <a:close/>
                <a:moveTo>
                  <a:pt x="5876720" y="200011"/>
                </a:moveTo>
                <a:cubicBezTo>
                  <a:pt x="5882896" y="200320"/>
                  <a:pt x="5890308" y="204643"/>
                  <a:pt x="5901425" y="208350"/>
                </a:cubicBezTo>
                <a:cubicBezTo>
                  <a:pt x="5918719" y="218232"/>
                  <a:pt x="5881660" y="208350"/>
                  <a:pt x="5884131" y="205878"/>
                </a:cubicBezTo>
                <a:cubicBezTo>
                  <a:pt x="5874249" y="208350"/>
                  <a:pt x="5864366" y="215762"/>
                  <a:pt x="5854484" y="218232"/>
                </a:cubicBezTo>
                <a:cubicBezTo>
                  <a:pt x="5854484" y="215762"/>
                  <a:pt x="5854484" y="213290"/>
                  <a:pt x="5854484" y="210820"/>
                </a:cubicBezTo>
                <a:cubicBezTo>
                  <a:pt x="5856955" y="213290"/>
                  <a:pt x="5856955" y="213290"/>
                  <a:pt x="5859425" y="215762"/>
                </a:cubicBezTo>
                <a:cubicBezTo>
                  <a:pt x="5865602" y="203409"/>
                  <a:pt x="5870543" y="199703"/>
                  <a:pt x="5876720" y="200011"/>
                </a:cubicBezTo>
                <a:close/>
                <a:moveTo>
                  <a:pt x="4493216" y="158939"/>
                </a:moveTo>
                <a:cubicBezTo>
                  <a:pt x="4503099" y="168821"/>
                  <a:pt x="4498158" y="186115"/>
                  <a:pt x="4485805" y="191056"/>
                </a:cubicBezTo>
                <a:cubicBezTo>
                  <a:pt x="4483334" y="178704"/>
                  <a:pt x="4485805" y="168821"/>
                  <a:pt x="4493216" y="158939"/>
                </a:cubicBezTo>
                <a:close/>
                <a:moveTo>
                  <a:pt x="1916099" y="132574"/>
                </a:moveTo>
                <a:cubicBezTo>
                  <a:pt x="1919379" y="133925"/>
                  <a:pt x="1921387" y="137322"/>
                  <a:pt x="1921387" y="144116"/>
                </a:cubicBezTo>
                <a:cubicBezTo>
                  <a:pt x="1951034" y="131763"/>
                  <a:pt x="1931269" y="176233"/>
                  <a:pt x="1943622" y="191056"/>
                </a:cubicBezTo>
                <a:cubicBezTo>
                  <a:pt x="1943622" y="158939"/>
                  <a:pt x="1973269" y="139174"/>
                  <a:pt x="1980680" y="178703"/>
                </a:cubicBezTo>
                <a:cubicBezTo>
                  <a:pt x="1983151" y="176233"/>
                  <a:pt x="1983151" y="176233"/>
                  <a:pt x="1985621" y="171291"/>
                </a:cubicBezTo>
                <a:cubicBezTo>
                  <a:pt x="1993033" y="183644"/>
                  <a:pt x="1985621" y="195997"/>
                  <a:pt x="1993033" y="208350"/>
                </a:cubicBezTo>
                <a:cubicBezTo>
                  <a:pt x="2015268" y="176233"/>
                  <a:pt x="2027621" y="228114"/>
                  <a:pt x="2037503" y="237996"/>
                </a:cubicBezTo>
                <a:cubicBezTo>
                  <a:pt x="2044914" y="240467"/>
                  <a:pt x="2032562" y="279995"/>
                  <a:pt x="2044914" y="297289"/>
                </a:cubicBezTo>
                <a:cubicBezTo>
                  <a:pt x="2067149" y="336818"/>
                  <a:pt x="2062208" y="349170"/>
                  <a:pt x="2035032" y="361523"/>
                </a:cubicBezTo>
                <a:cubicBezTo>
                  <a:pt x="2010327" y="349170"/>
                  <a:pt x="2015268" y="321994"/>
                  <a:pt x="2002915" y="299760"/>
                </a:cubicBezTo>
                <a:cubicBezTo>
                  <a:pt x="1993033" y="302230"/>
                  <a:pt x="1951034" y="297289"/>
                  <a:pt x="1951034" y="277525"/>
                </a:cubicBezTo>
                <a:cubicBezTo>
                  <a:pt x="1928799" y="282466"/>
                  <a:pt x="1916446" y="312112"/>
                  <a:pt x="1894211" y="282466"/>
                </a:cubicBezTo>
                <a:cubicBezTo>
                  <a:pt x="1859624" y="235525"/>
                  <a:pt x="1928799" y="267643"/>
                  <a:pt x="1933740" y="245408"/>
                </a:cubicBezTo>
                <a:cubicBezTo>
                  <a:pt x="1928799" y="245408"/>
                  <a:pt x="1921387" y="242937"/>
                  <a:pt x="1916446" y="242937"/>
                </a:cubicBezTo>
                <a:cubicBezTo>
                  <a:pt x="1923858" y="237996"/>
                  <a:pt x="1926328" y="228114"/>
                  <a:pt x="1931269" y="220702"/>
                </a:cubicBezTo>
                <a:cubicBezTo>
                  <a:pt x="1928799" y="223173"/>
                  <a:pt x="1923858" y="223173"/>
                  <a:pt x="1921387" y="225643"/>
                </a:cubicBezTo>
                <a:cubicBezTo>
                  <a:pt x="1923858" y="225643"/>
                  <a:pt x="1921387" y="218232"/>
                  <a:pt x="1918917" y="218232"/>
                </a:cubicBezTo>
                <a:cubicBezTo>
                  <a:pt x="1918917" y="220702"/>
                  <a:pt x="1916446" y="223173"/>
                  <a:pt x="1916446" y="225643"/>
                </a:cubicBezTo>
                <a:cubicBezTo>
                  <a:pt x="1906564" y="215761"/>
                  <a:pt x="1923858" y="200938"/>
                  <a:pt x="1913976" y="193526"/>
                </a:cubicBezTo>
                <a:cubicBezTo>
                  <a:pt x="1904094" y="186115"/>
                  <a:pt x="1891741" y="213291"/>
                  <a:pt x="1886800" y="218232"/>
                </a:cubicBezTo>
                <a:cubicBezTo>
                  <a:pt x="1886800" y="208350"/>
                  <a:pt x="1891741" y="195997"/>
                  <a:pt x="1894211" y="183644"/>
                </a:cubicBezTo>
                <a:cubicBezTo>
                  <a:pt x="1862094" y="198467"/>
                  <a:pt x="1859624" y="163880"/>
                  <a:pt x="1871977" y="139174"/>
                </a:cubicBezTo>
                <a:cubicBezTo>
                  <a:pt x="1884946" y="142881"/>
                  <a:pt x="1906255" y="128521"/>
                  <a:pt x="1916099" y="132574"/>
                </a:cubicBezTo>
                <a:close/>
                <a:moveTo>
                  <a:pt x="8082294" y="126821"/>
                </a:moveTo>
                <a:cubicBezTo>
                  <a:pt x="8088470" y="123116"/>
                  <a:pt x="8095264" y="126821"/>
                  <a:pt x="8095264" y="141644"/>
                </a:cubicBezTo>
                <a:cubicBezTo>
                  <a:pt x="8095264" y="139174"/>
                  <a:pt x="8097734" y="136703"/>
                  <a:pt x="8100205" y="134233"/>
                </a:cubicBezTo>
                <a:cubicBezTo>
                  <a:pt x="8107617" y="149056"/>
                  <a:pt x="8095264" y="171291"/>
                  <a:pt x="8097734" y="188585"/>
                </a:cubicBezTo>
                <a:cubicBezTo>
                  <a:pt x="8105146" y="181173"/>
                  <a:pt x="8110087" y="168820"/>
                  <a:pt x="8110087" y="158938"/>
                </a:cubicBezTo>
                <a:cubicBezTo>
                  <a:pt x="8112558" y="163879"/>
                  <a:pt x="8117499" y="168820"/>
                  <a:pt x="8119970" y="176232"/>
                </a:cubicBezTo>
                <a:cubicBezTo>
                  <a:pt x="8122440" y="171291"/>
                  <a:pt x="8124910" y="166350"/>
                  <a:pt x="8124910" y="161409"/>
                </a:cubicBezTo>
                <a:cubicBezTo>
                  <a:pt x="8132323" y="171291"/>
                  <a:pt x="8129852" y="183643"/>
                  <a:pt x="8137263" y="193526"/>
                </a:cubicBezTo>
                <a:cubicBezTo>
                  <a:pt x="8137263" y="186114"/>
                  <a:pt x="8137263" y="188585"/>
                  <a:pt x="8142205" y="181173"/>
                </a:cubicBezTo>
                <a:cubicBezTo>
                  <a:pt x="8144675" y="218232"/>
                  <a:pt x="8186674" y="230585"/>
                  <a:pt x="8174321" y="272584"/>
                </a:cubicBezTo>
                <a:cubicBezTo>
                  <a:pt x="8164439" y="299760"/>
                  <a:pt x="8134792" y="307171"/>
                  <a:pt x="8107617" y="312112"/>
                </a:cubicBezTo>
                <a:cubicBezTo>
                  <a:pt x="8092794" y="314583"/>
                  <a:pt x="8080441" y="312112"/>
                  <a:pt x="8063147" y="314583"/>
                </a:cubicBezTo>
                <a:cubicBezTo>
                  <a:pt x="8038442" y="319524"/>
                  <a:pt x="8050794" y="321995"/>
                  <a:pt x="8033501" y="331877"/>
                </a:cubicBezTo>
                <a:cubicBezTo>
                  <a:pt x="8018677" y="341759"/>
                  <a:pt x="8011265" y="351641"/>
                  <a:pt x="7993972" y="349171"/>
                </a:cubicBezTo>
                <a:cubicBezTo>
                  <a:pt x="7993972" y="344229"/>
                  <a:pt x="7996443" y="336818"/>
                  <a:pt x="7996443" y="334347"/>
                </a:cubicBezTo>
                <a:cubicBezTo>
                  <a:pt x="7993972" y="334347"/>
                  <a:pt x="7991501" y="336818"/>
                  <a:pt x="7991501" y="336818"/>
                </a:cubicBezTo>
                <a:cubicBezTo>
                  <a:pt x="7993972" y="314583"/>
                  <a:pt x="8013736" y="297289"/>
                  <a:pt x="8011265" y="277525"/>
                </a:cubicBezTo>
                <a:cubicBezTo>
                  <a:pt x="8021148" y="262701"/>
                  <a:pt x="8021148" y="240467"/>
                  <a:pt x="8028559" y="223172"/>
                </a:cubicBezTo>
                <a:cubicBezTo>
                  <a:pt x="8033501" y="228113"/>
                  <a:pt x="8040912" y="228113"/>
                  <a:pt x="8043383" y="233054"/>
                </a:cubicBezTo>
                <a:cubicBezTo>
                  <a:pt x="8031030" y="220702"/>
                  <a:pt x="8031030" y="195997"/>
                  <a:pt x="8045854" y="188585"/>
                </a:cubicBezTo>
                <a:cubicBezTo>
                  <a:pt x="8043383" y="176232"/>
                  <a:pt x="8040912" y="183643"/>
                  <a:pt x="8050794" y="173761"/>
                </a:cubicBezTo>
                <a:cubicBezTo>
                  <a:pt x="8050794" y="161409"/>
                  <a:pt x="8058206" y="149056"/>
                  <a:pt x="8060676" y="136703"/>
                </a:cubicBezTo>
                <a:cubicBezTo>
                  <a:pt x="8063147" y="151526"/>
                  <a:pt x="8065618" y="149056"/>
                  <a:pt x="8073029" y="156468"/>
                </a:cubicBezTo>
                <a:cubicBezTo>
                  <a:pt x="8070558" y="141644"/>
                  <a:pt x="8076117" y="130527"/>
                  <a:pt x="8082294" y="126821"/>
                </a:cubicBezTo>
                <a:close/>
                <a:moveTo>
                  <a:pt x="2491465" y="35720"/>
                </a:moveTo>
                <a:cubicBezTo>
                  <a:pt x="2509994" y="35411"/>
                  <a:pt x="2527906" y="36646"/>
                  <a:pt x="2539023" y="42823"/>
                </a:cubicBezTo>
                <a:cubicBezTo>
                  <a:pt x="2556316" y="52705"/>
                  <a:pt x="2571141" y="97175"/>
                  <a:pt x="2571141" y="114469"/>
                </a:cubicBezTo>
                <a:cubicBezTo>
                  <a:pt x="2583493" y="107057"/>
                  <a:pt x="2593375" y="111998"/>
                  <a:pt x="2603258" y="121880"/>
                </a:cubicBezTo>
                <a:cubicBezTo>
                  <a:pt x="2603258" y="107057"/>
                  <a:pt x="2623022" y="107057"/>
                  <a:pt x="2627963" y="97175"/>
                </a:cubicBezTo>
                <a:cubicBezTo>
                  <a:pt x="2598316" y="111998"/>
                  <a:pt x="2556316" y="84822"/>
                  <a:pt x="2581023" y="55176"/>
                </a:cubicBezTo>
                <a:cubicBezTo>
                  <a:pt x="2573611" y="52705"/>
                  <a:pt x="2566199" y="45293"/>
                  <a:pt x="2556316" y="40352"/>
                </a:cubicBezTo>
                <a:cubicBezTo>
                  <a:pt x="2672433" y="40352"/>
                  <a:pt x="2786078" y="40352"/>
                  <a:pt x="2902193" y="40352"/>
                </a:cubicBezTo>
                <a:cubicBezTo>
                  <a:pt x="2892312" y="52705"/>
                  <a:pt x="2879958" y="57646"/>
                  <a:pt x="2875017" y="72469"/>
                </a:cubicBezTo>
                <a:cubicBezTo>
                  <a:pt x="2882430" y="69999"/>
                  <a:pt x="2884900" y="72469"/>
                  <a:pt x="2889841" y="72469"/>
                </a:cubicBezTo>
                <a:cubicBezTo>
                  <a:pt x="2867606" y="149056"/>
                  <a:pt x="2803371" y="55176"/>
                  <a:pt x="2786078" y="84822"/>
                </a:cubicBezTo>
                <a:cubicBezTo>
                  <a:pt x="2828077" y="82352"/>
                  <a:pt x="2828077" y="134233"/>
                  <a:pt x="2808312" y="121880"/>
                </a:cubicBezTo>
                <a:cubicBezTo>
                  <a:pt x="2805842" y="134233"/>
                  <a:pt x="2793489" y="144115"/>
                  <a:pt x="2776195" y="134233"/>
                </a:cubicBezTo>
                <a:cubicBezTo>
                  <a:pt x="2781136" y="166350"/>
                  <a:pt x="2729255" y="126821"/>
                  <a:pt x="2711961" y="129292"/>
                </a:cubicBezTo>
                <a:cubicBezTo>
                  <a:pt x="2716902" y="136703"/>
                  <a:pt x="2756431" y="141645"/>
                  <a:pt x="2749020" y="153997"/>
                </a:cubicBezTo>
                <a:cubicBezTo>
                  <a:pt x="2741608" y="168820"/>
                  <a:pt x="2709491" y="146586"/>
                  <a:pt x="2707020" y="141645"/>
                </a:cubicBezTo>
                <a:cubicBezTo>
                  <a:pt x="2709491" y="149056"/>
                  <a:pt x="2709491" y="151527"/>
                  <a:pt x="2711961" y="158938"/>
                </a:cubicBezTo>
                <a:cubicBezTo>
                  <a:pt x="2704550" y="156468"/>
                  <a:pt x="2697138" y="158938"/>
                  <a:pt x="2689727" y="158938"/>
                </a:cubicBezTo>
                <a:cubicBezTo>
                  <a:pt x="2697138" y="161409"/>
                  <a:pt x="2699609" y="163879"/>
                  <a:pt x="2707020" y="166350"/>
                </a:cubicBezTo>
                <a:cubicBezTo>
                  <a:pt x="2709491" y="163879"/>
                  <a:pt x="2702079" y="176232"/>
                  <a:pt x="2702079" y="173762"/>
                </a:cubicBezTo>
                <a:cubicBezTo>
                  <a:pt x="2719373" y="171291"/>
                  <a:pt x="2773725" y="158938"/>
                  <a:pt x="2788548" y="168820"/>
                </a:cubicBezTo>
                <a:cubicBezTo>
                  <a:pt x="2788548" y="168820"/>
                  <a:pt x="2798430" y="200937"/>
                  <a:pt x="2791019" y="205879"/>
                </a:cubicBezTo>
                <a:cubicBezTo>
                  <a:pt x="2763843" y="223172"/>
                  <a:pt x="2761372" y="186114"/>
                  <a:pt x="2753961" y="183644"/>
                </a:cubicBezTo>
                <a:cubicBezTo>
                  <a:pt x="2734196" y="176232"/>
                  <a:pt x="2716902" y="181173"/>
                  <a:pt x="2694668" y="183644"/>
                </a:cubicBezTo>
                <a:cubicBezTo>
                  <a:pt x="2711961" y="191055"/>
                  <a:pt x="2736667" y="181173"/>
                  <a:pt x="2746549" y="198467"/>
                </a:cubicBezTo>
                <a:cubicBezTo>
                  <a:pt x="2726785" y="195996"/>
                  <a:pt x="2711961" y="205879"/>
                  <a:pt x="2694668" y="200937"/>
                </a:cubicBezTo>
                <a:cubicBezTo>
                  <a:pt x="2697138" y="205879"/>
                  <a:pt x="2697138" y="203408"/>
                  <a:pt x="2702079" y="205879"/>
                </a:cubicBezTo>
                <a:cubicBezTo>
                  <a:pt x="2702079" y="210820"/>
                  <a:pt x="2699609" y="215761"/>
                  <a:pt x="2697138" y="220702"/>
                </a:cubicBezTo>
                <a:cubicBezTo>
                  <a:pt x="2714432" y="203408"/>
                  <a:pt x="2781136" y="200937"/>
                  <a:pt x="2744078" y="225643"/>
                </a:cubicBezTo>
                <a:cubicBezTo>
                  <a:pt x="2788548" y="213290"/>
                  <a:pt x="2781136" y="245407"/>
                  <a:pt x="2791019" y="270113"/>
                </a:cubicBezTo>
                <a:cubicBezTo>
                  <a:pt x="2776195" y="287406"/>
                  <a:pt x="2758903" y="279995"/>
                  <a:pt x="2739137" y="287406"/>
                </a:cubicBezTo>
                <a:cubicBezTo>
                  <a:pt x="2753961" y="292347"/>
                  <a:pt x="2778666" y="297288"/>
                  <a:pt x="2778666" y="314582"/>
                </a:cubicBezTo>
                <a:cubicBezTo>
                  <a:pt x="2778666" y="341758"/>
                  <a:pt x="2734196" y="321994"/>
                  <a:pt x="2721843" y="334347"/>
                </a:cubicBezTo>
                <a:cubicBezTo>
                  <a:pt x="2736667" y="336817"/>
                  <a:pt x="2749020" y="341758"/>
                  <a:pt x="2763843" y="344229"/>
                </a:cubicBezTo>
                <a:cubicBezTo>
                  <a:pt x="2761372" y="351640"/>
                  <a:pt x="2756431" y="363993"/>
                  <a:pt x="2751490" y="368934"/>
                </a:cubicBezTo>
                <a:cubicBezTo>
                  <a:pt x="2749020" y="363993"/>
                  <a:pt x="2704550" y="373875"/>
                  <a:pt x="2684785" y="366464"/>
                </a:cubicBezTo>
                <a:cubicBezTo>
                  <a:pt x="2687256" y="398581"/>
                  <a:pt x="2719373" y="443050"/>
                  <a:pt x="2669962" y="460344"/>
                </a:cubicBezTo>
                <a:cubicBezTo>
                  <a:pt x="2672433" y="460344"/>
                  <a:pt x="2662551" y="450462"/>
                  <a:pt x="2665021" y="452933"/>
                </a:cubicBezTo>
                <a:cubicBezTo>
                  <a:pt x="2645257" y="477638"/>
                  <a:pt x="2603258" y="455403"/>
                  <a:pt x="2585964" y="433168"/>
                </a:cubicBezTo>
                <a:cubicBezTo>
                  <a:pt x="2593375" y="450462"/>
                  <a:pt x="2603258" y="465285"/>
                  <a:pt x="2573611" y="462815"/>
                </a:cubicBezTo>
                <a:cubicBezTo>
                  <a:pt x="2576082" y="467756"/>
                  <a:pt x="2578551" y="480108"/>
                  <a:pt x="2581023" y="485050"/>
                </a:cubicBezTo>
                <a:cubicBezTo>
                  <a:pt x="2593375" y="460344"/>
                  <a:pt x="2647727" y="457874"/>
                  <a:pt x="2625493" y="485050"/>
                </a:cubicBezTo>
                <a:cubicBezTo>
                  <a:pt x="2652668" y="452933"/>
                  <a:pt x="2682315" y="482579"/>
                  <a:pt x="2652668" y="499873"/>
                </a:cubicBezTo>
                <a:cubicBezTo>
                  <a:pt x="2669962" y="536931"/>
                  <a:pt x="2674903" y="487520"/>
                  <a:pt x="2692197" y="502343"/>
                </a:cubicBezTo>
                <a:cubicBezTo>
                  <a:pt x="2714432" y="522108"/>
                  <a:pt x="2677374" y="554225"/>
                  <a:pt x="2667492" y="566577"/>
                </a:cubicBezTo>
                <a:cubicBezTo>
                  <a:pt x="2667492" y="559166"/>
                  <a:pt x="2665021" y="554225"/>
                  <a:pt x="2665021" y="549284"/>
                </a:cubicBezTo>
                <a:cubicBezTo>
                  <a:pt x="2645257" y="581401"/>
                  <a:pt x="2635375" y="586342"/>
                  <a:pt x="2603258" y="601165"/>
                </a:cubicBezTo>
                <a:cubicBezTo>
                  <a:pt x="2603258" y="581401"/>
                  <a:pt x="2608199" y="573989"/>
                  <a:pt x="2595846" y="559166"/>
                </a:cubicBezTo>
                <a:cubicBezTo>
                  <a:pt x="2600787" y="564107"/>
                  <a:pt x="2573611" y="554225"/>
                  <a:pt x="2573611" y="554225"/>
                </a:cubicBezTo>
                <a:cubicBezTo>
                  <a:pt x="2571141" y="551754"/>
                  <a:pt x="2568670" y="536931"/>
                  <a:pt x="2558788" y="534460"/>
                </a:cubicBezTo>
                <a:cubicBezTo>
                  <a:pt x="2568670" y="544342"/>
                  <a:pt x="2576082" y="578930"/>
                  <a:pt x="2551376" y="573989"/>
                </a:cubicBezTo>
                <a:cubicBezTo>
                  <a:pt x="2543964" y="571518"/>
                  <a:pt x="2539023" y="561636"/>
                  <a:pt x="2535626" y="551136"/>
                </a:cubicBezTo>
                <a:lnTo>
                  <a:pt x="2535006" y="548787"/>
                </a:lnTo>
                <a:lnTo>
                  <a:pt x="2535009" y="548781"/>
                </a:lnTo>
                <a:cubicBezTo>
                  <a:pt x="2535162" y="542181"/>
                  <a:pt x="2533464" y="533842"/>
                  <a:pt x="2529140" y="524578"/>
                </a:cubicBezTo>
                <a:cubicBezTo>
                  <a:pt x="2529758" y="527049"/>
                  <a:pt x="2530530" y="531063"/>
                  <a:pt x="2531573" y="535773"/>
                </a:cubicBezTo>
                <a:lnTo>
                  <a:pt x="2535006" y="548787"/>
                </a:lnTo>
                <a:lnTo>
                  <a:pt x="2529759" y="562562"/>
                </a:lnTo>
                <a:cubicBezTo>
                  <a:pt x="2523582" y="567195"/>
                  <a:pt x="2513082" y="561636"/>
                  <a:pt x="2504435" y="539401"/>
                </a:cubicBezTo>
                <a:cubicBezTo>
                  <a:pt x="2509376" y="561636"/>
                  <a:pt x="2487141" y="578930"/>
                  <a:pt x="2479731" y="549284"/>
                </a:cubicBezTo>
                <a:cubicBezTo>
                  <a:pt x="2479731" y="561636"/>
                  <a:pt x="2487141" y="573989"/>
                  <a:pt x="2497024" y="583871"/>
                </a:cubicBezTo>
                <a:cubicBezTo>
                  <a:pt x="2476642" y="591282"/>
                  <a:pt x="2453480" y="583408"/>
                  <a:pt x="2442131" y="565458"/>
                </a:cubicBezTo>
                <a:lnTo>
                  <a:pt x="2441666" y="564029"/>
                </a:lnTo>
                <a:lnTo>
                  <a:pt x="2430320" y="559166"/>
                </a:lnTo>
                <a:lnTo>
                  <a:pt x="2430320" y="559162"/>
                </a:lnTo>
                <a:lnTo>
                  <a:pt x="2425378" y="573989"/>
                </a:lnTo>
                <a:cubicBezTo>
                  <a:pt x="2413026" y="569048"/>
                  <a:pt x="2405613" y="561636"/>
                  <a:pt x="2403143" y="549284"/>
                </a:cubicBezTo>
                <a:cubicBezTo>
                  <a:pt x="2408084" y="569048"/>
                  <a:pt x="2403143" y="573989"/>
                  <a:pt x="2390791" y="569048"/>
                </a:cubicBezTo>
                <a:cubicBezTo>
                  <a:pt x="2373496" y="559166"/>
                  <a:pt x="2378437" y="539401"/>
                  <a:pt x="2375967" y="517167"/>
                </a:cubicBezTo>
                <a:cubicBezTo>
                  <a:pt x="2371026" y="531990"/>
                  <a:pt x="2380908" y="546813"/>
                  <a:pt x="2373496" y="564107"/>
                </a:cubicBezTo>
                <a:cubicBezTo>
                  <a:pt x="2373496" y="556695"/>
                  <a:pt x="2371026" y="551754"/>
                  <a:pt x="2371026" y="546813"/>
                </a:cubicBezTo>
                <a:cubicBezTo>
                  <a:pt x="2366085" y="576460"/>
                  <a:pt x="2353732" y="556695"/>
                  <a:pt x="2351261" y="536931"/>
                </a:cubicBezTo>
                <a:cubicBezTo>
                  <a:pt x="2351261" y="512225"/>
                  <a:pt x="2358673" y="502343"/>
                  <a:pt x="2375967" y="489991"/>
                </a:cubicBezTo>
                <a:cubicBezTo>
                  <a:pt x="2395731" y="475167"/>
                  <a:pt x="2395731" y="472697"/>
                  <a:pt x="2415496" y="475167"/>
                </a:cubicBezTo>
                <a:cubicBezTo>
                  <a:pt x="2417966" y="462815"/>
                  <a:pt x="2417966" y="462815"/>
                  <a:pt x="2430319" y="470226"/>
                </a:cubicBezTo>
                <a:cubicBezTo>
                  <a:pt x="2430319" y="465285"/>
                  <a:pt x="2430319" y="465285"/>
                  <a:pt x="2432789" y="462815"/>
                </a:cubicBezTo>
                <a:cubicBezTo>
                  <a:pt x="2430319" y="460344"/>
                  <a:pt x="2422907" y="460344"/>
                  <a:pt x="2420437" y="460344"/>
                </a:cubicBezTo>
                <a:cubicBezTo>
                  <a:pt x="2420437" y="452933"/>
                  <a:pt x="2422907" y="452933"/>
                  <a:pt x="2425378" y="447991"/>
                </a:cubicBezTo>
                <a:cubicBezTo>
                  <a:pt x="2425378" y="447991"/>
                  <a:pt x="2417966" y="447991"/>
                  <a:pt x="2417966" y="445521"/>
                </a:cubicBezTo>
                <a:cubicBezTo>
                  <a:pt x="2422907" y="440580"/>
                  <a:pt x="2425378" y="440580"/>
                  <a:pt x="2427848" y="435639"/>
                </a:cubicBezTo>
                <a:cubicBezTo>
                  <a:pt x="2403143" y="447991"/>
                  <a:pt x="2378437" y="391169"/>
                  <a:pt x="2388319" y="373875"/>
                </a:cubicBezTo>
                <a:cubicBezTo>
                  <a:pt x="2415496" y="326935"/>
                  <a:pt x="2462437" y="393640"/>
                  <a:pt x="2464906" y="423286"/>
                </a:cubicBezTo>
                <a:cubicBezTo>
                  <a:pt x="2477259" y="425757"/>
                  <a:pt x="2494553" y="433168"/>
                  <a:pt x="2504435" y="440580"/>
                </a:cubicBezTo>
                <a:cubicBezTo>
                  <a:pt x="2504435" y="435639"/>
                  <a:pt x="2504435" y="433168"/>
                  <a:pt x="2501966" y="428227"/>
                </a:cubicBezTo>
                <a:cubicBezTo>
                  <a:pt x="2514317" y="425757"/>
                  <a:pt x="2524200" y="428227"/>
                  <a:pt x="2534081" y="430698"/>
                </a:cubicBezTo>
                <a:cubicBezTo>
                  <a:pt x="2530994" y="427610"/>
                  <a:pt x="2530839" y="421433"/>
                  <a:pt x="2532499" y="413636"/>
                </a:cubicBezTo>
                <a:lnTo>
                  <a:pt x="2537436" y="399420"/>
                </a:lnTo>
                <a:lnTo>
                  <a:pt x="2545354" y="384799"/>
                </a:lnTo>
                <a:lnTo>
                  <a:pt x="2547407" y="375316"/>
                </a:lnTo>
                <a:lnTo>
                  <a:pt x="2555275" y="359129"/>
                </a:lnTo>
                <a:cubicBezTo>
                  <a:pt x="2559714" y="350714"/>
                  <a:pt x="2563729" y="343611"/>
                  <a:pt x="2566199" y="339288"/>
                </a:cubicBezTo>
                <a:cubicBezTo>
                  <a:pt x="2555082" y="341758"/>
                  <a:pt x="2551994" y="352876"/>
                  <a:pt x="2549523" y="365537"/>
                </a:cubicBezTo>
                <a:lnTo>
                  <a:pt x="2547407" y="375316"/>
                </a:lnTo>
                <a:lnTo>
                  <a:pt x="2541803" y="386845"/>
                </a:lnTo>
                <a:lnTo>
                  <a:pt x="2537436" y="399420"/>
                </a:lnTo>
                <a:lnTo>
                  <a:pt x="2536552" y="401051"/>
                </a:lnTo>
                <a:cubicBezTo>
                  <a:pt x="2511848" y="423286"/>
                  <a:pt x="2484672" y="410933"/>
                  <a:pt x="2497024" y="378816"/>
                </a:cubicBezTo>
                <a:cubicBezTo>
                  <a:pt x="2497024" y="386228"/>
                  <a:pt x="2492083" y="391169"/>
                  <a:pt x="2489613" y="398581"/>
                </a:cubicBezTo>
                <a:cubicBezTo>
                  <a:pt x="2477259" y="391169"/>
                  <a:pt x="2474789" y="381287"/>
                  <a:pt x="2484672" y="368934"/>
                </a:cubicBezTo>
                <a:cubicBezTo>
                  <a:pt x="2482200" y="368934"/>
                  <a:pt x="2477259" y="371405"/>
                  <a:pt x="2474789" y="371405"/>
                </a:cubicBezTo>
                <a:cubicBezTo>
                  <a:pt x="2482200" y="361523"/>
                  <a:pt x="2477259" y="363993"/>
                  <a:pt x="2487141" y="363993"/>
                </a:cubicBezTo>
                <a:cubicBezTo>
                  <a:pt x="2489613" y="363993"/>
                  <a:pt x="2494553" y="356581"/>
                  <a:pt x="2494553" y="356581"/>
                </a:cubicBezTo>
                <a:cubicBezTo>
                  <a:pt x="2455024" y="371405"/>
                  <a:pt x="2462437" y="339288"/>
                  <a:pt x="2489613" y="341758"/>
                </a:cubicBezTo>
                <a:cubicBezTo>
                  <a:pt x="2467377" y="324464"/>
                  <a:pt x="2509376" y="329406"/>
                  <a:pt x="2514317" y="321994"/>
                </a:cubicBezTo>
                <a:cubicBezTo>
                  <a:pt x="2506907" y="321994"/>
                  <a:pt x="2501966" y="317053"/>
                  <a:pt x="2489613" y="319523"/>
                </a:cubicBezTo>
                <a:cubicBezTo>
                  <a:pt x="2489613" y="307171"/>
                  <a:pt x="2489613" y="302230"/>
                  <a:pt x="2497024" y="292347"/>
                </a:cubicBezTo>
                <a:cubicBezTo>
                  <a:pt x="2484672" y="289877"/>
                  <a:pt x="2489613" y="272583"/>
                  <a:pt x="2494553" y="257760"/>
                </a:cubicBezTo>
                <a:cubicBezTo>
                  <a:pt x="2487141" y="277524"/>
                  <a:pt x="2482200" y="321994"/>
                  <a:pt x="2467377" y="329406"/>
                </a:cubicBezTo>
                <a:cubicBezTo>
                  <a:pt x="2432789" y="349170"/>
                  <a:pt x="2455024" y="307171"/>
                  <a:pt x="2457496" y="292347"/>
                </a:cubicBezTo>
                <a:cubicBezTo>
                  <a:pt x="2450083" y="304700"/>
                  <a:pt x="2442672" y="321994"/>
                  <a:pt x="2430319" y="326935"/>
                </a:cubicBezTo>
                <a:cubicBezTo>
                  <a:pt x="2413026" y="334347"/>
                  <a:pt x="2400672" y="324464"/>
                  <a:pt x="2420437" y="317053"/>
                </a:cubicBezTo>
                <a:cubicBezTo>
                  <a:pt x="2413026" y="317053"/>
                  <a:pt x="2415496" y="314582"/>
                  <a:pt x="2408084" y="317053"/>
                </a:cubicBezTo>
                <a:cubicBezTo>
                  <a:pt x="2408084" y="294818"/>
                  <a:pt x="2400672" y="272583"/>
                  <a:pt x="2425378" y="262701"/>
                </a:cubicBezTo>
                <a:cubicBezTo>
                  <a:pt x="2408084" y="247878"/>
                  <a:pt x="2432789" y="233054"/>
                  <a:pt x="2442672" y="225643"/>
                </a:cubicBezTo>
                <a:cubicBezTo>
                  <a:pt x="2442672" y="225643"/>
                  <a:pt x="2479731" y="208349"/>
                  <a:pt x="2477259" y="208349"/>
                </a:cubicBezTo>
                <a:cubicBezTo>
                  <a:pt x="2511848" y="205879"/>
                  <a:pt x="2539023" y="245407"/>
                  <a:pt x="2561258" y="265171"/>
                </a:cubicBezTo>
                <a:cubicBezTo>
                  <a:pt x="2561258" y="260230"/>
                  <a:pt x="2558788" y="250348"/>
                  <a:pt x="2556316" y="245407"/>
                </a:cubicBezTo>
                <a:cubicBezTo>
                  <a:pt x="2563729" y="242937"/>
                  <a:pt x="2561258" y="242937"/>
                  <a:pt x="2566199" y="240466"/>
                </a:cubicBezTo>
                <a:cubicBezTo>
                  <a:pt x="2561258" y="240466"/>
                  <a:pt x="2539023" y="237996"/>
                  <a:pt x="2536552" y="228113"/>
                </a:cubicBezTo>
                <a:cubicBezTo>
                  <a:pt x="2534081" y="213290"/>
                  <a:pt x="2553847" y="225643"/>
                  <a:pt x="2563729" y="223172"/>
                </a:cubicBezTo>
                <a:cubicBezTo>
                  <a:pt x="2578551" y="218231"/>
                  <a:pt x="2581023" y="223172"/>
                  <a:pt x="2585964" y="195996"/>
                </a:cubicBezTo>
                <a:cubicBezTo>
                  <a:pt x="2561258" y="223172"/>
                  <a:pt x="2467377" y="198467"/>
                  <a:pt x="2494553" y="171291"/>
                </a:cubicBezTo>
                <a:cubicBezTo>
                  <a:pt x="2504435" y="183644"/>
                  <a:pt x="2519259" y="198467"/>
                  <a:pt x="2531611" y="186114"/>
                </a:cubicBezTo>
                <a:cubicBezTo>
                  <a:pt x="2516788" y="183644"/>
                  <a:pt x="2509376" y="173762"/>
                  <a:pt x="2511848" y="156468"/>
                </a:cubicBezTo>
                <a:cubicBezTo>
                  <a:pt x="2506907" y="158938"/>
                  <a:pt x="2501966" y="161409"/>
                  <a:pt x="2499494" y="163879"/>
                </a:cubicBezTo>
                <a:cubicBezTo>
                  <a:pt x="2492083" y="141645"/>
                  <a:pt x="2489613" y="126821"/>
                  <a:pt x="2479731" y="104586"/>
                </a:cubicBezTo>
                <a:cubicBezTo>
                  <a:pt x="2469848" y="84822"/>
                  <a:pt x="2462437" y="84822"/>
                  <a:pt x="2450083" y="69999"/>
                </a:cubicBezTo>
                <a:cubicBezTo>
                  <a:pt x="2426614" y="44058"/>
                  <a:pt x="2428467" y="37882"/>
                  <a:pt x="2437422" y="37264"/>
                </a:cubicBezTo>
                <a:lnTo>
                  <a:pt x="2441027" y="37585"/>
                </a:lnTo>
                <a:lnTo>
                  <a:pt x="2440202" y="37882"/>
                </a:lnTo>
                <a:lnTo>
                  <a:pt x="2443025" y="37763"/>
                </a:lnTo>
                <a:lnTo>
                  <a:pt x="2453905" y="38731"/>
                </a:lnTo>
                <a:cubicBezTo>
                  <a:pt x="2459657" y="39426"/>
                  <a:pt x="2464907" y="39735"/>
                  <a:pt x="2467377" y="37882"/>
                </a:cubicBezTo>
                <a:lnTo>
                  <a:pt x="2465156" y="36830"/>
                </a:lnTo>
                <a:close/>
                <a:moveTo>
                  <a:pt x="2455642" y="32323"/>
                </a:moveTo>
                <a:lnTo>
                  <a:pt x="2465156" y="36830"/>
                </a:lnTo>
                <a:lnTo>
                  <a:pt x="2443025" y="37763"/>
                </a:lnTo>
                <a:lnTo>
                  <a:pt x="2441027" y="37585"/>
                </a:lnTo>
                <a:close/>
                <a:moveTo>
                  <a:pt x="6447414" y="25529"/>
                </a:moveTo>
                <a:cubicBezTo>
                  <a:pt x="6447414" y="25529"/>
                  <a:pt x="6459767" y="28000"/>
                  <a:pt x="6454826" y="28000"/>
                </a:cubicBezTo>
                <a:cubicBezTo>
                  <a:pt x="6452356" y="28000"/>
                  <a:pt x="6449885" y="30470"/>
                  <a:pt x="6447414" y="32941"/>
                </a:cubicBezTo>
                <a:cubicBezTo>
                  <a:pt x="6447414" y="30470"/>
                  <a:pt x="6447414" y="28000"/>
                  <a:pt x="6447414" y="25529"/>
                </a:cubicBezTo>
                <a:close/>
                <a:moveTo>
                  <a:pt x="3045501" y="25529"/>
                </a:moveTo>
                <a:cubicBezTo>
                  <a:pt x="3050442" y="25529"/>
                  <a:pt x="3055382" y="25529"/>
                  <a:pt x="3060325" y="25529"/>
                </a:cubicBezTo>
                <a:cubicBezTo>
                  <a:pt x="3057853" y="28000"/>
                  <a:pt x="3055382" y="30470"/>
                  <a:pt x="3050442" y="32942"/>
                </a:cubicBezTo>
                <a:cubicBezTo>
                  <a:pt x="3047971" y="30470"/>
                  <a:pt x="3047971" y="28000"/>
                  <a:pt x="3045501" y="25529"/>
                </a:cubicBezTo>
                <a:close/>
                <a:moveTo>
                  <a:pt x="7786447" y="24911"/>
                </a:moveTo>
                <a:cubicBezTo>
                  <a:pt x="7804358" y="27999"/>
                  <a:pt x="7821035" y="37881"/>
                  <a:pt x="7818564" y="52705"/>
                </a:cubicBezTo>
                <a:cubicBezTo>
                  <a:pt x="7816093" y="79881"/>
                  <a:pt x="7761742" y="94704"/>
                  <a:pt x="7751859" y="72469"/>
                </a:cubicBezTo>
                <a:cubicBezTo>
                  <a:pt x="7764212" y="77410"/>
                  <a:pt x="7766682" y="74940"/>
                  <a:pt x="7779035" y="74940"/>
                </a:cubicBezTo>
                <a:cubicBezTo>
                  <a:pt x="7776564" y="65058"/>
                  <a:pt x="7764212" y="57646"/>
                  <a:pt x="7751859" y="55175"/>
                </a:cubicBezTo>
                <a:cubicBezTo>
                  <a:pt x="7759271" y="45293"/>
                  <a:pt x="7751859" y="45293"/>
                  <a:pt x="7746918" y="37882"/>
                </a:cubicBezTo>
                <a:cubicBezTo>
                  <a:pt x="7749388" y="25529"/>
                  <a:pt x="7768535" y="21823"/>
                  <a:pt x="7786447" y="24911"/>
                </a:cubicBezTo>
                <a:close/>
                <a:moveTo>
                  <a:pt x="5506602" y="24449"/>
                </a:moveTo>
                <a:cubicBezTo>
                  <a:pt x="5513550" y="21670"/>
                  <a:pt x="5524668" y="45294"/>
                  <a:pt x="5535786" y="45294"/>
                </a:cubicBezTo>
                <a:cubicBezTo>
                  <a:pt x="5535786" y="18118"/>
                  <a:pt x="5560491" y="47764"/>
                  <a:pt x="5565432" y="62588"/>
                </a:cubicBezTo>
                <a:cubicBezTo>
                  <a:pt x="5567902" y="74940"/>
                  <a:pt x="5560491" y="92234"/>
                  <a:pt x="5555550" y="102116"/>
                </a:cubicBezTo>
                <a:cubicBezTo>
                  <a:pt x="5562961" y="109528"/>
                  <a:pt x="5562961" y="121881"/>
                  <a:pt x="5558020" y="131763"/>
                </a:cubicBezTo>
                <a:cubicBezTo>
                  <a:pt x="5572844" y="116940"/>
                  <a:pt x="5570373" y="102116"/>
                  <a:pt x="5577785" y="87293"/>
                </a:cubicBezTo>
                <a:cubicBezTo>
                  <a:pt x="5595078" y="102116"/>
                  <a:pt x="5585196" y="126822"/>
                  <a:pt x="5592608" y="144115"/>
                </a:cubicBezTo>
                <a:cubicBezTo>
                  <a:pt x="5597549" y="153998"/>
                  <a:pt x="5627196" y="183644"/>
                  <a:pt x="5639548" y="193526"/>
                </a:cubicBezTo>
                <a:cubicBezTo>
                  <a:pt x="5656842" y="208350"/>
                  <a:pt x="5691429" y="208350"/>
                  <a:pt x="5666724" y="237996"/>
                </a:cubicBezTo>
                <a:cubicBezTo>
                  <a:pt x="5666724" y="240468"/>
                  <a:pt x="5624725" y="252820"/>
                  <a:pt x="5617313" y="252820"/>
                </a:cubicBezTo>
                <a:cubicBezTo>
                  <a:pt x="5619784" y="267642"/>
                  <a:pt x="5607431" y="272585"/>
                  <a:pt x="5602490" y="287407"/>
                </a:cubicBezTo>
                <a:cubicBezTo>
                  <a:pt x="5600019" y="294818"/>
                  <a:pt x="5602490" y="302230"/>
                  <a:pt x="5600019" y="309642"/>
                </a:cubicBezTo>
                <a:cubicBezTo>
                  <a:pt x="5597549" y="317053"/>
                  <a:pt x="5602490" y="326935"/>
                  <a:pt x="5600019" y="334347"/>
                </a:cubicBezTo>
                <a:cubicBezTo>
                  <a:pt x="5600019" y="339289"/>
                  <a:pt x="5592608" y="331876"/>
                  <a:pt x="5592608" y="331876"/>
                </a:cubicBezTo>
                <a:cubicBezTo>
                  <a:pt x="5587667" y="346700"/>
                  <a:pt x="5592608" y="383759"/>
                  <a:pt x="5582726" y="401053"/>
                </a:cubicBezTo>
                <a:cubicBezTo>
                  <a:pt x="5577785" y="410935"/>
                  <a:pt x="5553079" y="410935"/>
                  <a:pt x="5567902" y="423287"/>
                </a:cubicBezTo>
                <a:cubicBezTo>
                  <a:pt x="5548138" y="430699"/>
                  <a:pt x="5550609" y="472698"/>
                  <a:pt x="5548138" y="487521"/>
                </a:cubicBezTo>
                <a:cubicBezTo>
                  <a:pt x="5545668" y="499874"/>
                  <a:pt x="5543197" y="541873"/>
                  <a:pt x="5528374" y="522109"/>
                </a:cubicBezTo>
                <a:cubicBezTo>
                  <a:pt x="5525903" y="524580"/>
                  <a:pt x="5525903" y="529521"/>
                  <a:pt x="5520962" y="529521"/>
                </a:cubicBezTo>
                <a:cubicBezTo>
                  <a:pt x="5520962" y="517168"/>
                  <a:pt x="5478963" y="467757"/>
                  <a:pt x="5516021" y="485051"/>
                </a:cubicBezTo>
                <a:cubicBezTo>
                  <a:pt x="5525903" y="465287"/>
                  <a:pt x="5511080" y="477639"/>
                  <a:pt x="5503669" y="472698"/>
                </a:cubicBezTo>
                <a:cubicBezTo>
                  <a:pt x="5498728" y="467757"/>
                  <a:pt x="5488845" y="462816"/>
                  <a:pt x="5481433" y="457875"/>
                </a:cubicBezTo>
                <a:cubicBezTo>
                  <a:pt x="5464140" y="445522"/>
                  <a:pt x="5451787" y="440581"/>
                  <a:pt x="5451787" y="415876"/>
                </a:cubicBezTo>
                <a:cubicBezTo>
                  <a:pt x="5451787" y="401053"/>
                  <a:pt x="5461669" y="383759"/>
                  <a:pt x="5466610" y="408464"/>
                </a:cubicBezTo>
                <a:cubicBezTo>
                  <a:pt x="5476492" y="393641"/>
                  <a:pt x="5491316" y="401053"/>
                  <a:pt x="5508610" y="405994"/>
                </a:cubicBezTo>
                <a:cubicBezTo>
                  <a:pt x="5503669" y="386229"/>
                  <a:pt x="5481433" y="398582"/>
                  <a:pt x="5474022" y="381288"/>
                </a:cubicBezTo>
                <a:cubicBezTo>
                  <a:pt x="5493786" y="376347"/>
                  <a:pt x="5511080" y="376347"/>
                  <a:pt x="5518492" y="361524"/>
                </a:cubicBezTo>
                <a:cubicBezTo>
                  <a:pt x="5533315" y="371406"/>
                  <a:pt x="5535786" y="359053"/>
                  <a:pt x="5533315" y="346700"/>
                </a:cubicBezTo>
                <a:cubicBezTo>
                  <a:pt x="5520962" y="363994"/>
                  <a:pt x="5478963" y="363994"/>
                  <a:pt x="5466610" y="366465"/>
                </a:cubicBezTo>
                <a:cubicBezTo>
                  <a:pt x="5451787" y="368936"/>
                  <a:pt x="5449317" y="378818"/>
                  <a:pt x="5441905" y="359053"/>
                </a:cubicBezTo>
                <a:cubicBezTo>
                  <a:pt x="5432023" y="336818"/>
                  <a:pt x="5439434" y="314583"/>
                  <a:pt x="5454258" y="339289"/>
                </a:cubicBezTo>
                <a:cubicBezTo>
                  <a:pt x="5451787" y="331876"/>
                  <a:pt x="5488845" y="302230"/>
                  <a:pt x="5496257" y="304701"/>
                </a:cubicBezTo>
                <a:cubicBezTo>
                  <a:pt x="5488845" y="272585"/>
                  <a:pt x="5535786" y="294818"/>
                  <a:pt x="5545668" y="270113"/>
                </a:cubicBezTo>
                <a:cubicBezTo>
                  <a:pt x="5528374" y="277525"/>
                  <a:pt x="5533315" y="279995"/>
                  <a:pt x="5523433" y="267642"/>
                </a:cubicBezTo>
                <a:cubicBezTo>
                  <a:pt x="5520962" y="267642"/>
                  <a:pt x="5520962" y="270113"/>
                  <a:pt x="5520962" y="272585"/>
                </a:cubicBezTo>
                <a:cubicBezTo>
                  <a:pt x="5511080" y="257760"/>
                  <a:pt x="5530844" y="245408"/>
                  <a:pt x="5523433" y="228114"/>
                </a:cubicBezTo>
                <a:cubicBezTo>
                  <a:pt x="5516021" y="235525"/>
                  <a:pt x="5513551" y="272585"/>
                  <a:pt x="5496257" y="270113"/>
                </a:cubicBezTo>
                <a:cubicBezTo>
                  <a:pt x="5474022" y="267642"/>
                  <a:pt x="5496257" y="228114"/>
                  <a:pt x="5488845" y="210820"/>
                </a:cubicBezTo>
                <a:cubicBezTo>
                  <a:pt x="5483904" y="223173"/>
                  <a:pt x="5481433" y="237996"/>
                  <a:pt x="5474022" y="245408"/>
                </a:cubicBezTo>
                <a:cubicBezTo>
                  <a:pt x="5474022" y="240468"/>
                  <a:pt x="5471551" y="235525"/>
                  <a:pt x="5471551" y="228114"/>
                </a:cubicBezTo>
                <a:cubicBezTo>
                  <a:pt x="5454258" y="235525"/>
                  <a:pt x="5464140" y="270113"/>
                  <a:pt x="5464140" y="282466"/>
                </a:cubicBezTo>
                <a:cubicBezTo>
                  <a:pt x="5446846" y="282466"/>
                  <a:pt x="5449317" y="317053"/>
                  <a:pt x="5429552" y="302230"/>
                </a:cubicBezTo>
                <a:cubicBezTo>
                  <a:pt x="5414729" y="307172"/>
                  <a:pt x="5409788" y="297289"/>
                  <a:pt x="5414729" y="282466"/>
                </a:cubicBezTo>
                <a:cubicBezTo>
                  <a:pt x="5404847" y="279995"/>
                  <a:pt x="5402376" y="279995"/>
                  <a:pt x="5399905" y="265172"/>
                </a:cubicBezTo>
                <a:cubicBezTo>
                  <a:pt x="5419670" y="262701"/>
                  <a:pt x="5414729" y="262701"/>
                  <a:pt x="5422141" y="252820"/>
                </a:cubicBezTo>
                <a:cubicBezTo>
                  <a:pt x="5397434" y="265172"/>
                  <a:pt x="5365317" y="228114"/>
                  <a:pt x="5385082" y="210820"/>
                </a:cubicBezTo>
                <a:cubicBezTo>
                  <a:pt x="5375199" y="205879"/>
                  <a:pt x="5372729" y="198468"/>
                  <a:pt x="5365317" y="191056"/>
                </a:cubicBezTo>
                <a:cubicBezTo>
                  <a:pt x="5372729" y="193526"/>
                  <a:pt x="5382611" y="195997"/>
                  <a:pt x="5394964" y="200938"/>
                </a:cubicBezTo>
                <a:cubicBezTo>
                  <a:pt x="5392493" y="198468"/>
                  <a:pt x="5394964" y="193526"/>
                  <a:pt x="5392493" y="188585"/>
                </a:cubicBezTo>
                <a:cubicBezTo>
                  <a:pt x="5362847" y="195997"/>
                  <a:pt x="5380140" y="156468"/>
                  <a:pt x="5382611" y="141645"/>
                </a:cubicBezTo>
                <a:cubicBezTo>
                  <a:pt x="5375199" y="144115"/>
                  <a:pt x="5380140" y="144115"/>
                  <a:pt x="5375199" y="149057"/>
                </a:cubicBezTo>
                <a:cubicBezTo>
                  <a:pt x="5370258" y="144115"/>
                  <a:pt x="5370258" y="144115"/>
                  <a:pt x="5362847" y="141645"/>
                </a:cubicBezTo>
                <a:cubicBezTo>
                  <a:pt x="5372729" y="151527"/>
                  <a:pt x="5372729" y="161409"/>
                  <a:pt x="5360376" y="168821"/>
                </a:cubicBezTo>
                <a:cubicBezTo>
                  <a:pt x="5357905" y="161409"/>
                  <a:pt x="5355435" y="149057"/>
                  <a:pt x="5352964" y="139174"/>
                </a:cubicBezTo>
                <a:cubicBezTo>
                  <a:pt x="5352964" y="144115"/>
                  <a:pt x="5352964" y="146586"/>
                  <a:pt x="5352964" y="149057"/>
                </a:cubicBezTo>
                <a:cubicBezTo>
                  <a:pt x="5352964" y="144115"/>
                  <a:pt x="5350494" y="139174"/>
                  <a:pt x="5350494" y="134233"/>
                </a:cubicBezTo>
                <a:cubicBezTo>
                  <a:pt x="5350494" y="136704"/>
                  <a:pt x="5348023" y="136704"/>
                  <a:pt x="5348023" y="139174"/>
                </a:cubicBezTo>
                <a:cubicBezTo>
                  <a:pt x="5348023" y="126822"/>
                  <a:pt x="5348023" y="111998"/>
                  <a:pt x="5343082" y="102116"/>
                </a:cubicBezTo>
                <a:cubicBezTo>
                  <a:pt x="5345553" y="102116"/>
                  <a:pt x="5348023" y="104587"/>
                  <a:pt x="5350494" y="104587"/>
                </a:cubicBezTo>
                <a:cubicBezTo>
                  <a:pt x="5348023" y="97175"/>
                  <a:pt x="5348023" y="84823"/>
                  <a:pt x="5345553" y="74940"/>
                </a:cubicBezTo>
                <a:cubicBezTo>
                  <a:pt x="5348023" y="79881"/>
                  <a:pt x="5357905" y="82352"/>
                  <a:pt x="5360376" y="87293"/>
                </a:cubicBezTo>
                <a:cubicBezTo>
                  <a:pt x="5357905" y="79881"/>
                  <a:pt x="5357905" y="69999"/>
                  <a:pt x="5357905" y="62588"/>
                </a:cubicBezTo>
                <a:cubicBezTo>
                  <a:pt x="5357905" y="65058"/>
                  <a:pt x="5360376" y="65058"/>
                  <a:pt x="5362847" y="67529"/>
                </a:cubicBezTo>
                <a:cubicBezTo>
                  <a:pt x="5365317" y="60117"/>
                  <a:pt x="5367788" y="57647"/>
                  <a:pt x="5370258" y="52705"/>
                </a:cubicBezTo>
                <a:cubicBezTo>
                  <a:pt x="5375199" y="60117"/>
                  <a:pt x="5380140" y="69999"/>
                  <a:pt x="5382611" y="77411"/>
                </a:cubicBezTo>
                <a:cubicBezTo>
                  <a:pt x="5387552" y="77411"/>
                  <a:pt x="5382611" y="77411"/>
                  <a:pt x="5387552" y="77411"/>
                </a:cubicBezTo>
                <a:cubicBezTo>
                  <a:pt x="5385082" y="69999"/>
                  <a:pt x="5387552" y="60117"/>
                  <a:pt x="5385082" y="52705"/>
                </a:cubicBezTo>
                <a:cubicBezTo>
                  <a:pt x="5387552" y="50235"/>
                  <a:pt x="5387552" y="50235"/>
                  <a:pt x="5390023" y="50235"/>
                </a:cubicBezTo>
                <a:cubicBezTo>
                  <a:pt x="5392493" y="87293"/>
                  <a:pt x="5446846" y="23059"/>
                  <a:pt x="5436964" y="67529"/>
                </a:cubicBezTo>
                <a:cubicBezTo>
                  <a:pt x="5436964" y="72470"/>
                  <a:pt x="5402376" y="89764"/>
                  <a:pt x="5392493" y="99646"/>
                </a:cubicBezTo>
                <a:cubicBezTo>
                  <a:pt x="5402376" y="99646"/>
                  <a:pt x="5412259" y="99646"/>
                  <a:pt x="5424611" y="97175"/>
                </a:cubicBezTo>
                <a:cubicBezTo>
                  <a:pt x="5417200" y="109528"/>
                  <a:pt x="5419670" y="111998"/>
                  <a:pt x="5419670" y="126822"/>
                </a:cubicBezTo>
                <a:cubicBezTo>
                  <a:pt x="5422141" y="124351"/>
                  <a:pt x="5422141" y="119410"/>
                  <a:pt x="5424611" y="114469"/>
                </a:cubicBezTo>
                <a:cubicBezTo>
                  <a:pt x="5429552" y="129292"/>
                  <a:pt x="5434493" y="146586"/>
                  <a:pt x="5446846" y="156468"/>
                </a:cubicBezTo>
                <a:cubicBezTo>
                  <a:pt x="5427082" y="114469"/>
                  <a:pt x="5444375" y="99646"/>
                  <a:pt x="5454258" y="62588"/>
                </a:cubicBezTo>
                <a:cubicBezTo>
                  <a:pt x="5488845" y="77411"/>
                  <a:pt x="5488845" y="139174"/>
                  <a:pt x="5483904" y="168821"/>
                </a:cubicBezTo>
                <a:cubicBezTo>
                  <a:pt x="5486375" y="166350"/>
                  <a:pt x="5488845" y="166350"/>
                  <a:pt x="5491316" y="163880"/>
                </a:cubicBezTo>
                <a:cubicBezTo>
                  <a:pt x="5498728" y="181174"/>
                  <a:pt x="5501198" y="195997"/>
                  <a:pt x="5516021" y="205879"/>
                </a:cubicBezTo>
                <a:cubicBezTo>
                  <a:pt x="5503669" y="144115"/>
                  <a:pt x="5493786" y="87293"/>
                  <a:pt x="5501198" y="37882"/>
                </a:cubicBezTo>
                <a:cubicBezTo>
                  <a:pt x="5502433" y="29235"/>
                  <a:pt x="5504286" y="25375"/>
                  <a:pt x="5506602" y="24449"/>
                </a:cubicBezTo>
                <a:close/>
                <a:moveTo>
                  <a:pt x="2176470" y="23985"/>
                </a:moveTo>
                <a:cubicBezTo>
                  <a:pt x="2190058" y="24911"/>
                  <a:pt x="2205499" y="30469"/>
                  <a:pt x="2210440" y="37881"/>
                </a:cubicBezTo>
                <a:cubicBezTo>
                  <a:pt x="2210440" y="35411"/>
                  <a:pt x="2210440" y="32940"/>
                  <a:pt x="2207970" y="30470"/>
                </a:cubicBezTo>
                <a:cubicBezTo>
                  <a:pt x="2254910" y="30470"/>
                  <a:pt x="2299381" y="30470"/>
                  <a:pt x="2346320" y="30470"/>
                </a:cubicBezTo>
                <a:cubicBezTo>
                  <a:pt x="2363615" y="30470"/>
                  <a:pt x="2432790" y="15647"/>
                  <a:pt x="2413026" y="47764"/>
                </a:cubicBezTo>
                <a:cubicBezTo>
                  <a:pt x="2415496" y="47764"/>
                  <a:pt x="2417967" y="45293"/>
                  <a:pt x="2420437" y="45293"/>
                </a:cubicBezTo>
                <a:cubicBezTo>
                  <a:pt x="2415496" y="65057"/>
                  <a:pt x="2410555" y="82351"/>
                  <a:pt x="2403144" y="99645"/>
                </a:cubicBezTo>
                <a:cubicBezTo>
                  <a:pt x="2425378" y="72469"/>
                  <a:pt x="2457495" y="94704"/>
                  <a:pt x="2442672" y="126821"/>
                </a:cubicBezTo>
                <a:cubicBezTo>
                  <a:pt x="2447613" y="116939"/>
                  <a:pt x="2452554" y="107057"/>
                  <a:pt x="2457495" y="97174"/>
                </a:cubicBezTo>
                <a:cubicBezTo>
                  <a:pt x="2469848" y="111998"/>
                  <a:pt x="2487142" y="136703"/>
                  <a:pt x="2479730" y="156467"/>
                </a:cubicBezTo>
                <a:cubicBezTo>
                  <a:pt x="2469848" y="183643"/>
                  <a:pt x="2432790" y="181173"/>
                  <a:pt x="2425378" y="208349"/>
                </a:cubicBezTo>
                <a:cubicBezTo>
                  <a:pt x="2422908" y="200937"/>
                  <a:pt x="2420437" y="195996"/>
                  <a:pt x="2417967" y="188584"/>
                </a:cubicBezTo>
                <a:cubicBezTo>
                  <a:pt x="2420437" y="213290"/>
                  <a:pt x="2415496" y="235525"/>
                  <a:pt x="2400673" y="252818"/>
                </a:cubicBezTo>
                <a:cubicBezTo>
                  <a:pt x="2385850" y="233054"/>
                  <a:pt x="2390791" y="205878"/>
                  <a:pt x="2390791" y="183643"/>
                </a:cubicBezTo>
                <a:cubicBezTo>
                  <a:pt x="2380909" y="218231"/>
                  <a:pt x="2398202" y="252818"/>
                  <a:pt x="2390791" y="282465"/>
                </a:cubicBezTo>
                <a:cubicBezTo>
                  <a:pt x="2380909" y="279994"/>
                  <a:pt x="2373497" y="267642"/>
                  <a:pt x="2371027" y="257760"/>
                </a:cubicBezTo>
                <a:cubicBezTo>
                  <a:pt x="2366086" y="282465"/>
                  <a:pt x="2378438" y="302229"/>
                  <a:pt x="2373497" y="329405"/>
                </a:cubicBezTo>
                <a:cubicBezTo>
                  <a:pt x="2361144" y="321994"/>
                  <a:pt x="2338909" y="279994"/>
                  <a:pt x="2333968" y="262701"/>
                </a:cubicBezTo>
                <a:cubicBezTo>
                  <a:pt x="2324085" y="284935"/>
                  <a:pt x="2351261" y="309641"/>
                  <a:pt x="2353733" y="331876"/>
                </a:cubicBezTo>
                <a:cubicBezTo>
                  <a:pt x="2348792" y="317052"/>
                  <a:pt x="2336439" y="304700"/>
                  <a:pt x="2319144" y="309641"/>
                </a:cubicBezTo>
                <a:cubicBezTo>
                  <a:pt x="2366086" y="344228"/>
                  <a:pt x="2267263" y="341758"/>
                  <a:pt x="2272204" y="302229"/>
                </a:cubicBezTo>
                <a:cubicBezTo>
                  <a:pt x="2267263" y="307170"/>
                  <a:pt x="2254910" y="307170"/>
                  <a:pt x="2254910" y="294818"/>
                </a:cubicBezTo>
                <a:cubicBezTo>
                  <a:pt x="2252440" y="270112"/>
                  <a:pt x="2267263" y="282465"/>
                  <a:pt x="2287028" y="272583"/>
                </a:cubicBezTo>
                <a:cubicBezTo>
                  <a:pt x="2259852" y="262701"/>
                  <a:pt x="2235146" y="265171"/>
                  <a:pt x="2240087" y="235525"/>
                </a:cubicBezTo>
                <a:cubicBezTo>
                  <a:pt x="2242558" y="237995"/>
                  <a:pt x="2249969" y="237995"/>
                  <a:pt x="2254910" y="240466"/>
                </a:cubicBezTo>
                <a:cubicBezTo>
                  <a:pt x="2237616" y="218231"/>
                  <a:pt x="2215381" y="218231"/>
                  <a:pt x="2237616" y="191055"/>
                </a:cubicBezTo>
                <a:cubicBezTo>
                  <a:pt x="2259852" y="161408"/>
                  <a:pt x="2314204" y="181173"/>
                  <a:pt x="2329026" y="151526"/>
                </a:cubicBezTo>
                <a:cubicBezTo>
                  <a:pt x="2321616" y="156467"/>
                  <a:pt x="2272204" y="173761"/>
                  <a:pt x="2267263" y="158938"/>
                </a:cubicBezTo>
                <a:cubicBezTo>
                  <a:pt x="2262322" y="146585"/>
                  <a:pt x="2294439" y="149056"/>
                  <a:pt x="2301850" y="141644"/>
                </a:cubicBezTo>
                <a:cubicBezTo>
                  <a:pt x="2284557" y="149056"/>
                  <a:pt x="2267263" y="149056"/>
                  <a:pt x="2269734" y="131762"/>
                </a:cubicBezTo>
                <a:cubicBezTo>
                  <a:pt x="2257381" y="136703"/>
                  <a:pt x="2252440" y="139174"/>
                  <a:pt x="2242558" y="144115"/>
                </a:cubicBezTo>
                <a:cubicBezTo>
                  <a:pt x="2242558" y="139174"/>
                  <a:pt x="2242558" y="129291"/>
                  <a:pt x="2245028" y="124350"/>
                </a:cubicBezTo>
                <a:cubicBezTo>
                  <a:pt x="2242558" y="131762"/>
                  <a:pt x="2237616" y="156467"/>
                  <a:pt x="2227734" y="158938"/>
                </a:cubicBezTo>
                <a:cubicBezTo>
                  <a:pt x="2215381" y="161408"/>
                  <a:pt x="2222793" y="139174"/>
                  <a:pt x="2227734" y="134233"/>
                </a:cubicBezTo>
                <a:cubicBezTo>
                  <a:pt x="2207970" y="124350"/>
                  <a:pt x="2207970" y="144115"/>
                  <a:pt x="2195617" y="156467"/>
                </a:cubicBezTo>
                <a:cubicBezTo>
                  <a:pt x="2193147" y="146585"/>
                  <a:pt x="2190676" y="141644"/>
                  <a:pt x="2188205" y="131762"/>
                </a:cubicBezTo>
                <a:cubicBezTo>
                  <a:pt x="2180794" y="134233"/>
                  <a:pt x="2163500" y="124350"/>
                  <a:pt x="2173382" y="109527"/>
                </a:cubicBezTo>
                <a:cubicBezTo>
                  <a:pt x="2180794" y="99645"/>
                  <a:pt x="2217852" y="119409"/>
                  <a:pt x="2220323" y="84822"/>
                </a:cubicBezTo>
                <a:cubicBezTo>
                  <a:pt x="2193147" y="126821"/>
                  <a:pt x="2163500" y="67528"/>
                  <a:pt x="2151147" y="50234"/>
                </a:cubicBezTo>
                <a:cubicBezTo>
                  <a:pt x="2168441" y="45293"/>
                  <a:pt x="2165971" y="42823"/>
                  <a:pt x="2153618" y="37881"/>
                </a:cubicBezTo>
                <a:cubicBezTo>
                  <a:pt x="2151147" y="26764"/>
                  <a:pt x="2162883" y="23058"/>
                  <a:pt x="2176470" y="23985"/>
                </a:cubicBezTo>
                <a:close/>
                <a:moveTo>
                  <a:pt x="5634606" y="21514"/>
                </a:moveTo>
                <a:cubicBezTo>
                  <a:pt x="5657459" y="21205"/>
                  <a:pt x="5680312" y="24294"/>
                  <a:pt x="5686488" y="30470"/>
                </a:cubicBezTo>
                <a:cubicBezTo>
                  <a:pt x="5701312" y="15647"/>
                  <a:pt x="5760604" y="25529"/>
                  <a:pt x="5785310" y="25529"/>
                </a:cubicBezTo>
                <a:cubicBezTo>
                  <a:pt x="5814956" y="25529"/>
                  <a:pt x="5829780" y="18117"/>
                  <a:pt x="5829780" y="42823"/>
                </a:cubicBezTo>
                <a:cubicBezTo>
                  <a:pt x="5829780" y="52705"/>
                  <a:pt x="5817427" y="67529"/>
                  <a:pt x="5810015" y="74940"/>
                </a:cubicBezTo>
                <a:cubicBezTo>
                  <a:pt x="5807545" y="77410"/>
                  <a:pt x="5797663" y="84822"/>
                  <a:pt x="5797663" y="84822"/>
                </a:cubicBezTo>
                <a:cubicBezTo>
                  <a:pt x="5795192" y="89764"/>
                  <a:pt x="5797663" y="102116"/>
                  <a:pt x="5795192" y="104586"/>
                </a:cubicBezTo>
                <a:cubicBezTo>
                  <a:pt x="5780369" y="134234"/>
                  <a:pt x="5684018" y="200938"/>
                  <a:pt x="5696371" y="124352"/>
                </a:cubicBezTo>
                <a:cubicBezTo>
                  <a:pt x="5684018" y="124352"/>
                  <a:pt x="5669195" y="131763"/>
                  <a:pt x="5659313" y="121881"/>
                </a:cubicBezTo>
                <a:cubicBezTo>
                  <a:pt x="5659313" y="124352"/>
                  <a:pt x="5659313" y="126822"/>
                  <a:pt x="5659313" y="129293"/>
                </a:cubicBezTo>
                <a:cubicBezTo>
                  <a:pt x="5649430" y="131763"/>
                  <a:pt x="5622254" y="121881"/>
                  <a:pt x="5614843" y="107057"/>
                </a:cubicBezTo>
                <a:cubicBezTo>
                  <a:pt x="5600018" y="74940"/>
                  <a:pt x="5629666" y="102116"/>
                  <a:pt x="5649430" y="99646"/>
                </a:cubicBezTo>
                <a:cubicBezTo>
                  <a:pt x="5607430" y="72469"/>
                  <a:pt x="5671665" y="87293"/>
                  <a:pt x="5676606" y="65058"/>
                </a:cubicBezTo>
                <a:cubicBezTo>
                  <a:pt x="5676606" y="65058"/>
                  <a:pt x="5674136" y="65058"/>
                  <a:pt x="5671665" y="65058"/>
                </a:cubicBezTo>
                <a:cubicBezTo>
                  <a:pt x="5674136" y="62587"/>
                  <a:pt x="5679077" y="62587"/>
                  <a:pt x="5676606" y="57646"/>
                </a:cubicBezTo>
                <a:cubicBezTo>
                  <a:pt x="5661783" y="67529"/>
                  <a:pt x="5580254" y="87293"/>
                  <a:pt x="5580254" y="62587"/>
                </a:cubicBezTo>
                <a:cubicBezTo>
                  <a:pt x="5575313" y="65058"/>
                  <a:pt x="5575313" y="67529"/>
                  <a:pt x="5575313" y="69999"/>
                </a:cubicBezTo>
                <a:cubicBezTo>
                  <a:pt x="5565431" y="52705"/>
                  <a:pt x="5565431" y="42823"/>
                  <a:pt x="5575313" y="32941"/>
                </a:cubicBezTo>
                <a:cubicBezTo>
                  <a:pt x="5580254" y="37882"/>
                  <a:pt x="5580254" y="32941"/>
                  <a:pt x="5582725" y="32941"/>
                </a:cubicBezTo>
                <a:cubicBezTo>
                  <a:pt x="5588901" y="25529"/>
                  <a:pt x="5611754" y="21823"/>
                  <a:pt x="5634606" y="21514"/>
                </a:cubicBezTo>
                <a:close/>
                <a:moveTo>
                  <a:pt x="2071705" y="21090"/>
                </a:moveTo>
                <a:cubicBezTo>
                  <a:pt x="2076260" y="21515"/>
                  <a:pt x="2080738" y="23677"/>
                  <a:pt x="2084444" y="28000"/>
                </a:cubicBezTo>
                <a:cubicBezTo>
                  <a:pt x="2094326" y="40352"/>
                  <a:pt x="2084444" y="77411"/>
                  <a:pt x="2081973" y="89763"/>
                </a:cubicBezTo>
                <a:cubicBezTo>
                  <a:pt x="2064679" y="74940"/>
                  <a:pt x="2074561" y="50235"/>
                  <a:pt x="2047386" y="52705"/>
                </a:cubicBezTo>
                <a:cubicBezTo>
                  <a:pt x="2043679" y="34176"/>
                  <a:pt x="2058039" y="19816"/>
                  <a:pt x="2071705" y="21090"/>
                </a:cubicBezTo>
                <a:close/>
                <a:moveTo>
                  <a:pt x="7924875" y="19547"/>
                </a:moveTo>
                <a:cubicBezTo>
                  <a:pt x="7935143" y="20434"/>
                  <a:pt x="7943327" y="22441"/>
                  <a:pt x="7947033" y="25529"/>
                </a:cubicBezTo>
                <a:cubicBezTo>
                  <a:pt x="7964326" y="37882"/>
                  <a:pt x="7939621" y="62588"/>
                  <a:pt x="7919857" y="74940"/>
                </a:cubicBezTo>
                <a:cubicBezTo>
                  <a:pt x="7937150" y="72470"/>
                  <a:pt x="7971738" y="47764"/>
                  <a:pt x="7964326" y="25529"/>
                </a:cubicBezTo>
                <a:cubicBezTo>
                  <a:pt x="7993973" y="23059"/>
                  <a:pt x="8001384" y="30471"/>
                  <a:pt x="8006326" y="60117"/>
                </a:cubicBezTo>
                <a:cubicBezTo>
                  <a:pt x="8008796" y="60117"/>
                  <a:pt x="8008796" y="57646"/>
                  <a:pt x="8011266" y="57646"/>
                </a:cubicBezTo>
                <a:cubicBezTo>
                  <a:pt x="8008796" y="65058"/>
                  <a:pt x="8008796" y="72470"/>
                  <a:pt x="8008796" y="79881"/>
                </a:cubicBezTo>
                <a:cubicBezTo>
                  <a:pt x="8013737" y="79881"/>
                  <a:pt x="8013737" y="82352"/>
                  <a:pt x="8018678" y="82352"/>
                </a:cubicBezTo>
                <a:cubicBezTo>
                  <a:pt x="7993973" y="89764"/>
                  <a:pt x="8003855" y="129292"/>
                  <a:pt x="7998914" y="149056"/>
                </a:cubicBezTo>
                <a:cubicBezTo>
                  <a:pt x="7991502" y="146586"/>
                  <a:pt x="7984091" y="144116"/>
                  <a:pt x="7979150" y="139174"/>
                </a:cubicBezTo>
                <a:cubicBezTo>
                  <a:pt x="7979150" y="168822"/>
                  <a:pt x="8028560" y="215762"/>
                  <a:pt x="7974208" y="228115"/>
                </a:cubicBezTo>
                <a:cubicBezTo>
                  <a:pt x="7944562" y="235526"/>
                  <a:pt x="7877856" y="191057"/>
                  <a:pt x="7882798" y="163881"/>
                </a:cubicBezTo>
                <a:cubicBezTo>
                  <a:pt x="7877856" y="171292"/>
                  <a:pt x="7867974" y="178704"/>
                  <a:pt x="7863033" y="188586"/>
                </a:cubicBezTo>
                <a:cubicBezTo>
                  <a:pt x="7848210" y="158940"/>
                  <a:pt x="7838327" y="151527"/>
                  <a:pt x="7835857" y="111998"/>
                </a:cubicBezTo>
                <a:cubicBezTo>
                  <a:pt x="7830916" y="114469"/>
                  <a:pt x="7830916" y="114469"/>
                  <a:pt x="7828445" y="119410"/>
                </a:cubicBezTo>
                <a:cubicBezTo>
                  <a:pt x="7825975" y="111998"/>
                  <a:pt x="7828445" y="111998"/>
                  <a:pt x="7821034" y="114469"/>
                </a:cubicBezTo>
                <a:cubicBezTo>
                  <a:pt x="7818563" y="111998"/>
                  <a:pt x="7818563" y="107057"/>
                  <a:pt x="7816093" y="104587"/>
                </a:cubicBezTo>
                <a:cubicBezTo>
                  <a:pt x="7813622" y="109529"/>
                  <a:pt x="7808681" y="111998"/>
                  <a:pt x="7808681" y="119410"/>
                </a:cubicBezTo>
                <a:cubicBezTo>
                  <a:pt x="7806211" y="116939"/>
                  <a:pt x="7801269" y="104587"/>
                  <a:pt x="7798799" y="102116"/>
                </a:cubicBezTo>
                <a:cubicBezTo>
                  <a:pt x="7813622" y="104587"/>
                  <a:pt x="7830916" y="77411"/>
                  <a:pt x="7835857" y="67529"/>
                </a:cubicBezTo>
                <a:cubicBezTo>
                  <a:pt x="7840798" y="55176"/>
                  <a:pt x="7853151" y="60117"/>
                  <a:pt x="7840798" y="42823"/>
                </a:cubicBezTo>
                <a:cubicBezTo>
                  <a:pt x="7844505" y="24294"/>
                  <a:pt x="7894070" y="16883"/>
                  <a:pt x="7924875" y="19547"/>
                </a:cubicBezTo>
                <a:close/>
                <a:moveTo>
                  <a:pt x="6791051" y="15339"/>
                </a:moveTo>
                <a:cubicBezTo>
                  <a:pt x="6805179" y="20898"/>
                  <a:pt x="6807495" y="79265"/>
                  <a:pt x="6783407" y="40353"/>
                </a:cubicBezTo>
                <a:cubicBezTo>
                  <a:pt x="6783407" y="42823"/>
                  <a:pt x="6780937" y="42823"/>
                  <a:pt x="6780937" y="45295"/>
                </a:cubicBezTo>
                <a:cubicBezTo>
                  <a:pt x="6780937" y="40353"/>
                  <a:pt x="6778466" y="37882"/>
                  <a:pt x="6773525" y="32941"/>
                </a:cubicBezTo>
                <a:cubicBezTo>
                  <a:pt x="6780319" y="17501"/>
                  <a:pt x="6786341" y="13486"/>
                  <a:pt x="6791051" y="15339"/>
                </a:cubicBezTo>
                <a:close/>
                <a:moveTo>
                  <a:pt x="4364748" y="515"/>
                </a:moveTo>
                <a:cubicBezTo>
                  <a:pt x="4378954" y="-412"/>
                  <a:pt x="4393159" y="-412"/>
                  <a:pt x="4399336" y="3294"/>
                </a:cubicBezTo>
                <a:cubicBezTo>
                  <a:pt x="4411689" y="13177"/>
                  <a:pt x="4399336" y="28000"/>
                  <a:pt x="4411689" y="45294"/>
                </a:cubicBezTo>
                <a:cubicBezTo>
                  <a:pt x="4414159" y="42823"/>
                  <a:pt x="4419100" y="40353"/>
                  <a:pt x="4421571" y="37882"/>
                </a:cubicBezTo>
                <a:cubicBezTo>
                  <a:pt x="4411689" y="30470"/>
                  <a:pt x="4414159" y="15647"/>
                  <a:pt x="4426512" y="5765"/>
                </a:cubicBezTo>
                <a:cubicBezTo>
                  <a:pt x="4438864" y="-4117"/>
                  <a:pt x="4475922" y="3294"/>
                  <a:pt x="4493216" y="3294"/>
                </a:cubicBezTo>
                <a:cubicBezTo>
                  <a:pt x="4490746" y="13177"/>
                  <a:pt x="4488275" y="32941"/>
                  <a:pt x="4480863" y="40353"/>
                </a:cubicBezTo>
                <a:cubicBezTo>
                  <a:pt x="4466040" y="55176"/>
                  <a:pt x="4451217" y="40353"/>
                  <a:pt x="4441335" y="47764"/>
                </a:cubicBezTo>
                <a:cubicBezTo>
                  <a:pt x="4421571" y="62587"/>
                  <a:pt x="4426512" y="124351"/>
                  <a:pt x="4424041" y="146586"/>
                </a:cubicBezTo>
                <a:cubicBezTo>
                  <a:pt x="4424041" y="129292"/>
                  <a:pt x="4428982" y="116939"/>
                  <a:pt x="4446276" y="121880"/>
                </a:cubicBezTo>
                <a:cubicBezTo>
                  <a:pt x="4446276" y="126821"/>
                  <a:pt x="4443805" y="134233"/>
                  <a:pt x="4441335" y="139174"/>
                </a:cubicBezTo>
                <a:cubicBezTo>
                  <a:pt x="4441335" y="136704"/>
                  <a:pt x="4441335" y="131762"/>
                  <a:pt x="4441335" y="129292"/>
                </a:cubicBezTo>
                <a:cubicBezTo>
                  <a:pt x="4433923" y="136704"/>
                  <a:pt x="4431453" y="136704"/>
                  <a:pt x="4431453" y="151527"/>
                </a:cubicBezTo>
                <a:cubicBezTo>
                  <a:pt x="4428982" y="149056"/>
                  <a:pt x="4426512" y="153997"/>
                  <a:pt x="4421571" y="151527"/>
                </a:cubicBezTo>
                <a:cubicBezTo>
                  <a:pt x="4424041" y="166350"/>
                  <a:pt x="4428982" y="181173"/>
                  <a:pt x="4416630" y="193526"/>
                </a:cubicBezTo>
                <a:cubicBezTo>
                  <a:pt x="4411689" y="198467"/>
                  <a:pt x="4404277" y="191055"/>
                  <a:pt x="4394394" y="200938"/>
                </a:cubicBezTo>
                <a:cubicBezTo>
                  <a:pt x="4389453" y="203408"/>
                  <a:pt x="4389453" y="215761"/>
                  <a:pt x="4382042" y="223172"/>
                </a:cubicBezTo>
                <a:cubicBezTo>
                  <a:pt x="4386983" y="225643"/>
                  <a:pt x="4386983" y="228114"/>
                  <a:pt x="4394394" y="228114"/>
                </a:cubicBezTo>
                <a:cubicBezTo>
                  <a:pt x="4389453" y="260231"/>
                  <a:pt x="4382042" y="292348"/>
                  <a:pt x="4374630" y="321994"/>
                </a:cubicBezTo>
                <a:cubicBezTo>
                  <a:pt x="4372160" y="329406"/>
                  <a:pt x="4357336" y="363993"/>
                  <a:pt x="4374630" y="363993"/>
                </a:cubicBezTo>
                <a:cubicBezTo>
                  <a:pt x="4386983" y="363993"/>
                  <a:pt x="4382042" y="326935"/>
                  <a:pt x="4396865" y="321994"/>
                </a:cubicBezTo>
                <a:cubicBezTo>
                  <a:pt x="4394394" y="321994"/>
                  <a:pt x="4468511" y="366464"/>
                  <a:pt x="4446276" y="376346"/>
                </a:cubicBezTo>
                <a:cubicBezTo>
                  <a:pt x="4436394" y="381287"/>
                  <a:pt x="4421571" y="354111"/>
                  <a:pt x="4406747" y="359052"/>
                </a:cubicBezTo>
                <a:cubicBezTo>
                  <a:pt x="4394394" y="361523"/>
                  <a:pt x="4399336" y="376346"/>
                  <a:pt x="4414159" y="381287"/>
                </a:cubicBezTo>
                <a:cubicBezTo>
                  <a:pt x="4401806" y="383758"/>
                  <a:pt x="4409218" y="386228"/>
                  <a:pt x="4399336" y="388699"/>
                </a:cubicBezTo>
                <a:cubicBezTo>
                  <a:pt x="4404277" y="393640"/>
                  <a:pt x="4411689" y="398581"/>
                  <a:pt x="4414159" y="401051"/>
                </a:cubicBezTo>
                <a:cubicBezTo>
                  <a:pt x="4409218" y="401051"/>
                  <a:pt x="4406747" y="403522"/>
                  <a:pt x="4401806" y="403522"/>
                </a:cubicBezTo>
                <a:cubicBezTo>
                  <a:pt x="4433923" y="401051"/>
                  <a:pt x="4446276" y="445521"/>
                  <a:pt x="4453688" y="408463"/>
                </a:cubicBezTo>
                <a:cubicBezTo>
                  <a:pt x="4473452" y="410933"/>
                  <a:pt x="4485805" y="472697"/>
                  <a:pt x="4466040" y="482579"/>
                </a:cubicBezTo>
                <a:cubicBezTo>
                  <a:pt x="4461099" y="485050"/>
                  <a:pt x="4379571" y="465285"/>
                  <a:pt x="4367219" y="462815"/>
                </a:cubicBezTo>
                <a:cubicBezTo>
                  <a:pt x="4377101" y="465285"/>
                  <a:pt x="4386983" y="470226"/>
                  <a:pt x="4396865" y="472697"/>
                </a:cubicBezTo>
                <a:cubicBezTo>
                  <a:pt x="4389453" y="472697"/>
                  <a:pt x="4374630" y="477638"/>
                  <a:pt x="4367219" y="477638"/>
                </a:cubicBezTo>
                <a:cubicBezTo>
                  <a:pt x="4374630" y="480109"/>
                  <a:pt x="4384512" y="482579"/>
                  <a:pt x="4391924" y="485050"/>
                </a:cubicBezTo>
                <a:cubicBezTo>
                  <a:pt x="4379571" y="489991"/>
                  <a:pt x="4372160" y="494932"/>
                  <a:pt x="4364748" y="504814"/>
                </a:cubicBezTo>
                <a:cubicBezTo>
                  <a:pt x="4354866" y="467756"/>
                  <a:pt x="4332631" y="497402"/>
                  <a:pt x="4342513" y="519637"/>
                </a:cubicBezTo>
                <a:cubicBezTo>
                  <a:pt x="4344984" y="517167"/>
                  <a:pt x="4344984" y="514696"/>
                  <a:pt x="4347454" y="512226"/>
                </a:cubicBezTo>
                <a:cubicBezTo>
                  <a:pt x="4352395" y="514696"/>
                  <a:pt x="4354866" y="519637"/>
                  <a:pt x="4362278" y="522108"/>
                </a:cubicBezTo>
                <a:cubicBezTo>
                  <a:pt x="4362278" y="529519"/>
                  <a:pt x="4359807" y="524578"/>
                  <a:pt x="4362278" y="531990"/>
                </a:cubicBezTo>
                <a:cubicBezTo>
                  <a:pt x="4354866" y="529519"/>
                  <a:pt x="4347454" y="531990"/>
                  <a:pt x="4340043" y="531990"/>
                </a:cubicBezTo>
                <a:cubicBezTo>
                  <a:pt x="4379571" y="536931"/>
                  <a:pt x="4354866" y="559166"/>
                  <a:pt x="4384512" y="566577"/>
                </a:cubicBezTo>
                <a:cubicBezTo>
                  <a:pt x="4384512" y="564107"/>
                  <a:pt x="4382042" y="559166"/>
                  <a:pt x="4382042" y="556695"/>
                </a:cubicBezTo>
                <a:cubicBezTo>
                  <a:pt x="4386983" y="561636"/>
                  <a:pt x="4394394" y="564107"/>
                  <a:pt x="4399336" y="569048"/>
                </a:cubicBezTo>
                <a:cubicBezTo>
                  <a:pt x="4394394" y="564107"/>
                  <a:pt x="4391924" y="556695"/>
                  <a:pt x="4386983" y="551754"/>
                </a:cubicBezTo>
                <a:cubicBezTo>
                  <a:pt x="4396865" y="561636"/>
                  <a:pt x="4431453" y="556695"/>
                  <a:pt x="4424041" y="578930"/>
                </a:cubicBezTo>
                <a:cubicBezTo>
                  <a:pt x="4421571" y="586342"/>
                  <a:pt x="4391924" y="591283"/>
                  <a:pt x="4386983" y="593753"/>
                </a:cubicBezTo>
                <a:cubicBezTo>
                  <a:pt x="4421571" y="606106"/>
                  <a:pt x="4451217" y="633282"/>
                  <a:pt x="4431453" y="680222"/>
                </a:cubicBezTo>
                <a:cubicBezTo>
                  <a:pt x="4421571" y="704928"/>
                  <a:pt x="4428982" y="682693"/>
                  <a:pt x="4416630" y="675281"/>
                </a:cubicBezTo>
                <a:cubicBezTo>
                  <a:pt x="4399336" y="662929"/>
                  <a:pt x="4382042" y="650576"/>
                  <a:pt x="4362278" y="640694"/>
                </a:cubicBezTo>
                <a:cubicBezTo>
                  <a:pt x="4364748" y="645635"/>
                  <a:pt x="4369689" y="648105"/>
                  <a:pt x="4372160" y="653046"/>
                </a:cubicBezTo>
                <a:cubicBezTo>
                  <a:pt x="4367219" y="653046"/>
                  <a:pt x="4359807" y="653046"/>
                  <a:pt x="4354866" y="653046"/>
                </a:cubicBezTo>
                <a:cubicBezTo>
                  <a:pt x="4372160" y="660458"/>
                  <a:pt x="4394394" y="672811"/>
                  <a:pt x="4399336" y="695046"/>
                </a:cubicBezTo>
                <a:cubicBezTo>
                  <a:pt x="4386983" y="692575"/>
                  <a:pt x="4374630" y="697516"/>
                  <a:pt x="4369689" y="709869"/>
                </a:cubicBezTo>
                <a:cubicBezTo>
                  <a:pt x="4401806" y="687634"/>
                  <a:pt x="4399336" y="734574"/>
                  <a:pt x="4386983" y="749397"/>
                </a:cubicBezTo>
                <a:cubicBezTo>
                  <a:pt x="4406747" y="744456"/>
                  <a:pt x="4416630" y="759280"/>
                  <a:pt x="4433923" y="749397"/>
                </a:cubicBezTo>
                <a:cubicBezTo>
                  <a:pt x="4441335" y="759280"/>
                  <a:pt x="4446276" y="771632"/>
                  <a:pt x="4441335" y="781514"/>
                </a:cubicBezTo>
                <a:cubicBezTo>
                  <a:pt x="4426512" y="813631"/>
                  <a:pt x="4421571" y="783985"/>
                  <a:pt x="4409218" y="779044"/>
                </a:cubicBezTo>
                <a:cubicBezTo>
                  <a:pt x="4394394" y="774103"/>
                  <a:pt x="4367219" y="771632"/>
                  <a:pt x="4354866" y="761750"/>
                </a:cubicBezTo>
                <a:cubicBezTo>
                  <a:pt x="4362278" y="776573"/>
                  <a:pt x="4354866" y="786456"/>
                  <a:pt x="4340043" y="788926"/>
                </a:cubicBezTo>
                <a:cubicBezTo>
                  <a:pt x="4357336" y="791397"/>
                  <a:pt x="4349925" y="806220"/>
                  <a:pt x="4342513" y="816102"/>
                </a:cubicBezTo>
                <a:lnTo>
                  <a:pt x="4373121" y="821472"/>
                </a:lnTo>
                <a:lnTo>
                  <a:pt x="4367296" y="817223"/>
                </a:lnTo>
                <a:cubicBezTo>
                  <a:pt x="4365057" y="812397"/>
                  <a:pt x="4365984" y="806220"/>
                  <a:pt x="4372160" y="798809"/>
                </a:cubicBezTo>
                <a:cubicBezTo>
                  <a:pt x="4377101" y="794485"/>
                  <a:pt x="4382968" y="792632"/>
                  <a:pt x="4388836" y="792556"/>
                </a:cubicBezTo>
                <a:cubicBezTo>
                  <a:pt x="4406438" y="792324"/>
                  <a:pt x="4424041" y="808074"/>
                  <a:pt x="4416630" y="821044"/>
                </a:cubicBezTo>
                <a:cubicBezTo>
                  <a:pt x="4414159" y="825367"/>
                  <a:pt x="4408600" y="827992"/>
                  <a:pt x="4402038" y="829034"/>
                </a:cubicBezTo>
                <a:lnTo>
                  <a:pt x="4383953" y="827714"/>
                </a:lnTo>
                <a:lnTo>
                  <a:pt x="4401806" y="843278"/>
                </a:lnTo>
                <a:cubicBezTo>
                  <a:pt x="4414159" y="877866"/>
                  <a:pt x="4384512" y="867983"/>
                  <a:pt x="4369689" y="875395"/>
                </a:cubicBezTo>
                <a:cubicBezTo>
                  <a:pt x="4340043" y="887748"/>
                  <a:pt x="4344984" y="907512"/>
                  <a:pt x="4312867" y="877866"/>
                </a:cubicBezTo>
                <a:cubicBezTo>
                  <a:pt x="4298044" y="863042"/>
                  <a:pt x="4283220" y="818573"/>
                  <a:pt x="4280750" y="865513"/>
                </a:cubicBezTo>
                <a:cubicBezTo>
                  <a:pt x="4275809" y="860572"/>
                  <a:pt x="4270867" y="860572"/>
                  <a:pt x="4265926" y="855631"/>
                </a:cubicBezTo>
                <a:cubicBezTo>
                  <a:pt x="4273338" y="867983"/>
                  <a:pt x="4260985" y="887748"/>
                  <a:pt x="4246162" y="892689"/>
                </a:cubicBezTo>
                <a:cubicBezTo>
                  <a:pt x="4228868" y="900100"/>
                  <a:pt x="4226398" y="892689"/>
                  <a:pt x="4209104" y="892689"/>
                </a:cubicBezTo>
                <a:cubicBezTo>
                  <a:pt x="4214045" y="892689"/>
                  <a:pt x="4216516" y="895159"/>
                  <a:pt x="4221457" y="897630"/>
                </a:cubicBezTo>
                <a:cubicBezTo>
                  <a:pt x="4216516" y="902571"/>
                  <a:pt x="4214045" y="905041"/>
                  <a:pt x="4206634" y="907512"/>
                </a:cubicBezTo>
                <a:cubicBezTo>
                  <a:pt x="4209104" y="909983"/>
                  <a:pt x="4209104" y="909983"/>
                  <a:pt x="4211575" y="912453"/>
                </a:cubicBezTo>
                <a:cubicBezTo>
                  <a:pt x="4221457" y="903806"/>
                  <a:pt x="4230104" y="904424"/>
                  <a:pt x="4238750" y="907821"/>
                </a:cubicBezTo>
                <a:lnTo>
                  <a:pt x="4260213" y="917333"/>
                </a:lnTo>
                <a:lnTo>
                  <a:pt x="4269941" y="905659"/>
                </a:lnTo>
                <a:cubicBezTo>
                  <a:pt x="4275809" y="902417"/>
                  <a:pt x="4282603" y="901336"/>
                  <a:pt x="4289397" y="901954"/>
                </a:cubicBezTo>
                <a:cubicBezTo>
                  <a:pt x="4302985" y="903189"/>
                  <a:pt x="4316573" y="911218"/>
                  <a:pt x="4322749" y="922335"/>
                </a:cubicBezTo>
                <a:cubicBezTo>
                  <a:pt x="4305455" y="919865"/>
                  <a:pt x="4295573" y="912454"/>
                  <a:pt x="4278279" y="912454"/>
                </a:cubicBezTo>
                <a:cubicBezTo>
                  <a:pt x="4298044" y="917395"/>
                  <a:pt x="4315337" y="922335"/>
                  <a:pt x="4335102" y="927276"/>
                </a:cubicBezTo>
                <a:cubicBezTo>
                  <a:pt x="4325838" y="942100"/>
                  <a:pt x="4286000" y="945806"/>
                  <a:pt x="4266660" y="936310"/>
                </a:cubicBezTo>
                <a:lnTo>
                  <a:pt x="4258994" y="926219"/>
                </a:lnTo>
                <a:lnTo>
                  <a:pt x="4243691" y="940246"/>
                </a:lnTo>
                <a:cubicBezTo>
                  <a:pt x="4234427" y="944570"/>
                  <a:pt x="4223927" y="945805"/>
                  <a:pt x="4214045" y="942099"/>
                </a:cubicBezTo>
                <a:cubicBezTo>
                  <a:pt x="4214045" y="951982"/>
                  <a:pt x="4214045" y="944570"/>
                  <a:pt x="4211575" y="954452"/>
                </a:cubicBezTo>
                <a:cubicBezTo>
                  <a:pt x="4216516" y="954452"/>
                  <a:pt x="4218986" y="951982"/>
                  <a:pt x="4223927" y="951982"/>
                </a:cubicBezTo>
                <a:cubicBezTo>
                  <a:pt x="4223927" y="954452"/>
                  <a:pt x="4223927" y="959393"/>
                  <a:pt x="4223927" y="961864"/>
                </a:cubicBezTo>
                <a:cubicBezTo>
                  <a:pt x="4263456" y="919865"/>
                  <a:pt x="4290632" y="984099"/>
                  <a:pt x="4251103" y="981628"/>
                </a:cubicBezTo>
                <a:cubicBezTo>
                  <a:pt x="4256044" y="989040"/>
                  <a:pt x="4256044" y="1001393"/>
                  <a:pt x="4251103" y="1013745"/>
                </a:cubicBezTo>
                <a:cubicBezTo>
                  <a:pt x="4270867" y="949511"/>
                  <a:pt x="4307926" y="1016216"/>
                  <a:pt x="4340043" y="1031039"/>
                </a:cubicBezTo>
                <a:cubicBezTo>
                  <a:pt x="4332631" y="1040921"/>
                  <a:pt x="4327690" y="1053274"/>
                  <a:pt x="4322749" y="1063156"/>
                </a:cubicBezTo>
                <a:cubicBezTo>
                  <a:pt x="4327690" y="1058215"/>
                  <a:pt x="4335102" y="1053274"/>
                  <a:pt x="4342513" y="1045862"/>
                </a:cubicBezTo>
                <a:cubicBezTo>
                  <a:pt x="4340043" y="1053274"/>
                  <a:pt x="4340043" y="1058215"/>
                  <a:pt x="4337572" y="1065627"/>
                </a:cubicBezTo>
                <a:cubicBezTo>
                  <a:pt x="4342513" y="1060685"/>
                  <a:pt x="4349925" y="1058215"/>
                  <a:pt x="4354866" y="1053274"/>
                </a:cubicBezTo>
                <a:cubicBezTo>
                  <a:pt x="4347454" y="1065627"/>
                  <a:pt x="4337572" y="1080450"/>
                  <a:pt x="4340043" y="1095273"/>
                </a:cubicBezTo>
                <a:cubicBezTo>
                  <a:pt x="4364748" y="1055744"/>
                  <a:pt x="4372160" y="1092802"/>
                  <a:pt x="4354866" y="1115037"/>
                </a:cubicBezTo>
                <a:cubicBezTo>
                  <a:pt x="4364748" y="1117508"/>
                  <a:pt x="4382042" y="1184212"/>
                  <a:pt x="4347454" y="1166919"/>
                </a:cubicBezTo>
                <a:cubicBezTo>
                  <a:pt x="4347454" y="1154566"/>
                  <a:pt x="4342513" y="1144684"/>
                  <a:pt x="4340043" y="1137272"/>
                </a:cubicBezTo>
                <a:cubicBezTo>
                  <a:pt x="4347454" y="1174330"/>
                  <a:pt x="4322749" y="1181742"/>
                  <a:pt x="4300514" y="1154566"/>
                </a:cubicBezTo>
                <a:cubicBezTo>
                  <a:pt x="4285691" y="1137272"/>
                  <a:pt x="4293103" y="1110096"/>
                  <a:pt x="4278279" y="1092802"/>
                </a:cubicBezTo>
                <a:cubicBezTo>
                  <a:pt x="4270867" y="1082920"/>
                  <a:pt x="4246162" y="1070568"/>
                  <a:pt x="4233809" y="1065627"/>
                </a:cubicBezTo>
                <a:cubicBezTo>
                  <a:pt x="4223927" y="1060685"/>
                  <a:pt x="4221457" y="1068097"/>
                  <a:pt x="4214045" y="1065627"/>
                </a:cubicBezTo>
                <a:cubicBezTo>
                  <a:pt x="4204163" y="1063156"/>
                  <a:pt x="4196751" y="1050803"/>
                  <a:pt x="4186869" y="1043392"/>
                </a:cubicBezTo>
                <a:cubicBezTo>
                  <a:pt x="4184399" y="1055744"/>
                  <a:pt x="4184399" y="1053274"/>
                  <a:pt x="4181928" y="1060685"/>
                </a:cubicBezTo>
                <a:cubicBezTo>
                  <a:pt x="4186869" y="1065627"/>
                  <a:pt x="4194281" y="1073038"/>
                  <a:pt x="4196751" y="1075509"/>
                </a:cubicBezTo>
                <a:cubicBezTo>
                  <a:pt x="4214045" y="1073038"/>
                  <a:pt x="4253574" y="1070568"/>
                  <a:pt x="4248633" y="1100214"/>
                </a:cubicBezTo>
                <a:cubicBezTo>
                  <a:pt x="4246162" y="1100214"/>
                  <a:pt x="4243692" y="1097744"/>
                  <a:pt x="4241221" y="1095273"/>
                </a:cubicBezTo>
                <a:cubicBezTo>
                  <a:pt x="4248633" y="1122449"/>
                  <a:pt x="4201693" y="1137272"/>
                  <a:pt x="4186869" y="1117508"/>
                </a:cubicBezTo>
                <a:cubicBezTo>
                  <a:pt x="4186869" y="1119978"/>
                  <a:pt x="4186869" y="1124919"/>
                  <a:pt x="4186869" y="1127390"/>
                </a:cubicBezTo>
                <a:cubicBezTo>
                  <a:pt x="4157223" y="1117508"/>
                  <a:pt x="4186869" y="1161978"/>
                  <a:pt x="4149811" y="1169389"/>
                </a:cubicBezTo>
                <a:cubicBezTo>
                  <a:pt x="4159693" y="1174330"/>
                  <a:pt x="4174517" y="1173712"/>
                  <a:pt x="4188413" y="1173713"/>
                </a:cubicBezTo>
                <a:lnTo>
                  <a:pt x="4190468" y="1173843"/>
                </a:lnTo>
                <a:lnTo>
                  <a:pt x="4204781" y="1161360"/>
                </a:lnTo>
                <a:cubicBezTo>
                  <a:pt x="4221458" y="1150861"/>
                  <a:pt x="4244928" y="1139743"/>
                  <a:pt x="4251104" y="1132331"/>
                </a:cubicBezTo>
                <a:cubicBezTo>
                  <a:pt x="4253574" y="1137273"/>
                  <a:pt x="4258515" y="1142214"/>
                  <a:pt x="4263456" y="1149625"/>
                </a:cubicBezTo>
                <a:cubicBezTo>
                  <a:pt x="4270868" y="1170008"/>
                  <a:pt x="4242148" y="1183441"/>
                  <a:pt x="4218987" y="1186799"/>
                </a:cubicBezTo>
                <a:lnTo>
                  <a:pt x="4207566" y="1186732"/>
                </a:lnTo>
                <a:lnTo>
                  <a:pt x="4189649" y="1193168"/>
                </a:lnTo>
                <a:cubicBezTo>
                  <a:pt x="4179458" y="1197800"/>
                  <a:pt x="4169575" y="1202741"/>
                  <a:pt x="4159693" y="1206447"/>
                </a:cubicBezTo>
                <a:cubicBezTo>
                  <a:pt x="4201693" y="1211388"/>
                  <a:pt x="4231339" y="1184212"/>
                  <a:pt x="4268397" y="1179271"/>
                </a:cubicBezTo>
                <a:cubicBezTo>
                  <a:pt x="4268397" y="1181742"/>
                  <a:pt x="4268397" y="1184212"/>
                  <a:pt x="4268397" y="1186683"/>
                </a:cubicBezTo>
                <a:cubicBezTo>
                  <a:pt x="4298044" y="1191624"/>
                  <a:pt x="4322749" y="1216329"/>
                  <a:pt x="4354866" y="1199036"/>
                </a:cubicBezTo>
                <a:cubicBezTo>
                  <a:pt x="4349925" y="1223741"/>
                  <a:pt x="4332631" y="1213859"/>
                  <a:pt x="4320278" y="1223741"/>
                </a:cubicBezTo>
                <a:cubicBezTo>
                  <a:pt x="4322749" y="1226212"/>
                  <a:pt x="4325220" y="1228682"/>
                  <a:pt x="4327690" y="1231153"/>
                </a:cubicBezTo>
                <a:cubicBezTo>
                  <a:pt x="4322749" y="1228682"/>
                  <a:pt x="4320278" y="1228682"/>
                  <a:pt x="4317808" y="1226212"/>
                </a:cubicBezTo>
                <a:cubicBezTo>
                  <a:pt x="4315337" y="1226212"/>
                  <a:pt x="4305455" y="1233623"/>
                  <a:pt x="4300514" y="1236094"/>
                </a:cubicBezTo>
                <a:cubicBezTo>
                  <a:pt x="4305455" y="1248446"/>
                  <a:pt x="4300514" y="1243505"/>
                  <a:pt x="4302985" y="1253387"/>
                </a:cubicBezTo>
                <a:cubicBezTo>
                  <a:pt x="4293103" y="1245976"/>
                  <a:pt x="4295573" y="1250917"/>
                  <a:pt x="4285691" y="1250917"/>
                </a:cubicBezTo>
                <a:cubicBezTo>
                  <a:pt x="4298044" y="1260799"/>
                  <a:pt x="4285691" y="1253387"/>
                  <a:pt x="4293103" y="1263270"/>
                </a:cubicBezTo>
                <a:cubicBezTo>
                  <a:pt x="4290632" y="1263270"/>
                  <a:pt x="4288162" y="1260799"/>
                  <a:pt x="4285691" y="1260799"/>
                </a:cubicBezTo>
                <a:cubicBezTo>
                  <a:pt x="4283220" y="1265740"/>
                  <a:pt x="4275809" y="1275622"/>
                  <a:pt x="4275809" y="1278093"/>
                </a:cubicBezTo>
                <a:cubicBezTo>
                  <a:pt x="4268397" y="1275622"/>
                  <a:pt x="4265926" y="1280563"/>
                  <a:pt x="4258515" y="1280563"/>
                </a:cubicBezTo>
                <a:cubicBezTo>
                  <a:pt x="4265926" y="1287975"/>
                  <a:pt x="4260985" y="1283034"/>
                  <a:pt x="4265926" y="1292916"/>
                </a:cubicBezTo>
                <a:cubicBezTo>
                  <a:pt x="4256044" y="1292916"/>
                  <a:pt x="4263456" y="1292916"/>
                  <a:pt x="4258515" y="1297857"/>
                </a:cubicBezTo>
                <a:cubicBezTo>
                  <a:pt x="4256044" y="1295387"/>
                  <a:pt x="4251103" y="1295387"/>
                  <a:pt x="4248633" y="1292916"/>
                </a:cubicBezTo>
                <a:cubicBezTo>
                  <a:pt x="4251103" y="1300328"/>
                  <a:pt x="4248633" y="1297857"/>
                  <a:pt x="4253574" y="1302798"/>
                </a:cubicBezTo>
                <a:cubicBezTo>
                  <a:pt x="4238751" y="1317622"/>
                  <a:pt x="4216516" y="1320092"/>
                  <a:pt x="4206634" y="1334915"/>
                </a:cubicBezTo>
                <a:cubicBezTo>
                  <a:pt x="4199222" y="1332445"/>
                  <a:pt x="4191810" y="1334915"/>
                  <a:pt x="4186869" y="1342327"/>
                </a:cubicBezTo>
                <a:cubicBezTo>
                  <a:pt x="4184399" y="1339856"/>
                  <a:pt x="4179458" y="1337386"/>
                  <a:pt x="4176987" y="1334915"/>
                </a:cubicBezTo>
                <a:cubicBezTo>
                  <a:pt x="4169576" y="1342327"/>
                  <a:pt x="4176987" y="1339856"/>
                  <a:pt x="4167105" y="1339856"/>
                </a:cubicBezTo>
                <a:cubicBezTo>
                  <a:pt x="4167105" y="1339856"/>
                  <a:pt x="4167105" y="1342327"/>
                  <a:pt x="4167105" y="1344797"/>
                </a:cubicBezTo>
                <a:cubicBezTo>
                  <a:pt x="4159693" y="1342327"/>
                  <a:pt x="4147340" y="1347268"/>
                  <a:pt x="4142399" y="1354680"/>
                </a:cubicBezTo>
                <a:cubicBezTo>
                  <a:pt x="4139929" y="1354680"/>
                  <a:pt x="4139929" y="1352209"/>
                  <a:pt x="4137458" y="1352209"/>
                </a:cubicBezTo>
                <a:cubicBezTo>
                  <a:pt x="4127576" y="1354680"/>
                  <a:pt x="4115224" y="1337386"/>
                  <a:pt x="4117694" y="1359621"/>
                </a:cubicBezTo>
                <a:cubicBezTo>
                  <a:pt x="4115224" y="1359621"/>
                  <a:pt x="4115224" y="1357150"/>
                  <a:pt x="4112753" y="1357150"/>
                </a:cubicBezTo>
                <a:cubicBezTo>
                  <a:pt x="4112753" y="1364562"/>
                  <a:pt x="4112753" y="1364562"/>
                  <a:pt x="4110282" y="1371973"/>
                </a:cubicBezTo>
                <a:cubicBezTo>
                  <a:pt x="4102871" y="1359621"/>
                  <a:pt x="4105341" y="1364562"/>
                  <a:pt x="4095459" y="1357150"/>
                </a:cubicBezTo>
                <a:cubicBezTo>
                  <a:pt x="4097930" y="1362091"/>
                  <a:pt x="4100400" y="1367032"/>
                  <a:pt x="4102871" y="1371973"/>
                </a:cubicBezTo>
                <a:cubicBezTo>
                  <a:pt x="4100400" y="1367032"/>
                  <a:pt x="4090518" y="1364562"/>
                  <a:pt x="4085577" y="1362091"/>
                </a:cubicBezTo>
                <a:cubicBezTo>
                  <a:pt x="4085577" y="1364562"/>
                  <a:pt x="4085577" y="1367032"/>
                  <a:pt x="4088048" y="1371973"/>
                </a:cubicBezTo>
                <a:cubicBezTo>
                  <a:pt x="4078166" y="1371973"/>
                  <a:pt x="4075695" y="1371973"/>
                  <a:pt x="4068283" y="1371973"/>
                </a:cubicBezTo>
                <a:cubicBezTo>
                  <a:pt x="4065813" y="1367032"/>
                  <a:pt x="4063342" y="1367032"/>
                  <a:pt x="4060871" y="1359621"/>
                </a:cubicBezTo>
                <a:cubicBezTo>
                  <a:pt x="4068283" y="1359621"/>
                  <a:pt x="4063342" y="1362091"/>
                  <a:pt x="4068283" y="1357150"/>
                </a:cubicBezTo>
                <a:cubicBezTo>
                  <a:pt x="4058401" y="1347268"/>
                  <a:pt x="4055930" y="1349739"/>
                  <a:pt x="4050989" y="1337386"/>
                </a:cubicBezTo>
                <a:cubicBezTo>
                  <a:pt x="4050989" y="1339856"/>
                  <a:pt x="4048519" y="1342327"/>
                  <a:pt x="4048519" y="1344797"/>
                </a:cubicBezTo>
                <a:cubicBezTo>
                  <a:pt x="4048519" y="1337386"/>
                  <a:pt x="4043578" y="1334915"/>
                  <a:pt x="4041107" y="1327504"/>
                </a:cubicBezTo>
                <a:cubicBezTo>
                  <a:pt x="4033696" y="1337386"/>
                  <a:pt x="4043578" y="1352209"/>
                  <a:pt x="4043578" y="1362091"/>
                </a:cubicBezTo>
                <a:cubicBezTo>
                  <a:pt x="4048519" y="1364562"/>
                  <a:pt x="4050989" y="1367032"/>
                  <a:pt x="4055930" y="1371973"/>
                </a:cubicBezTo>
                <a:cubicBezTo>
                  <a:pt x="4053460" y="1371973"/>
                  <a:pt x="4050989" y="1384326"/>
                  <a:pt x="4048519" y="1386797"/>
                </a:cubicBezTo>
                <a:cubicBezTo>
                  <a:pt x="4046048" y="1386797"/>
                  <a:pt x="4046048" y="1386797"/>
                  <a:pt x="4041107" y="1384326"/>
                </a:cubicBezTo>
                <a:cubicBezTo>
                  <a:pt x="4033696" y="1394208"/>
                  <a:pt x="4031225" y="1401620"/>
                  <a:pt x="4018872" y="1401620"/>
                </a:cubicBezTo>
                <a:cubicBezTo>
                  <a:pt x="4018872" y="1413973"/>
                  <a:pt x="4016402" y="1423855"/>
                  <a:pt x="4008990" y="1428796"/>
                </a:cubicBezTo>
                <a:cubicBezTo>
                  <a:pt x="4016402" y="1448560"/>
                  <a:pt x="4001579" y="1458442"/>
                  <a:pt x="3999108" y="1473266"/>
                </a:cubicBezTo>
                <a:cubicBezTo>
                  <a:pt x="3996638" y="1473266"/>
                  <a:pt x="3996638" y="1470795"/>
                  <a:pt x="3994167" y="1470795"/>
                </a:cubicBezTo>
                <a:cubicBezTo>
                  <a:pt x="3994167" y="1475736"/>
                  <a:pt x="3991697" y="1480677"/>
                  <a:pt x="3989226" y="1488089"/>
                </a:cubicBezTo>
                <a:cubicBezTo>
                  <a:pt x="3989226" y="1485618"/>
                  <a:pt x="3989226" y="1483148"/>
                  <a:pt x="3989226" y="1480677"/>
                </a:cubicBezTo>
                <a:cubicBezTo>
                  <a:pt x="3989226" y="1483148"/>
                  <a:pt x="3986755" y="1483148"/>
                  <a:pt x="3986755" y="1485618"/>
                </a:cubicBezTo>
                <a:cubicBezTo>
                  <a:pt x="3986755" y="1483148"/>
                  <a:pt x="3984285" y="1480677"/>
                  <a:pt x="3984285" y="1478207"/>
                </a:cubicBezTo>
                <a:cubicBezTo>
                  <a:pt x="3981814" y="1495500"/>
                  <a:pt x="3976873" y="1515265"/>
                  <a:pt x="3964521" y="1500441"/>
                </a:cubicBezTo>
                <a:cubicBezTo>
                  <a:pt x="3964521" y="1510324"/>
                  <a:pt x="3959580" y="1505383"/>
                  <a:pt x="3964521" y="1515265"/>
                </a:cubicBezTo>
                <a:cubicBezTo>
                  <a:pt x="3954639" y="1510324"/>
                  <a:pt x="3949697" y="1510324"/>
                  <a:pt x="3942286" y="1502912"/>
                </a:cubicBezTo>
                <a:cubicBezTo>
                  <a:pt x="3944756" y="1512794"/>
                  <a:pt x="3944756" y="1520206"/>
                  <a:pt x="3944756" y="1530088"/>
                </a:cubicBezTo>
                <a:cubicBezTo>
                  <a:pt x="3944756" y="1532559"/>
                  <a:pt x="3942286" y="1535029"/>
                  <a:pt x="3937344" y="1542441"/>
                </a:cubicBezTo>
                <a:cubicBezTo>
                  <a:pt x="3932403" y="1537500"/>
                  <a:pt x="3932403" y="1539970"/>
                  <a:pt x="3927462" y="1539970"/>
                </a:cubicBezTo>
                <a:cubicBezTo>
                  <a:pt x="3929933" y="1537500"/>
                  <a:pt x="3929933" y="1535029"/>
                  <a:pt x="3929933" y="1532559"/>
                </a:cubicBezTo>
                <a:cubicBezTo>
                  <a:pt x="3927462" y="1535029"/>
                  <a:pt x="3922521" y="1539970"/>
                  <a:pt x="3920051" y="1547382"/>
                </a:cubicBezTo>
                <a:cubicBezTo>
                  <a:pt x="3915110" y="1539970"/>
                  <a:pt x="3907698" y="1537500"/>
                  <a:pt x="3902757" y="1527617"/>
                </a:cubicBezTo>
                <a:cubicBezTo>
                  <a:pt x="3902757" y="1532559"/>
                  <a:pt x="3902757" y="1537500"/>
                  <a:pt x="3902757" y="1542441"/>
                </a:cubicBezTo>
                <a:cubicBezTo>
                  <a:pt x="3900286" y="1542441"/>
                  <a:pt x="3900286" y="1539970"/>
                  <a:pt x="3897816" y="1539970"/>
                </a:cubicBezTo>
                <a:cubicBezTo>
                  <a:pt x="3900286" y="1542441"/>
                  <a:pt x="3902757" y="1547382"/>
                  <a:pt x="3902757" y="1549852"/>
                </a:cubicBezTo>
                <a:cubicBezTo>
                  <a:pt x="3878052" y="1542441"/>
                  <a:pt x="3890404" y="1525147"/>
                  <a:pt x="3905228" y="1512794"/>
                </a:cubicBezTo>
                <a:cubicBezTo>
                  <a:pt x="3892875" y="1510324"/>
                  <a:pt x="3895345" y="1510324"/>
                  <a:pt x="3885463" y="1505383"/>
                </a:cubicBezTo>
                <a:cubicBezTo>
                  <a:pt x="3880522" y="1512794"/>
                  <a:pt x="3885463" y="1510324"/>
                  <a:pt x="3878052" y="1510324"/>
                </a:cubicBezTo>
                <a:cubicBezTo>
                  <a:pt x="3880522" y="1515265"/>
                  <a:pt x="3882993" y="1515265"/>
                  <a:pt x="3885463" y="1520206"/>
                </a:cubicBezTo>
                <a:cubicBezTo>
                  <a:pt x="3880522" y="1525147"/>
                  <a:pt x="3880522" y="1525147"/>
                  <a:pt x="3875581" y="1530088"/>
                </a:cubicBezTo>
                <a:cubicBezTo>
                  <a:pt x="3878052" y="1537500"/>
                  <a:pt x="3880522" y="1535029"/>
                  <a:pt x="3880522" y="1542441"/>
                </a:cubicBezTo>
                <a:cubicBezTo>
                  <a:pt x="3873111" y="1539970"/>
                  <a:pt x="3878052" y="1539970"/>
                  <a:pt x="3875581" y="1544911"/>
                </a:cubicBezTo>
                <a:cubicBezTo>
                  <a:pt x="3875581" y="1542441"/>
                  <a:pt x="3873111" y="1539970"/>
                  <a:pt x="3870640" y="1537500"/>
                </a:cubicBezTo>
                <a:cubicBezTo>
                  <a:pt x="3878052" y="1549852"/>
                  <a:pt x="3878052" y="1554793"/>
                  <a:pt x="3875581" y="1564676"/>
                </a:cubicBezTo>
                <a:cubicBezTo>
                  <a:pt x="3870640" y="1564676"/>
                  <a:pt x="3865699" y="1564676"/>
                  <a:pt x="3860758" y="1562205"/>
                </a:cubicBezTo>
                <a:cubicBezTo>
                  <a:pt x="3863228" y="1564676"/>
                  <a:pt x="3863228" y="1564676"/>
                  <a:pt x="3865699" y="1567146"/>
                </a:cubicBezTo>
                <a:cubicBezTo>
                  <a:pt x="3853346" y="1564676"/>
                  <a:pt x="3855817" y="1572087"/>
                  <a:pt x="3845935" y="1562205"/>
                </a:cubicBezTo>
                <a:cubicBezTo>
                  <a:pt x="3845935" y="1564676"/>
                  <a:pt x="3843464" y="1567146"/>
                  <a:pt x="3843464" y="1569617"/>
                </a:cubicBezTo>
                <a:cubicBezTo>
                  <a:pt x="3840993" y="1567146"/>
                  <a:pt x="3836052" y="1562205"/>
                  <a:pt x="3833582" y="1562205"/>
                </a:cubicBezTo>
                <a:cubicBezTo>
                  <a:pt x="3826170" y="1569617"/>
                  <a:pt x="3826170" y="1569617"/>
                  <a:pt x="3818759" y="1574558"/>
                </a:cubicBezTo>
                <a:cubicBezTo>
                  <a:pt x="3831111" y="1584440"/>
                  <a:pt x="3828641" y="1596793"/>
                  <a:pt x="3818759" y="1609145"/>
                </a:cubicBezTo>
                <a:cubicBezTo>
                  <a:pt x="3811347" y="1604204"/>
                  <a:pt x="3811347" y="1606675"/>
                  <a:pt x="3803935" y="1601734"/>
                </a:cubicBezTo>
                <a:cubicBezTo>
                  <a:pt x="3803935" y="1604204"/>
                  <a:pt x="3803935" y="1606675"/>
                  <a:pt x="3803935" y="1609145"/>
                </a:cubicBezTo>
                <a:cubicBezTo>
                  <a:pt x="3798994" y="1609145"/>
                  <a:pt x="3796524" y="1606675"/>
                  <a:pt x="3791583" y="1604204"/>
                </a:cubicBezTo>
                <a:cubicBezTo>
                  <a:pt x="3789112" y="1606675"/>
                  <a:pt x="3789112" y="1611616"/>
                  <a:pt x="3786642" y="1616557"/>
                </a:cubicBezTo>
                <a:cubicBezTo>
                  <a:pt x="3801465" y="1621498"/>
                  <a:pt x="3801465" y="1643733"/>
                  <a:pt x="3816288" y="1653615"/>
                </a:cubicBezTo>
                <a:cubicBezTo>
                  <a:pt x="3808876" y="1651144"/>
                  <a:pt x="3791583" y="1653615"/>
                  <a:pt x="3781701" y="1658556"/>
                </a:cubicBezTo>
                <a:cubicBezTo>
                  <a:pt x="3796524" y="1675851"/>
                  <a:pt x="3808876" y="1663497"/>
                  <a:pt x="3808876" y="1695614"/>
                </a:cubicBezTo>
                <a:cubicBezTo>
                  <a:pt x="3801465" y="1693144"/>
                  <a:pt x="3794053" y="1695614"/>
                  <a:pt x="3784171" y="1690673"/>
                </a:cubicBezTo>
                <a:cubicBezTo>
                  <a:pt x="3801465" y="1693144"/>
                  <a:pt x="3813817" y="1712908"/>
                  <a:pt x="3791583" y="1715378"/>
                </a:cubicBezTo>
                <a:cubicBezTo>
                  <a:pt x="3794053" y="1722790"/>
                  <a:pt x="3794053" y="1720320"/>
                  <a:pt x="3791583" y="1727731"/>
                </a:cubicBezTo>
                <a:cubicBezTo>
                  <a:pt x="3786642" y="1727731"/>
                  <a:pt x="3784171" y="1725261"/>
                  <a:pt x="3779230" y="1722790"/>
                </a:cubicBezTo>
                <a:cubicBezTo>
                  <a:pt x="3779230" y="1727731"/>
                  <a:pt x="3781701" y="1725261"/>
                  <a:pt x="3776759" y="1730203"/>
                </a:cubicBezTo>
                <a:cubicBezTo>
                  <a:pt x="3779230" y="1735143"/>
                  <a:pt x="3781701" y="1737613"/>
                  <a:pt x="3784171" y="1740084"/>
                </a:cubicBezTo>
                <a:cubicBezTo>
                  <a:pt x="3776759" y="1737613"/>
                  <a:pt x="3769348" y="1737613"/>
                  <a:pt x="3761936" y="1735143"/>
                </a:cubicBezTo>
                <a:cubicBezTo>
                  <a:pt x="3766877" y="1737613"/>
                  <a:pt x="3774289" y="1742555"/>
                  <a:pt x="3779230" y="1745025"/>
                </a:cubicBezTo>
                <a:cubicBezTo>
                  <a:pt x="3774289" y="1759848"/>
                  <a:pt x="3752054" y="1754907"/>
                  <a:pt x="3739701" y="1767260"/>
                </a:cubicBezTo>
                <a:cubicBezTo>
                  <a:pt x="3779230" y="1784553"/>
                  <a:pt x="3744643" y="1910551"/>
                  <a:pt x="3714996" y="1900669"/>
                </a:cubicBezTo>
                <a:cubicBezTo>
                  <a:pt x="3727348" y="1905611"/>
                  <a:pt x="3732290" y="1913022"/>
                  <a:pt x="3732290" y="1925374"/>
                </a:cubicBezTo>
                <a:cubicBezTo>
                  <a:pt x="3717466" y="1927846"/>
                  <a:pt x="3707584" y="1925374"/>
                  <a:pt x="3702643" y="1915492"/>
                </a:cubicBezTo>
                <a:cubicBezTo>
                  <a:pt x="3690290" y="1942668"/>
                  <a:pt x="3660644" y="1925374"/>
                  <a:pt x="3677938" y="1898198"/>
                </a:cubicBezTo>
                <a:cubicBezTo>
                  <a:pt x="3675467" y="1898198"/>
                  <a:pt x="3670526" y="1903139"/>
                  <a:pt x="3668056" y="1905611"/>
                </a:cubicBezTo>
                <a:cubicBezTo>
                  <a:pt x="3668056" y="1903139"/>
                  <a:pt x="3670526" y="1895728"/>
                  <a:pt x="3670526" y="1893257"/>
                </a:cubicBezTo>
                <a:cubicBezTo>
                  <a:pt x="3668056" y="1898198"/>
                  <a:pt x="3663115" y="1900669"/>
                  <a:pt x="3660644" y="1905611"/>
                </a:cubicBezTo>
                <a:cubicBezTo>
                  <a:pt x="3653232" y="1893257"/>
                  <a:pt x="3658174" y="1883375"/>
                  <a:pt x="3663115" y="1875964"/>
                </a:cubicBezTo>
                <a:cubicBezTo>
                  <a:pt x="3655703" y="1885846"/>
                  <a:pt x="3653232" y="1885846"/>
                  <a:pt x="3640880" y="1888316"/>
                </a:cubicBezTo>
                <a:cubicBezTo>
                  <a:pt x="3650762" y="1880905"/>
                  <a:pt x="3643350" y="1885846"/>
                  <a:pt x="3643350" y="1883375"/>
                </a:cubicBezTo>
                <a:cubicBezTo>
                  <a:pt x="3648291" y="1880905"/>
                  <a:pt x="3653232" y="1875964"/>
                  <a:pt x="3658174" y="1873494"/>
                </a:cubicBezTo>
                <a:cubicBezTo>
                  <a:pt x="3655703" y="1873494"/>
                  <a:pt x="3648291" y="1875964"/>
                  <a:pt x="3645821" y="1875964"/>
                </a:cubicBezTo>
                <a:cubicBezTo>
                  <a:pt x="3645821" y="1873494"/>
                  <a:pt x="3645821" y="1871022"/>
                  <a:pt x="3648291" y="1868552"/>
                </a:cubicBezTo>
                <a:cubicBezTo>
                  <a:pt x="3633468" y="1873494"/>
                  <a:pt x="3606292" y="1871022"/>
                  <a:pt x="3603821" y="1880905"/>
                </a:cubicBezTo>
                <a:cubicBezTo>
                  <a:pt x="3596410" y="1883375"/>
                  <a:pt x="3588998" y="1883375"/>
                  <a:pt x="3581587" y="1883375"/>
                </a:cubicBezTo>
                <a:cubicBezTo>
                  <a:pt x="3586528" y="1880905"/>
                  <a:pt x="3593939" y="1871022"/>
                  <a:pt x="3598880" y="1868552"/>
                </a:cubicBezTo>
                <a:cubicBezTo>
                  <a:pt x="3581587" y="1858670"/>
                  <a:pt x="3571705" y="1851259"/>
                  <a:pt x="3556881" y="1846317"/>
                </a:cubicBezTo>
                <a:cubicBezTo>
                  <a:pt x="3566763" y="1846317"/>
                  <a:pt x="3574175" y="1841376"/>
                  <a:pt x="3581587" y="1838905"/>
                </a:cubicBezTo>
                <a:cubicBezTo>
                  <a:pt x="3569234" y="1836435"/>
                  <a:pt x="3559352" y="1838905"/>
                  <a:pt x="3549470" y="1836435"/>
                </a:cubicBezTo>
                <a:cubicBezTo>
                  <a:pt x="3554411" y="1833964"/>
                  <a:pt x="3556881" y="1833964"/>
                  <a:pt x="3559352" y="1829024"/>
                </a:cubicBezTo>
                <a:cubicBezTo>
                  <a:pt x="3546999" y="1824082"/>
                  <a:pt x="3544529" y="1816671"/>
                  <a:pt x="3559352" y="1806788"/>
                </a:cubicBezTo>
                <a:cubicBezTo>
                  <a:pt x="3559352" y="1804318"/>
                  <a:pt x="3559352" y="1801847"/>
                  <a:pt x="3556881" y="1801847"/>
                </a:cubicBezTo>
                <a:cubicBezTo>
                  <a:pt x="3549470" y="1806788"/>
                  <a:pt x="3544529" y="1809259"/>
                  <a:pt x="3539588" y="1811729"/>
                </a:cubicBezTo>
                <a:cubicBezTo>
                  <a:pt x="3539588" y="1809259"/>
                  <a:pt x="3539588" y="1809259"/>
                  <a:pt x="3537117" y="1806788"/>
                </a:cubicBezTo>
                <a:cubicBezTo>
                  <a:pt x="3539588" y="1804318"/>
                  <a:pt x="3542058" y="1804318"/>
                  <a:pt x="3544529" y="1801847"/>
                </a:cubicBezTo>
                <a:cubicBezTo>
                  <a:pt x="3539588" y="1801847"/>
                  <a:pt x="3539588" y="1806788"/>
                  <a:pt x="3537117" y="1799377"/>
                </a:cubicBezTo>
                <a:cubicBezTo>
                  <a:pt x="3539588" y="1799377"/>
                  <a:pt x="3539588" y="1796907"/>
                  <a:pt x="3542058" y="1796907"/>
                </a:cubicBezTo>
                <a:cubicBezTo>
                  <a:pt x="3529705" y="1789495"/>
                  <a:pt x="3519823" y="1782083"/>
                  <a:pt x="3524764" y="1762319"/>
                </a:cubicBezTo>
                <a:cubicBezTo>
                  <a:pt x="3519823" y="1762319"/>
                  <a:pt x="3519823" y="1764789"/>
                  <a:pt x="3517353" y="1767260"/>
                </a:cubicBezTo>
                <a:cubicBezTo>
                  <a:pt x="3512412" y="1745025"/>
                  <a:pt x="3475353" y="1725261"/>
                  <a:pt x="3487706" y="1700555"/>
                </a:cubicBezTo>
                <a:cubicBezTo>
                  <a:pt x="3485236" y="1700555"/>
                  <a:pt x="3485236" y="1703026"/>
                  <a:pt x="3482765" y="1703026"/>
                </a:cubicBezTo>
                <a:cubicBezTo>
                  <a:pt x="3477824" y="1675851"/>
                  <a:pt x="3492647" y="1656086"/>
                  <a:pt x="3519823" y="1651144"/>
                </a:cubicBezTo>
                <a:cubicBezTo>
                  <a:pt x="3497589" y="1646203"/>
                  <a:pt x="3502530" y="1631380"/>
                  <a:pt x="3524764" y="1638792"/>
                </a:cubicBezTo>
                <a:cubicBezTo>
                  <a:pt x="3519823" y="1631380"/>
                  <a:pt x="3514882" y="1628910"/>
                  <a:pt x="3505000" y="1626439"/>
                </a:cubicBezTo>
                <a:cubicBezTo>
                  <a:pt x="3492647" y="1636321"/>
                  <a:pt x="3482765" y="1661027"/>
                  <a:pt x="3465471" y="1665968"/>
                </a:cubicBezTo>
                <a:cubicBezTo>
                  <a:pt x="3465471" y="1651144"/>
                  <a:pt x="3463001" y="1638792"/>
                  <a:pt x="3472883" y="1626439"/>
                </a:cubicBezTo>
                <a:cubicBezTo>
                  <a:pt x="3470412" y="1626439"/>
                  <a:pt x="3470412" y="1626439"/>
                  <a:pt x="3470412" y="1623968"/>
                </a:cubicBezTo>
                <a:cubicBezTo>
                  <a:pt x="3470412" y="1626439"/>
                  <a:pt x="3467942" y="1626439"/>
                  <a:pt x="3467942" y="1628910"/>
                </a:cubicBezTo>
                <a:cubicBezTo>
                  <a:pt x="3463001" y="1616557"/>
                  <a:pt x="3460530" y="1606675"/>
                  <a:pt x="3463001" y="1594322"/>
                </a:cubicBezTo>
                <a:cubicBezTo>
                  <a:pt x="3463001" y="1596793"/>
                  <a:pt x="3460530" y="1599263"/>
                  <a:pt x="3458060" y="1601734"/>
                </a:cubicBezTo>
                <a:cubicBezTo>
                  <a:pt x="3460530" y="1594322"/>
                  <a:pt x="3458060" y="1591851"/>
                  <a:pt x="3465471" y="1584440"/>
                </a:cubicBezTo>
                <a:cubicBezTo>
                  <a:pt x="3455589" y="1581969"/>
                  <a:pt x="3450648" y="1577028"/>
                  <a:pt x="3450648" y="1562205"/>
                </a:cubicBezTo>
                <a:cubicBezTo>
                  <a:pt x="3445707" y="1564676"/>
                  <a:pt x="3443236" y="1564676"/>
                  <a:pt x="3438295" y="1567146"/>
                </a:cubicBezTo>
                <a:cubicBezTo>
                  <a:pt x="3443236" y="1559734"/>
                  <a:pt x="3443236" y="1557264"/>
                  <a:pt x="3448178" y="1549852"/>
                </a:cubicBezTo>
                <a:cubicBezTo>
                  <a:pt x="3443236" y="1552323"/>
                  <a:pt x="3440766" y="1552323"/>
                  <a:pt x="3438295" y="1554793"/>
                </a:cubicBezTo>
                <a:cubicBezTo>
                  <a:pt x="3425943" y="1547382"/>
                  <a:pt x="3428413" y="1537500"/>
                  <a:pt x="3443236" y="1530088"/>
                </a:cubicBezTo>
                <a:cubicBezTo>
                  <a:pt x="3435825" y="1532559"/>
                  <a:pt x="3433354" y="1530088"/>
                  <a:pt x="3425943" y="1530088"/>
                </a:cubicBezTo>
                <a:cubicBezTo>
                  <a:pt x="3425943" y="1527617"/>
                  <a:pt x="3428413" y="1525147"/>
                  <a:pt x="3430884" y="1522676"/>
                </a:cubicBezTo>
                <a:cubicBezTo>
                  <a:pt x="3421002" y="1515265"/>
                  <a:pt x="3416061" y="1502912"/>
                  <a:pt x="3435825" y="1505383"/>
                </a:cubicBezTo>
                <a:cubicBezTo>
                  <a:pt x="3430884" y="1495500"/>
                  <a:pt x="3433354" y="1488089"/>
                  <a:pt x="3440766" y="1475736"/>
                </a:cubicBezTo>
                <a:cubicBezTo>
                  <a:pt x="3435825" y="1475736"/>
                  <a:pt x="3428413" y="1473266"/>
                  <a:pt x="3423472" y="1475736"/>
                </a:cubicBezTo>
                <a:cubicBezTo>
                  <a:pt x="3413590" y="1458442"/>
                  <a:pt x="3418531" y="1433737"/>
                  <a:pt x="3428413" y="1428796"/>
                </a:cubicBezTo>
                <a:cubicBezTo>
                  <a:pt x="3428413" y="1426325"/>
                  <a:pt x="3425943" y="1426325"/>
                  <a:pt x="3423472" y="1423855"/>
                </a:cubicBezTo>
                <a:cubicBezTo>
                  <a:pt x="3428413" y="1411502"/>
                  <a:pt x="3425943" y="1394208"/>
                  <a:pt x="3443236" y="1394208"/>
                </a:cubicBezTo>
                <a:cubicBezTo>
                  <a:pt x="3440766" y="1391738"/>
                  <a:pt x="3440766" y="1389267"/>
                  <a:pt x="3438295" y="1386797"/>
                </a:cubicBezTo>
                <a:cubicBezTo>
                  <a:pt x="3443236" y="1386797"/>
                  <a:pt x="3448178" y="1389267"/>
                  <a:pt x="3450648" y="1389267"/>
                </a:cubicBezTo>
                <a:cubicBezTo>
                  <a:pt x="3443236" y="1384326"/>
                  <a:pt x="3440766" y="1381856"/>
                  <a:pt x="3433354" y="1379385"/>
                </a:cubicBezTo>
                <a:cubicBezTo>
                  <a:pt x="3458060" y="1371973"/>
                  <a:pt x="3482765" y="1386797"/>
                  <a:pt x="3507471" y="1379385"/>
                </a:cubicBezTo>
                <a:cubicBezTo>
                  <a:pt x="3505000" y="1376914"/>
                  <a:pt x="3500059" y="1371973"/>
                  <a:pt x="3497589" y="1369503"/>
                </a:cubicBezTo>
                <a:cubicBezTo>
                  <a:pt x="3500059" y="1371973"/>
                  <a:pt x="3502530" y="1371973"/>
                  <a:pt x="3505000" y="1371973"/>
                </a:cubicBezTo>
                <a:cubicBezTo>
                  <a:pt x="3500059" y="1369503"/>
                  <a:pt x="3497589" y="1367032"/>
                  <a:pt x="3492647" y="1364562"/>
                </a:cubicBezTo>
                <a:lnTo>
                  <a:pt x="3495118" y="1362091"/>
                </a:lnTo>
                <a:lnTo>
                  <a:pt x="3502530" y="1354680"/>
                </a:lnTo>
                <a:cubicBezTo>
                  <a:pt x="3500059" y="1354680"/>
                  <a:pt x="3492647" y="1352209"/>
                  <a:pt x="3490177" y="1352209"/>
                </a:cubicBezTo>
                <a:lnTo>
                  <a:pt x="3495118" y="1362091"/>
                </a:lnTo>
                <a:lnTo>
                  <a:pt x="3474118" y="1368577"/>
                </a:lnTo>
                <a:cubicBezTo>
                  <a:pt x="3466706" y="1369503"/>
                  <a:pt x="3459295" y="1369503"/>
                  <a:pt x="3453119" y="1369503"/>
                </a:cubicBezTo>
                <a:cubicBezTo>
                  <a:pt x="3438295" y="1329974"/>
                  <a:pt x="3500059" y="1357150"/>
                  <a:pt x="3507471" y="1327504"/>
                </a:cubicBezTo>
                <a:cubicBezTo>
                  <a:pt x="3500059" y="1327504"/>
                  <a:pt x="3502530" y="1327504"/>
                  <a:pt x="3497589" y="1325033"/>
                </a:cubicBezTo>
                <a:cubicBezTo>
                  <a:pt x="3502530" y="1310210"/>
                  <a:pt x="3497589" y="1280563"/>
                  <a:pt x="3522294" y="1300328"/>
                </a:cubicBezTo>
                <a:cubicBezTo>
                  <a:pt x="3522294" y="1295387"/>
                  <a:pt x="3524764" y="1287975"/>
                  <a:pt x="3522294" y="1280563"/>
                </a:cubicBezTo>
                <a:cubicBezTo>
                  <a:pt x="3497589" y="1297857"/>
                  <a:pt x="3512412" y="1243505"/>
                  <a:pt x="3524764" y="1236094"/>
                </a:cubicBezTo>
                <a:cubicBezTo>
                  <a:pt x="3524764" y="1231153"/>
                  <a:pt x="3522294" y="1223741"/>
                  <a:pt x="3522294" y="1218800"/>
                </a:cubicBezTo>
                <a:cubicBezTo>
                  <a:pt x="3487706" y="1213859"/>
                  <a:pt x="3428413" y="1211388"/>
                  <a:pt x="3408649" y="1171860"/>
                </a:cubicBezTo>
                <a:cubicBezTo>
                  <a:pt x="3381495" y="1112567"/>
                  <a:pt x="3497589" y="1186683"/>
                  <a:pt x="3514882" y="1189153"/>
                </a:cubicBezTo>
                <a:cubicBezTo>
                  <a:pt x="3514882" y="1184212"/>
                  <a:pt x="3517353" y="1181742"/>
                  <a:pt x="3514882" y="1176801"/>
                </a:cubicBezTo>
                <a:cubicBezTo>
                  <a:pt x="3500059" y="1176801"/>
                  <a:pt x="3502530" y="1184212"/>
                  <a:pt x="3497589" y="1166919"/>
                </a:cubicBezTo>
                <a:cubicBezTo>
                  <a:pt x="3502530" y="1166919"/>
                  <a:pt x="3505000" y="1169389"/>
                  <a:pt x="3507471" y="1169389"/>
                </a:cubicBezTo>
                <a:cubicBezTo>
                  <a:pt x="3505000" y="1157036"/>
                  <a:pt x="3514882" y="1164448"/>
                  <a:pt x="3502530" y="1152095"/>
                </a:cubicBezTo>
                <a:cubicBezTo>
                  <a:pt x="3507471" y="1154566"/>
                  <a:pt x="3509941" y="1154566"/>
                  <a:pt x="3514882" y="1157036"/>
                </a:cubicBezTo>
                <a:cubicBezTo>
                  <a:pt x="3507471" y="1137272"/>
                  <a:pt x="3490177" y="1134802"/>
                  <a:pt x="3477824" y="1122449"/>
                </a:cubicBezTo>
                <a:cubicBezTo>
                  <a:pt x="3482765" y="1124919"/>
                  <a:pt x="3487706" y="1127390"/>
                  <a:pt x="3492647" y="1129860"/>
                </a:cubicBezTo>
                <a:cubicBezTo>
                  <a:pt x="3492647" y="1127390"/>
                  <a:pt x="3492647" y="1117508"/>
                  <a:pt x="3492647" y="1115037"/>
                </a:cubicBezTo>
                <a:cubicBezTo>
                  <a:pt x="3485236" y="1117508"/>
                  <a:pt x="3475353" y="1115037"/>
                  <a:pt x="3467942" y="1117508"/>
                </a:cubicBezTo>
                <a:cubicBezTo>
                  <a:pt x="3472883" y="1110096"/>
                  <a:pt x="3477824" y="1102685"/>
                  <a:pt x="3482765" y="1097744"/>
                </a:cubicBezTo>
                <a:cubicBezTo>
                  <a:pt x="3475353" y="1102685"/>
                  <a:pt x="3465471" y="1107626"/>
                  <a:pt x="3458060" y="1112567"/>
                </a:cubicBezTo>
                <a:cubicBezTo>
                  <a:pt x="3463001" y="1100214"/>
                  <a:pt x="3467942" y="1092802"/>
                  <a:pt x="3477824" y="1085391"/>
                </a:cubicBezTo>
                <a:cubicBezTo>
                  <a:pt x="3467942" y="1090332"/>
                  <a:pt x="3458060" y="1090332"/>
                  <a:pt x="3445707" y="1087861"/>
                </a:cubicBezTo>
                <a:cubicBezTo>
                  <a:pt x="3458060" y="1077979"/>
                  <a:pt x="3470412" y="1073038"/>
                  <a:pt x="3480294" y="1063156"/>
                </a:cubicBezTo>
                <a:cubicBezTo>
                  <a:pt x="3460530" y="1070568"/>
                  <a:pt x="3433354" y="1065627"/>
                  <a:pt x="3448178" y="1040921"/>
                </a:cubicBezTo>
                <a:cubicBezTo>
                  <a:pt x="3443236" y="1045862"/>
                  <a:pt x="3440766" y="1048333"/>
                  <a:pt x="3438295" y="1050803"/>
                </a:cubicBezTo>
                <a:cubicBezTo>
                  <a:pt x="3435825" y="1045862"/>
                  <a:pt x="3430884" y="1040921"/>
                  <a:pt x="3428413" y="1033510"/>
                </a:cubicBezTo>
                <a:cubicBezTo>
                  <a:pt x="3425943" y="1050803"/>
                  <a:pt x="3421002" y="1063156"/>
                  <a:pt x="3411120" y="1063156"/>
                </a:cubicBezTo>
                <a:cubicBezTo>
                  <a:pt x="3418531" y="1085391"/>
                  <a:pt x="3398767" y="1107626"/>
                  <a:pt x="3379024" y="1082920"/>
                </a:cubicBezTo>
                <a:cubicBezTo>
                  <a:pt x="3379024" y="1085391"/>
                  <a:pt x="3376554" y="1087861"/>
                  <a:pt x="3374083" y="1090332"/>
                </a:cubicBezTo>
                <a:cubicBezTo>
                  <a:pt x="3351848" y="1060685"/>
                  <a:pt x="3374083" y="1055744"/>
                  <a:pt x="3391378" y="1035980"/>
                </a:cubicBezTo>
                <a:cubicBezTo>
                  <a:pt x="3374083" y="1040921"/>
                  <a:pt x="3381495" y="1035980"/>
                  <a:pt x="3369143" y="1031039"/>
                </a:cubicBezTo>
                <a:cubicBezTo>
                  <a:pt x="3406178" y="1013745"/>
                  <a:pt x="3411120" y="939629"/>
                  <a:pt x="3366672" y="929747"/>
                </a:cubicBezTo>
                <a:cubicBezTo>
                  <a:pt x="3371613" y="924806"/>
                  <a:pt x="3371613" y="919865"/>
                  <a:pt x="3379024" y="914924"/>
                </a:cubicBezTo>
                <a:cubicBezTo>
                  <a:pt x="3379024" y="902571"/>
                  <a:pt x="3376554" y="905041"/>
                  <a:pt x="3381495" y="892689"/>
                </a:cubicBezTo>
                <a:cubicBezTo>
                  <a:pt x="3376554" y="897630"/>
                  <a:pt x="3371613" y="897630"/>
                  <a:pt x="3366672" y="900100"/>
                </a:cubicBezTo>
                <a:cubicBezTo>
                  <a:pt x="3374083" y="882807"/>
                  <a:pt x="3356789" y="875395"/>
                  <a:pt x="3354319" y="860572"/>
                </a:cubicBezTo>
                <a:cubicBezTo>
                  <a:pt x="3356789" y="860572"/>
                  <a:pt x="3356789" y="863042"/>
                  <a:pt x="3359260" y="863042"/>
                </a:cubicBezTo>
                <a:cubicBezTo>
                  <a:pt x="3359260" y="845748"/>
                  <a:pt x="3354319" y="828455"/>
                  <a:pt x="3344437" y="825984"/>
                </a:cubicBezTo>
                <a:cubicBezTo>
                  <a:pt x="3351848" y="811161"/>
                  <a:pt x="3349378" y="798808"/>
                  <a:pt x="3334555" y="793867"/>
                </a:cubicBezTo>
                <a:cubicBezTo>
                  <a:pt x="3339496" y="793867"/>
                  <a:pt x="3341966" y="793867"/>
                  <a:pt x="3346907" y="793867"/>
                </a:cubicBezTo>
                <a:cubicBezTo>
                  <a:pt x="3339496" y="788926"/>
                  <a:pt x="3344437" y="786456"/>
                  <a:pt x="3329614" y="783985"/>
                </a:cubicBezTo>
                <a:cubicBezTo>
                  <a:pt x="3337025" y="781514"/>
                  <a:pt x="3341966" y="779044"/>
                  <a:pt x="3346907" y="776573"/>
                </a:cubicBezTo>
                <a:cubicBezTo>
                  <a:pt x="3341966" y="764221"/>
                  <a:pt x="3329614" y="759280"/>
                  <a:pt x="3322202" y="749397"/>
                </a:cubicBezTo>
                <a:cubicBezTo>
                  <a:pt x="3317261" y="744456"/>
                  <a:pt x="3332084" y="744456"/>
                  <a:pt x="3324673" y="734574"/>
                </a:cubicBezTo>
                <a:cubicBezTo>
                  <a:pt x="3302438" y="709869"/>
                  <a:pt x="3292556" y="709869"/>
                  <a:pt x="3285144" y="675281"/>
                </a:cubicBezTo>
                <a:cubicBezTo>
                  <a:pt x="3285144" y="677752"/>
                  <a:pt x="3282673" y="680222"/>
                  <a:pt x="3280203" y="682693"/>
                </a:cubicBezTo>
                <a:cubicBezTo>
                  <a:pt x="3304908" y="650576"/>
                  <a:pt x="3270320" y="643164"/>
                  <a:pt x="3260438" y="620929"/>
                </a:cubicBezTo>
                <a:cubicBezTo>
                  <a:pt x="3255497" y="628341"/>
                  <a:pt x="3250556" y="625870"/>
                  <a:pt x="3245615" y="630811"/>
                </a:cubicBezTo>
                <a:cubicBezTo>
                  <a:pt x="3250556" y="608577"/>
                  <a:pt x="3230791" y="611047"/>
                  <a:pt x="3215969" y="596224"/>
                </a:cubicBezTo>
                <a:cubicBezTo>
                  <a:pt x="3215969" y="601165"/>
                  <a:pt x="3215969" y="603636"/>
                  <a:pt x="3215969" y="608577"/>
                </a:cubicBezTo>
                <a:cubicBezTo>
                  <a:pt x="3211028" y="581401"/>
                  <a:pt x="3183851" y="586342"/>
                  <a:pt x="3164087" y="578930"/>
                </a:cubicBezTo>
                <a:cubicBezTo>
                  <a:pt x="3134440" y="569048"/>
                  <a:pt x="3149263" y="559166"/>
                  <a:pt x="3122087" y="588812"/>
                </a:cubicBezTo>
                <a:cubicBezTo>
                  <a:pt x="3119617" y="581401"/>
                  <a:pt x="3114676" y="578930"/>
                  <a:pt x="3114676" y="569048"/>
                </a:cubicBezTo>
                <a:cubicBezTo>
                  <a:pt x="3104793" y="581401"/>
                  <a:pt x="3099852" y="583871"/>
                  <a:pt x="3087500" y="591283"/>
                </a:cubicBezTo>
                <a:cubicBezTo>
                  <a:pt x="3075147" y="598695"/>
                  <a:pt x="3087500" y="608577"/>
                  <a:pt x="3070206" y="603636"/>
                </a:cubicBezTo>
                <a:cubicBezTo>
                  <a:pt x="3060323" y="598695"/>
                  <a:pt x="3067734" y="581401"/>
                  <a:pt x="3070206" y="576460"/>
                </a:cubicBezTo>
                <a:cubicBezTo>
                  <a:pt x="3055382" y="569048"/>
                  <a:pt x="3047971" y="576460"/>
                  <a:pt x="3047971" y="593753"/>
                </a:cubicBezTo>
                <a:cubicBezTo>
                  <a:pt x="3040559" y="578930"/>
                  <a:pt x="3028206" y="571519"/>
                  <a:pt x="3018323" y="588812"/>
                </a:cubicBezTo>
                <a:cubicBezTo>
                  <a:pt x="3030677" y="598695"/>
                  <a:pt x="3038088" y="611047"/>
                  <a:pt x="3045499" y="623400"/>
                </a:cubicBezTo>
                <a:cubicBezTo>
                  <a:pt x="3015853" y="613518"/>
                  <a:pt x="2966442" y="601165"/>
                  <a:pt x="2956560" y="566577"/>
                </a:cubicBezTo>
                <a:cubicBezTo>
                  <a:pt x="2946678" y="534460"/>
                  <a:pt x="2981265" y="546813"/>
                  <a:pt x="2988677" y="519637"/>
                </a:cubicBezTo>
                <a:cubicBezTo>
                  <a:pt x="2941737" y="534460"/>
                  <a:pt x="2936796" y="502343"/>
                  <a:pt x="2939266" y="475168"/>
                </a:cubicBezTo>
                <a:cubicBezTo>
                  <a:pt x="2924443" y="534460"/>
                  <a:pt x="2912090" y="487520"/>
                  <a:pt x="2889855" y="482579"/>
                </a:cubicBezTo>
                <a:cubicBezTo>
                  <a:pt x="2912090" y="440580"/>
                  <a:pt x="2931854" y="452933"/>
                  <a:pt x="2981265" y="455403"/>
                </a:cubicBezTo>
                <a:cubicBezTo>
                  <a:pt x="2996090" y="457874"/>
                  <a:pt x="3050440" y="472697"/>
                  <a:pt x="3057853" y="452933"/>
                </a:cubicBezTo>
                <a:cubicBezTo>
                  <a:pt x="3062794" y="433168"/>
                  <a:pt x="3040559" y="443050"/>
                  <a:pt x="3040559" y="430698"/>
                </a:cubicBezTo>
                <a:cubicBezTo>
                  <a:pt x="3040559" y="420816"/>
                  <a:pt x="3050440" y="413404"/>
                  <a:pt x="3050440" y="415875"/>
                </a:cubicBezTo>
                <a:cubicBezTo>
                  <a:pt x="3050440" y="405992"/>
                  <a:pt x="3052912" y="366464"/>
                  <a:pt x="3030677" y="393640"/>
                </a:cubicBezTo>
                <a:cubicBezTo>
                  <a:pt x="3030677" y="391169"/>
                  <a:pt x="3028206" y="391169"/>
                  <a:pt x="3028206" y="388699"/>
                </a:cubicBezTo>
                <a:cubicBezTo>
                  <a:pt x="3033147" y="381287"/>
                  <a:pt x="3035618" y="381287"/>
                  <a:pt x="3038088" y="376346"/>
                </a:cubicBezTo>
                <a:cubicBezTo>
                  <a:pt x="3020794" y="383758"/>
                  <a:pt x="3023266" y="401051"/>
                  <a:pt x="3001031" y="401051"/>
                </a:cubicBezTo>
                <a:cubicBezTo>
                  <a:pt x="2988677" y="403522"/>
                  <a:pt x="2978795" y="393640"/>
                  <a:pt x="2971383" y="386228"/>
                </a:cubicBezTo>
                <a:cubicBezTo>
                  <a:pt x="2993618" y="425757"/>
                  <a:pt x="2902208" y="413404"/>
                  <a:pt x="2944207" y="378816"/>
                </a:cubicBezTo>
                <a:cubicBezTo>
                  <a:pt x="2931854" y="386228"/>
                  <a:pt x="2926913" y="383758"/>
                  <a:pt x="2914561" y="386228"/>
                </a:cubicBezTo>
                <a:cubicBezTo>
                  <a:pt x="2919502" y="376346"/>
                  <a:pt x="2921972" y="368934"/>
                  <a:pt x="2929384" y="361523"/>
                </a:cubicBezTo>
                <a:cubicBezTo>
                  <a:pt x="2917031" y="363993"/>
                  <a:pt x="2907149" y="368934"/>
                  <a:pt x="2894796" y="371405"/>
                </a:cubicBezTo>
                <a:cubicBezTo>
                  <a:pt x="2894796" y="366464"/>
                  <a:pt x="2894796" y="361523"/>
                  <a:pt x="2894796" y="356582"/>
                </a:cubicBezTo>
                <a:cubicBezTo>
                  <a:pt x="2870090" y="354111"/>
                  <a:pt x="2830561" y="314582"/>
                  <a:pt x="2860209" y="297289"/>
                </a:cubicBezTo>
                <a:cubicBezTo>
                  <a:pt x="2830561" y="292348"/>
                  <a:pt x="2875031" y="235525"/>
                  <a:pt x="2902208" y="250348"/>
                </a:cubicBezTo>
                <a:cubicBezTo>
                  <a:pt x="2902208" y="225643"/>
                  <a:pt x="2944207" y="213290"/>
                  <a:pt x="2961501" y="213290"/>
                </a:cubicBezTo>
                <a:cubicBezTo>
                  <a:pt x="2961501" y="210820"/>
                  <a:pt x="2961501" y="208349"/>
                  <a:pt x="2961501" y="205879"/>
                </a:cubicBezTo>
                <a:cubicBezTo>
                  <a:pt x="2934325" y="195997"/>
                  <a:pt x="2978795" y="173762"/>
                  <a:pt x="2993618" y="181173"/>
                </a:cubicBezTo>
                <a:cubicBezTo>
                  <a:pt x="3003500" y="158938"/>
                  <a:pt x="3033147" y="183644"/>
                  <a:pt x="3052912" y="168821"/>
                </a:cubicBezTo>
                <a:cubicBezTo>
                  <a:pt x="3055382" y="163879"/>
                  <a:pt x="3080088" y="119410"/>
                  <a:pt x="3082559" y="114469"/>
                </a:cubicBezTo>
                <a:cubicBezTo>
                  <a:pt x="3087500" y="94704"/>
                  <a:pt x="3067734" y="79881"/>
                  <a:pt x="3075147" y="60117"/>
                </a:cubicBezTo>
                <a:cubicBezTo>
                  <a:pt x="3104793" y="67528"/>
                  <a:pt x="3097382" y="40353"/>
                  <a:pt x="3077617" y="35411"/>
                </a:cubicBezTo>
                <a:cubicBezTo>
                  <a:pt x="3102323" y="5765"/>
                  <a:pt x="3220910" y="25529"/>
                  <a:pt x="3250556" y="3294"/>
                </a:cubicBezTo>
                <a:cubicBezTo>
                  <a:pt x="3507471" y="3294"/>
                  <a:pt x="3761936" y="3294"/>
                  <a:pt x="4018872" y="3294"/>
                </a:cubicBezTo>
                <a:cubicBezTo>
                  <a:pt x="4122635" y="3294"/>
                  <a:pt x="4226398" y="3294"/>
                  <a:pt x="4330161" y="3294"/>
                </a:cubicBezTo>
                <a:cubicBezTo>
                  <a:pt x="4336337" y="3294"/>
                  <a:pt x="4350542" y="1441"/>
                  <a:pt x="4364748" y="515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4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3602" name="Group 3601" descr="Flags">
            <a:extLst>
              <a:ext uri="{FF2B5EF4-FFF2-40B4-BE49-F238E27FC236}">
                <a16:creationId xmlns:a16="http://schemas.microsoft.com/office/drawing/2014/main" id="{37BEF3D9-DC4F-47FA-B7C1-1FBF5E51DC1F}"/>
              </a:ext>
            </a:extLst>
          </p:cNvPr>
          <p:cNvGrpSpPr/>
          <p:nvPr/>
        </p:nvGrpSpPr>
        <p:grpSpPr>
          <a:xfrm>
            <a:off x="2728053" y="3258412"/>
            <a:ext cx="5967140" cy="3894570"/>
            <a:chOff x="2684514" y="3281754"/>
            <a:chExt cx="5967140" cy="389457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5D69BFB-30BC-439E-9993-FB09D17B158B}"/>
                </a:ext>
              </a:extLst>
            </p:cNvPr>
            <p:cNvGrpSpPr/>
            <p:nvPr/>
          </p:nvGrpSpPr>
          <p:grpSpPr>
            <a:xfrm>
              <a:off x="6379141" y="5782282"/>
              <a:ext cx="694857" cy="1013364"/>
              <a:chOff x="6303155" y="6623293"/>
              <a:chExt cx="694857" cy="101336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27A82B7-73AD-4179-8B40-C163F87D5D9E}"/>
                  </a:ext>
                </a:extLst>
              </p:cNvPr>
              <p:cNvSpPr/>
              <p:nvPr/>
            </p:nvSpPr>
            <p:spPr>
              <a:xfrm>
                <a:off x="6303155" y="6623293"/>
                <a:ext cx="35248" cy="1013364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Wave 81">
                <a:extLst>
                  <a:ext uri="{FF2B5EF4-FFF2-40B4-BE49-F238E27FC236}">
                    <a16:creationId xmlns:a16="http://schemas.microsoft.com/office/drawing/2014/main" id="{F6CA8909-7792-48F7-B14F-0F429C45B404}"/>
                  </a:ext>
                </a:extLst>
              </p:cNvPr>
              <p:cNvSpPr/>
              <p:nvPr/>
            </p:nvSpPr>
            <p:spPr>
              <a:xfrm>
                <a:off x="6338403" y="6632668"/>
                <a:ext cx="659609" cy="453487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25Bn</a:t>
                </a:r>
              </a:p>
            </p:txBody>
          </p:sp>
        </p:grpSp>
        <p:grpSp>
          <p:nvGrpSpPr>
            <p:cNvPr id="3474" name="Group 3473">
              <a:extLst>
                <a:ext uri="{FF2B5EF4-FFF2-40B4-BE49-F238E27FC236}">
                  <a16:creationId xmlns:a16="http://schemas.microsoft.com/office/drawing/2014/main" id="{F435C383-372F-4E36-822B-9C814882DFF5}"/>
                </a:ext>
              </a:extLst>
            </p:cNvPr>
            <p:cNvGrpSpPr/>
            <p:nvPr/>
          </p:nvGrpSpPr>
          <p:grpSpPr>
            <a:xfrm>
              <a:off x="3894047" y="6414969"/>
              <a:ext cx="527485" cy="761355"/>
              <a:chOff x="6288869" y="6675479"/>
              <a:chExt cx="527485" cy="761355"/>
            </a:xfrm>
          </p:grpSpPr>
          <p:sp>
            <p:nvSpPr>
              <p:cNvPr id="3475" name="Rectangle 3474">
                <a:extLst>
                  <a:ext uri="{FF2B5EF4-FFF2-40B4-BE49-F238E27FC236}">
                    <a16:creationId xmlns:a16="http://schemas.microsoft.com/office/drawing/2014/main" id="{6FE662E4-5FC2-42F8-BB27-7B6FEA028FA3}"/>
                  </a:ext>
                </a:extLst>
              </p:cNvPr>
              <p:cNvSpPr/>
              <p:nvPr/>
            </p:nvSpPr>
            <p:spPr>
              <a:xfrm>
                <a:off x="6288869" y="6675479"/>
                <a:ext cx="35248" cy="761355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6" name="Wave 3475">
                <a:extLst>
                  <a:ext uri="{FF2B5EF4-FFF2-40B4-BE49-F238E27FC236}">
                    <a16:creationId xmlns:a16="http://schemas.microsoft.com/office/drawing/2014/main" id="{C60AADE5-0961-4772-BF07-6E4CB06B192F}"/>
                  </a:ext>
                </a:extLst>
              </p:cNvPr>
              <p:cNvSpPr/>
              <p:nvPr/>
            </p:nvSpPr>
            <p:spPr>
              <a:xfrm>
                <a:off x="6320779" y="6689055"/>
                <a:ext cx="495575" cy="340712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2Bn</a:t>
                </a:r>
              </a:p>
            </p:txBody>
          </p:sp>
        </p:grpSp>
        <p:grpSp>
          <p:nvGrpSpPr>
            <p:cNvPr id="3477" name="Group 3476">
              <a:extLst>
                <a:ext uri="{FF2B5EF4-FFF2-40B4-BE49-F238E27FC236}">
                  <a16:creationId xmlns:a16="http://schemas.microsoft.com/office/drawing/2014/main" id="{6BD4DFD5-B479-4D9F-9D54-C776C8ECAF89}"/>
                </a:ext>
              </a:extLst>
            </p:cNvPr>
            <p:cNvGrpSpPr/>
            <p:nvPr/>
          </p:nvGrpSpPr>
          <p:grpSpPr>
            <a:xfrm>
              <a:off x="2684514" y="3726413"/>
              <a:ext cx="911941" cy="1226170"/>
              <a:chOff x="6303155" y="6516890"/>
              <a:chExt cx="911941" cy="1226170"/>
            </a:xfrm>
          </p:grpSpPr>
          <p:sp>
            <p:nvSpPr>
              <p:cNvPr id="3478" name="Rectangle 3477">
                <a:extLst>
                  <a:ext uri="{FF2B5EF4-FFF2-40B4-BE49-F238E27FC236}">
                    <a16:creationId xmlns:a16="http://schemas.microsoft.com/office/drawing/2014/main" id="{13DD97EB-0C44-45B9-8A65-8402F95B8874}"/>
                  </a:ext>
                </a:extLst>
              </p:cNvPr>
              <p:cNvSpPr/>
              <p:nvPr/>
            </p:nvSpPr>
            <p:spPr>
              <a:xfrm>
                <a:off x="6303155" y="6516890"/>
                <a:ext cx="35248" cy="1226170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9" name="Wave 3478">
                <a:extLst>
                  <a:ext uri="{FF2B5EF4-FFF2-40B4-BE49-F238E27FC236}">
                    <a16:creationId xmlns:a16="http://schemas.microsoft.com/office/drawing/2014/main" id="{711B4D74-3BE3-4EB0-BCC0-DBABFE590CB7}"/>
                  </a:ext>
                </a:extLst>
              </p:cNvPr>
              <p:cNvSpPr/>
              <p:nvPr/>
            </p:nvSpPr>
            <p:spPr>
              <a:xfrm>
                <a:off x="6338403" y="6528690"/>
                <a:ext cx="876693" cy="587945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115Bn</a:t>
                </a:r>
              </a:p>
            </p:txBody>
          </p:sp>
        </p:grp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E68E41F0-CCBC-4158-A534-AAACBCFAEFB1}"/>
                </a:ext>
              </a:extLst>
            </p:cNvPr>
            <p:cNvGrpSpPr/>
            <p:nvPr/>
          </p:nvGrpSpPr>
          <p:grpSpPr>
            <a:xfrm>
              <a:off x="5803057" y="3788436"/>
              <a:ext cx="694857" cy="1013364"/>
              <a:chOff x="6303155" y="6623293"/>
              <a:chExt cx="694857" cy="1013364"/>
            </a:xfrm>
          </p:grpSpPr>
          <p:sp>
            <p:nvSpPr>
              <p:cNvPr id="3481" name="Rectangle 3480">
                <a:extLst>
                  <a:ext uri="{FF2B5EF4-FFF2-40B4-BE49-F238E27FC236}">
                    <a16:creationId xmlns:a16="http://schemas.microsoft.com/office/drawing/2014/main" id="{8243B8AD-5BD8-4401-B43F-71F9A6DF19EB}"/>
                  </a:ext>
                </a:extLst>
              </p:cNvPr>
              <p:cNvSpPr/>
              <p:nvPr/>
            </p:nvSpPr>
            <p:spPr>
              <a:xfrm>
                <a:off x="6303155" y="6623293"/>
                <a:ext cx="35248" cy="1013364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2" name="Wave 3481">
                <a:extLst>
                  <a:ext uri="{FF2B5EF4-FFF2-40B4-BE49-F238E27FC236}">
                    <a16:creationId xmlns:a16="http://schemas.microsoft.com/office/drawing/2014/main" id="{1F1479F0-8412-4523-96CB-5B6AA47503C7}"/>
                  </a:ext>
                </a:extLst>
              </p:cNvPr>
              <p:cNvSpPr/>
              <p:nvPr/>
            </p:nvSpPr>
            <p:spPr>
              <a:xfrm>
                <a:off x="6338403" y="6632668"/>
                <a:ext cx="659609" cy="453487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35Bn</a:t>
                </a:r>
              </a:p>
            </p:txBody>
          </p:sp>
        </p:grpSp>
        <p:grpSp>
          <p:nvGrpSpPr>
            <p:cNvPr id="3483" name="Group 3482">
              <a:extLst>
                <a:ext uri="{FF2B5EF4-FFF2-40B4-BE49-F238E27FC236}">
                  <a16:creationId xmlns:a16="http://schemas.microsoft.com/office/drawing/2014/main" id="{6AE804D9-CC76-4212-B207-62ABC34EEB76}"/>
                </a:ext>
              </a:extLst>
            </p:cNvPr>
            <p:cNvGrpSpPr/>
            <p:nvPr/>
          </p:nvGrpSpPr>
          <p:grpSpPr>
            <a:xfrm>
              <a:off x="6842250" y="3281754"/>
              <a:ext cx="694857" cy="1013364"/>
              <a:chOff x="6303155" y="6623293"/>
              <a:chExt cx="694857" cy="1013364"/>
            </a:xfrm>
          </p:grpSpPr>
          <p:sp>
            <p:nvSpPr>
              <p:cNvPr id="3484" name="Rectangle 3483">
                <a:extLst>
                  <a:ext uri="{FF2B5EF4-FFF2-40B4-BE49-F238E27FC236}">
                    <a16:creationId xmlns:a16="http://schemas.microsoft.com/office/drawing/2014/main" id="{3370CE84-2F41-4EAD-8982-7B072B2F2CD3}"/>
                  </a:ext>
                </a:extLst>
              </p:cNvPr>
              <p:cNvSpPr/>
              <p:nvPr/>
            </p:nvSpPr>
            <p:spPr>
              <a:xfrm>
                <a:off x="6303155" y="6623293"/>
                <a:ext cx="35248" cy="1013364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5" name="Wave 3484">
                <a:extLst>
                  <a:ext uri="{FF2B5EF4-FFF2-40B4-BE49-F238E27FC236}">
                    <a16:creationId xmlns:a16="http://schemas.microsoft.com/office/drawing/2014/main" id="{AFF45DBC-1C11-4CDA-8917-16468A596547}"/>
                  </a:ext>
                </a:extLst>
              </p:cNvPr>
              <p:cNvSpPr/>
              <p:nvPr/>
            </p:nvSpPr>
            <p:spPr>
              <a:xfrm>
                <a:off x="6338403" y="6632668"/>
                <a:ext cx="659609" cy="453487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45Bn</a:t>
                </a:r>
              </a:p>
            </p:txBody>
          </p:sp>
        </p:grpSp>
        <p:grpSp>
          <p:nvGrpSpPr>
            <p:cNvPr id="3493" name="Group 3492">
              <a:extLst>
                <a:ext uri="{FF2B5EF4-FFF2-40B4-BE49-F238E27FC236}">
                  <a16:creationId xmlns:a16="http://schemas.microsoft.com/office/drawing/2014/main" id="{6D121FE7-02C3-44FE-BC2F-F1B7A16BF42A}"/>
                </a:ext>
              </a:extLst>
            </p:cNvPr>
            <p:cNvGrpSpPr/>
            <p:nvPr/>
          </p:nvGrpSpPr>
          <p:grpSpPr>
            <a:xfrm>
              <a:off x="7739713" y="3390359"/>
              <a:ext cx="911941" cy="1226170"/>
              <a:chOff x="6303155" y="6516890"/>
              <a:chExt cx="911941" cy="1226170"/>
            </a:xfrm>
          </p:grpSpPr>
          <p:sp>
            <p:nvSpPr>
              <p:cNvPr id="3494" name="Rectangle 3493">
                <a:extLst>
                  <a:ext uri="{FF2B5EF4-FFF2-40B4-BE49-F238E27FC236}">
                    <a16:creationId xmlns:a16="http://schemas.microsoft.com/office/drawing/2014/main" id="{7A9313D7-E81B-4A36-A05A-EFDDA5D51632}"/>
                  </a:ext>
                </a:extLst>
              </p:cNvPr>
              <p:cNvSpPr/>
              <p:nvPr/>
            </p:nvSpPr>
            <p:spPr>
              <a:xfrm>
                <a:off x="6303155" y="6516890"/>
                <a:ext cx="35248" cy="1226170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95" name="Wave 3494">
                <a:extLst>
                  <a:ext uri="{FF2B5EF4-FFF2-40B4-BE49-F238E27FC236}">
                    <a16:creationId xmlns:a16="http://schemas.microsoft.com/office/drawing/2014/main" id="{C05EE5E4-7025-4994-B1AC-7D776B405CE9}"/>
                  </a:ext>
                </a:extLst>
              </p:cNvPr>
              <p:cNvSpPr/>
              <p:nvPr/>
            </p:nvSpPr>
            <p:spPr>
              <a:xfrm>
                <a:off x="6338403" y="6528690"/>
                <a:ext cx="876693" cy="587945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95Bn</a:t>
                </a:r>
              </a:p>
            </p:txBody>
          </p:sp>
        </p:grp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7DC4E174-7A30-4C69-B4A3-330A1126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sp>
        <p:nvSpPr>
          <p:cNvPr id="3573" name="TextBox 3572">
            <a:extLst>
              <a:ext uri="{FF2B5EF4-FFF2-40B4-BE49-F238E27FC236}">
                <a16:creationId xmlns:a16="http://schemas.microsoft.com/office/drawing/2014/main" id="{B6F05D02-4303-4BA1-82D2-C3982FC0F1DA}"/>
              </a:ext>
            </a:extLst>
          </p:cNvPr>
          <p:cNvSpPr txBox="1"/>
          <p:nvPr/>
        </p:nvSpPr>
        <p:spPr>
          <a:xfrm>
            <a:off x="835507" y="6787123"/>
            <a:ext cx="3042585" cy="1340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800"/>
              </a:lnSpc>
            </a:pPr>
            <a:r>
              <a:rPr lang="en-US" sz="4800" b="1" spc="-150" dirty="0">
                <a:latin typeface="+mj-lt"/>
              </a:rPr>
              <a:t>Top </a:t>
            </a:r>
          </a:p>
          <a:p>
            <a:pPr>
              <a:lnSpc>
                <a:spcPts val="3800"/>
              </a:lnSpc>
            </a:pPr>
            <a:r>
              <a:rPr lang="en-US" sz="4800" b="1" spc="-150" dirty="0">
                <a:latin typeface="+mj-lt"/>
              </a:rPr>
              <a:t>Cities</a:t>
            </a:r>
            <a:endParaRPr lang="en-US" sz="3600" b="1" spc="-150" noProof="1">
              <a:latin typeface="+mj-lt"/>
            </a:endParaRPr>
          </a:p>
        </p:txBody>
      </p:sp>
      <p:sp>
        <p:nvSpPr>
          <p:cNvPr id="679" name="Rectangle: Rounded Corners 678" descr="Gradient Background">
            <a:extLst>
              <a:ext uri="{FF2B5EF4-FFF2-40B4-BE49-F238E27FC236}">
                <a16:creationId xmlns:a16="http://schemas.microsoft.com/office/drawing/2014/main" id="{439C1376-6AE1-4063-989F-49C5FC920102}"/>
              </a:ext>
            </a:extLst>
          </p:cNvPr>
          <p:cNvSpPr/>
          <p:nvPr/>
        </p:nvSpPr>
        <p:spPr>
          <a:xfrm>
            <a:off x="-1" y="7886810"/>
            <a:ext cx="9853395" cy="3312623"/>
          </a:xfrm>
          <a:prstGeom prst="roundRect">
            <a:avLst>
              <a:gd name="adj" fmla="val 2865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70" name="Group 2269" descr="Donut Chart">
            <a:extLst>
              <a:ext uri="{FF2B5EF4-FFF2-40B4-BE49-F238E27FC236}">
                <a16:creationId xmlns:a16="http://schemas.microsoft.com/office/drawing/2014/main" id="{9175E790-2138-4B14-B49E-8783C518446D}"/>
              </a:ext>
            </a:extLst>
          </p:cNvPr>
          <p:cNvGrpSpPr/>
          <p:nvPr/>
        </p:nvGrpSpPr>
        <p:grpSpPr>
          <a:xfrm>
            <a:off x="895813" y="7929782"/>
            <a:ext cx="3012520" cy="1424008"/>
            <a:chOff x="8972444" y="10186451"/>
            <a:chExt cx="3012520" cy="1424008"/>
          </a:xfrm>
        </p:grpSpPr>
        <p:graphicFrame>
          <p:nvGraphicFramePr>
            <p:cNvPr id="2271" name="Chart 2270">
              <a:extLst>
                <a:ext uri="{FF2B5EF4-FFF2-40B4-BE49-F238E27FC236}">
                  <a16:creationId xmlns:a16="http://schemas.microsoft.com/office/drawing/2014/main" id="{ADBF6B19-B5A6-4CD5-B507-1CFA2E25F75B}"/>
                </a:ext>
              </a:extLst>
            </p:cNvPr>
            <p:cNvGraphicFramePr/>
            <p:nvPr/>
          </p:nvGraphicFramePr>
          <p:xfrm>
            <a:off x="8972444" y="10618701"/>
            <a:ext cx="1016076" cy="9917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272" name="TextBox 2271">
              <a:extLst>
                <a:ext uri="{FF2B5EF4-FFF2-40B4-BE49-F238E27FC236}">
                  <a16:creationId xmlns:a16="http://schemas.microsoft.com/office/drawing/2014/main" id="{BA0699D1-D6F3-42A8-BBAC-30ACE6AD6193}"/>
                </a:ext>
              </a:extLst>
            </p:cNvPr>
            <p:cNvSpPr txBox="1"/>
            <p:nvPr/>
          </p:nvSpPr>
          <p:spPr>
            <a:xfrm>
              <a:off x="9988520" y="10791415"/>
              <a:ext cx="1996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</a:t>
              </a:r>
              <a:r>
                <a:rPr lang="en-US" noProof="1"/>
                <a:t>ipsum dolor sit amet.</a:t>
              </a:r>
            </a:p>
          </p:txBody>
        </p:sp>
        <p:sp>
          <p:nvSpPr>
            <p:cNvPr id="2274" name="TextBox 2273">
              <a:extLst>
                <a:ext uri="{FF2B5EF4-FFF2-40B4-BE49-F238E27FC236}">
                  <a16:creationId xmlns:a16="http://schemas.microsoft.com/office/drawing/2014/main" id="{9CACE1FB-7DF8-432B-8985-5A93B268C6EE}"/>
                </a:ext>
              </a:extLst>
            </p:cNvPr>
            <p:cNvSpPr txBox="1"/>
            <p:nvPr/>
          </p:nvSpPr>
          <p:spPr>
            <a:xfrm>
              <a:off x="9033900" y="10186451"/>
              <a:ext cx="1065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60%</a:t>
              </a:r>
            </a:p>
          </p:txBody>
        </p:sp>
      </p:grpSp>
      <p:grpSp>
        <p:nvGrpSpPr>
          <p:cNvPr id="2275" name="Group 2274" descr="Donut Chart">
            <a:extLst>
              <a:ext uri="{FF2B5EF4-FFF2-40B4-BE49-F238E27FC236}">
                <a16:creationId xmlns:a16="http://schemas.microsoft.com/office/drawing/2014/main" id="{20E91DBB-74D1-491D-9593-3C04BA63C877}"/>
              </a:ext>
            </a:extLst>
          </p:cNvPr>
          <p:cNvGrpSpPr/>
          <p:nvPr/>
        </p:nvGrpSpPr>
        <p:grpSpPr>
          <a:xfrm>
            <a:off x="895813" y="9474925"/>
            <a:ext cx="2990021" cy="1413710"/>
            <a:chOff x="8994943" y="11648782"/>
            <a:chExt cx="2990021" cy="1413710"/>
          </a:xfrm>
        </p:grpSpPr>
        <p:graphicFrame>
          <p:nvGraphicFramePr>
            <p:cNvPr id="2276" name="Chart 2275">
              <a:extLst>
                <a:ext uri="{FF2B5EF4-FFF2-40B4-BE49-F238E27FC236}">
                  <a16:creationId xmlns:a16="http://schemas.microsoft.com/office/drawing/2014/main" id="{2031895F-786C-44A6-99B7-9D61C791A359}"/>
                </a:ext>
              </a:extLst>
            </p:cNvPr>
            <p:cNvGraphicFramePr/>
            <p:nvPr/>
          </p:nvGraphicFramePr>
          <p:xfrm>
            <a:off x="8994943" y="12070734"/>
            <a:ext cx="1016076" cy="9917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277" name="TextBox 2276">
              <a:extLst>
                <a:ext uri="{FF2B5EF4-FFF2-40B4-BE49-F238E27FC236}">
                  <a16:creationId xmlns:a16="http://schemas.microsoft.com/office/drawing/2014/main" id="{F39F3FAC-6108-4555-A387-1B0E37564604}"/>
                </a:ext>
              </a:extLst>
            </p:cNvPr>
            <p:cNvSpPr txBox="1"/>
            <p:nvPr/>
          </p:nvSpPr>
          <p:spPr>
            <a:xfrm>
              <a:off x="9988520" y="12243448"/>
              <a:ext cx="1996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</a:t>
              </a:r>
              <a:r>
                <a:rPr lang="en-US" noProof="1"/>
                <a:t>ipsum dolor sit amet.</a:t>
              </a:r>
            </a:p>
          </p:txBody>
        </p:sp>
        <p:sp>
          <p:nvSpPr>
            <p:cNvPr id="2279" name="TextBox 2278">
              <a:extLst>
                <a:ext uri="{FF2B5EF4-FFF2-40B4-BE49-F238E27FC236}">
                  <a16:creationId xmlns:a16="http://schemas.microsoft.com/office/drawing/2014/main" id="{889F779B-8525-4180-AFC0-609A415B31FD}"/>
                </a:ext>
              </a:extLst>
            </p:cNvPr>
            <p:cNvSpPr txBox="1"/>
            <p:nvPr/>
          </p:nvSpPr>
          <p:spPr>
            <a:xfrm>
              <a:off x="9060162" y="11648782"/>
              <a:ext cx="1065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45%</a:t>
              </a:r>
            </a:p>
          </p:txBody>
        </p:sp>
      </p:grpSp>
      <p:grpSp>
        <p:nvGrpSpPr>
          <p:cNvPr id="2" name="Group 1" descr="Donut Chart">
            <a:extLst>
              <a:ext uri="{FF2B5EF4-FFF2-40B4-BE49-F238E27FC236}">
                <a16:creationId xmlns:a16="http://schemas.microsoft.com/office/drawing/2014/main" id="{EEABBCFA-71AC-4897-A2A6-012BB09510A2}"/>
              </a:ext>
            </a:extLst>
          </p:cNvPr>
          <p:cNvGrpSpPr/>
          <p:nvPr/>
        </p:nvGrpSpPr>
        <p:grpSpPr>
          <a:xfrm>
            <a:off x="4012671" y="7894760"/>
            <a:ext cx="3208858" cy="3186581"/>
            <a:chOff x="4012671" y="7894760"/>
            <a:chExt cx="3208858" cy="3186581"/>
          </a:xfrm>
        </p:grpSpPr>
        <p:graphicFrame>
          <p:nvGraphicFramePr>
            <p:cNvPr id="1492" name="Chart 1491">
              <a:extLst>
                <a:ext uri="{FF2B5EF4-FFF2-40B4-BE49-F238E27FC236}">
                  <a16:creationId xmlns:a16="http://schemas.microsoft.com/office/drawing/2014/main" id="{2AF54953-F687-47E5-8A40-FA4F4572CFB8}"/>
                </a:ext>
              </a:extLst>
            </p:cNvPr>
            <p:cNvGraphicFramePr/>
            <p:nvPr/>
          </p:nvGraphicFramePr>
          <p:xfrm>
            <a:off x="4012671" y="7894760"/>
            <a:ext cx="3208858" cy="31865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495" name="TextBox 1494">
              <a:extLst>
                <a:ext uri="{FF2B5EF4-FFF2-40B4-BE49-F238E27FC236}">
                  <a16:creationId xmlns:a16="http://schemas.microsoft.com/office/drawing/2014/main" id="{90F0EBC0-9E27-41F6-9F4B-DB9691DFC17C}"/>
                </a:ext>
              </a:extLst>
            </p:cNvPr>
            <p:cNvSpPr txBox="1"/>
            <p:nvPr/>
          </p:nvSpPr>
          <p:spPr>
            <a:xfrm>
              <a:off x="4836847" y="9086516"/>
              <a:ext cx="15605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60%</a:t>
              </a:r>
            </a:p>
          </p:txBody>
        </p:sp>
        <p:pic>
          <p:nvPicPr>
            <p:cNvPr id="1498" name="Graphic 1497" descr="Icon Placeholder">
              <a:extLst>
                <a:ext uri="{FF2B5EF4-FFF2-40B4-BE49-F238E27FC236}">
                  <a16:creationId xmlns:a16="http://schemas.microsoft.com/office/drawing/2014/main" id="{FA21A77B-EAC8-4B31-9429-781DA74C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91815" y="8460254"/>
              <a:ext cx="650570" cy="650570"/>
            </a:xfrm>
            <a:prstGeom prst="rect">
              <a:avLst/>
            </a:prstGeom>
          </p:spPr>
        </p:pic>
        <p:sp>
          <p:nvSpPr>
            <p:cNvPr id="3575" name="TextBox 3574">
              <a:extLst>
                <a:ext uri="{FF2B5EF4-FFF2-40B4-BE49-F238E27FC236}">
                  <a16:creationId xmlns:a16="http://schemas.microsoft.com/office/drawing/2014/main" id="{952AE61D-F395-45F1-B49F-B720FFF24807}"/>
                </a:ext>
              </a:extLst>
            </p:cNvPr>
            <p:cNvSpPr txBox="1"/>
            <p:nvPr/>
          </p:nvSpPr>
          <p:spPr>
            <a:xfrm>
              <a:off x="4618878" y="9831648"/>
              <a:ext cx="1996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Lorem </a:t>
              </a:r>
              <a:r>
                <a:rPr lang="en-US" noProof="1"/>
                <a:t>ipsum dolor sit amet.</a:t>
              </a:r>
            </a:p>
          </p:txBody>
        </p:sp>
      </p:grpSp>
      <p:grpSp>
        <p:nvGrpSpPr>
          <p:cNvPr id="701" name="Group 700" descr="Stacked City Looking Bar Graphs">
            <a:extLst>
              <a:ext uri="{FF2B5EF4-FFF2-40B4-BE49-F238E27FC236}">
                <a16:creationId xmlns:a16="http://schemas.microsoft.com/office/drawing/2014/main" id="{B02984DA-0957-43F5-A723-DF6043EFA6A5}"/>
              </a:ext>
            </a:extLst>
          </p:cNvPr>
          <p:cNvGrpSpPr/>
          <p:nvPr/>
        </p:nvGrpSpPr>
        <p:grpSpPr>
          <a:xfrm>
            <a:off x="7338253" y="5790433"/>
            <a:ext cx="5007291" cy="6755801"/>
            <a:chOff x="7338253" y="5790433"/>
            <a:chExt cx="5007291" cy="6755801"/>
          </a:xfrm>
        </p:grpSpPr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B735A8D8-9D55-4894-AC57-00EE68E3100F}"/>
                </a:ext>
              </a:extLst>
            </p:cNvPr>
            <p:cNvGrpSpPr/>
            <p:nvPr/>
          </p:nvGrpSpPr>
          <p:grpSpPr>
            <a:xfrm>
              <a:off x="7850398" y="9916751"/>
              <a:ext cx="4300855" cy="2629483"/>
              <a:chOff x="7850398" y="9916751"/>
              <a:chExt cx="4300855" cy="2629483"/>
            </a:xfrm>
          </p:grpSpPr>
          <p:sp>
            <p:nvSpPr>
              <p:cNvPr id="673" name="Oval 672">
                <a:extLst>
                  <a:ext uri="{FF2B5EF4-FFF2-40B4-BE49-F238E27FC236}">
                    <a16:creationId xmlns:a16="http://schemas.microsoft.com/office/drawing/2014/main" id="{CD8FABBA-2E56-41FB-8621-D030A681ACAF}"/>
                  </a:ext>
                </a:extLst>
              </p:cNvPr>
              <p:cNvSpPr/>
              <p:nvPr/>
            </p:nvSpPr>
            <p:spPr>
              <a:xfrm>
                <a:off x="7850398" y="9916751"/>
                <a:ext cx="3501185" cy="21789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09" name="Oval 3508">
                <a:extLst>
                  <a:ext uri="{FF2B5EF4-FFF2-40B4-BE49-F238E27FC236}">
                    <a16:creationId xmlns:a16="http://schemas.microsoft.com/office/drawing/2014/main" id="{D448AF74-7811-4A90-BF51-3C843F5CBDF3}"/>
                  </a:ext>
                </a:extLst>
              </p:cNvPr>
              <p:cNvSpPr/>
              <p:nvPr/>
            </p:nvSpPr>
            <p:spPr>
              <a:xfrm>
                <a:off x="9977293" y="11193262"/>
                <a:ext cx="2173960" cy="1352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0" name="Oval 3509">
                <a:extLst>
                  <a:ext uri="{FF2B5EF4-FFF2-40B4-BE49-F238E27FC236}">
                    <a16:creationId xmlns:a16="http://schemas.microsoft.com/office/drawing/2014/main" id="{31CD6D43-3C38-4871-A974-AC5AFCC7F1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06565" y="11954036"/>
                <a:ext cx="838155" cy="521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2" name="Oval 3511">
                <a:extLst>
                  <a:ext uri="{FF2B5EF4-FFF2-40B4-BE49-F238E27FC236}">
                    <a16:creationId xmlns:a16="http://schemas.microsoft.com/office/drawing/2014/main" id="{F7C9163B-822D-47ED-B8DD-CA21F1E533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7825" y="12066502"/>
                <a:ext cx="323145" cy="201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0" name="Group 699">
              <a:extLst>
                <a:ext uri="{FF2B5EF4-FFF2-40B4-BE49-F238E27FC236}">
                  <a16:creationId xmlns:a16="http://schemas.microsoft.com/office/drawing/2014/main" id="{6E635C5D-A565-4D3E-95D2-D91D154D72B7}"/>
                </a:ext>
              </a:extLst>
            </p:cNvPr>
            <p:cNvGrpSpPr/>
            <p:nvPr/>
          </p:nvGrpSpPr>
          <p:grpSpPr>
            <a:xfrm>
              <a:off x="7338253" y="5790433"/>
              <a:ext cx="5007291" cy="6629231"/>
              <a:chOff x="7338253" y="5790433"/>
              <a:chExt cx="5007291" cy="6629231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31436465-FA31-4EB4-8E28-EA6B821C8287}"/>
                  </a:ext>
                </a:extLst>
              </p:cNvPr>
              <p:cNvGrpSpPr/>
              <p:nvPr/>
            </p:nvGrpSpPr>
            <p:grpSpPr>
              <a:xfrm>
                <a:off x="10759396" y="8167568"/>
                <a:ext cx="945214" cy="1144120"/>
                <a:chOff x="10778922" y="9411650"/>
                <a:chExt cx="945214" cy="1144120"/>
              </a:xfrm>
            </p:grpSpPr>
            <p:sp>
              <p:nvSpPr>
                <p:cNvPr id="3555" name="Rectangle 58">
                  <a:extLst>
                    <a:ext uri="{FF2B5EF4-FFF2-40B4-BE49-F238E27FC236}">
                      <a16:creationId xmlns:a16="http://schemas.microsoft.com/office/drawing/2014/main" id="{A41339D7-B935-46BE-8337-76D900CF5E60}"/>
                    </a:ext>
                  </a:extLst>
                </p:cNvPr>
                <p:cNvSpPr/>
                <p:nvPr/>
              </p:nvSpPr>
              <p:spPr>
                <a:xfrm>
                  <a:off x="10778922" y="9411650"/>
                  <a:ext cx="153807" cy="153807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127000">
                  <a:contourClr>
                    <a:schemeClr val="bg1">
                      <a:lumMod val="85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6" name="Rectangle 58">
                  <a:extLst>
                    <a:ext uri="{FF2B5EF4-FFF2-40B4-BE49-F238E27FC236}">
                      <a16:creationId xmlns:a16="http://schemas.microsoft.com/office/drawing/2014/main" id="{A0B9C1A4-08D2-4B21-9242-73BFAB30F3C1}"/>
                    </a:ext>
                  </a:extLst>
                </p:cNvPr>
                <p:cNvSpPr/>
                <p:nvPr/>
              </p:nvSpPr>
              <p:spPr>
                <a:xfrm>
                  <a:off x="10778922" y="9719520"/>
                  <a:ext cx="153807" cy="15380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127000">
                  <a:contourClr>
                    <a:schemeClr val="bg1">
                      <a:lumMod val="85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7" name="Rectangle 58">
                  <a:extLst>
                    <a:ext uri="{FF2B5EF4-FFF2-40B4-BE49-F238E27FC236}">
                      <a16:creationId xmlns:a16="http://schemas.microsoft.com/office/drawing/2014/main" id="{79547324-2FF6-4978-B41C-6CD329DB92B9}"/>
                    </a:ext>
                  </a:extLst>
                </p:cNvPr>
                <p:cNvSpPr/>
                <p:nvPr/>
              </p:nvSpPr>
              <p:spPr>
                <a:xfrm>
                  <a:off x="10778922" y="10027390"/>
                  <a:ext cx="153807" cy="153807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127000">
                  <a:contourClr>
                    <a:schemeClr val="bg1">
                      <a:lumMod val="85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8" name="Rectangle 58">
                  <a:extLst>
                    <a:ext uri="{FF2B5EF4-FFF2-40B4-BE49-F238E27FC236}">
                      <a16:creationId xmlns:a16="http://schemas.microsoft.com/office/drawing/2014/main" id="{66B95302-353B-4699-9098-AA089132BDA8}"/>
                    </a:ext>
                  </a:extLst>
                </p:cNvPr>
                <p:cNvSpPr/>
                <p:nvPr/>
              </p:nvSpPr>
              <p:spPr>
                <a:xfrm>
                  <a:off x="10778922" y="10335259"/>
                  <a:ext cx="153807" cy="153807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127000">
                  <a:contourClr>
                    <a:schemeClr val="bg1">
                      <a:lumMod val="85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7" name="TextBox 3496">
                  <a:extLst>
                    <a:ext uri="{FF2B5EF4-FFF2-40B4-BE49-F238E27FC236}">
                      <a16:creationId xmlns:a16="http://schemas.microsoft.com/office/drawing/2014/main" id="{E4200EF7-675F-4666-A9FA-07868CAD0A7F}"/>
                    </a:ext>
                  </a:extLst>
                </p:cNvPr>
                <p:cNvSpPr txBox="1"/>
                <p:nvPr/>
              </p:nvSpPr>
              <p:spPr>
                <a:xfrm>
                  <a:off x="11047850" y="9439992"/>
                  <a:ext cx="676286" cy="189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rbel" panose="020B0503020204020204" pitchFamily="34" charset="0"/>
                    </a:rPr>
                    <a:t>Sanitation</a:t>
                  </a:r>
                  <a:endParaRPr lang="en-US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3498" name="TextBox 3497">
                  <a:extLst>
                    <a:ext uri="{FF2B5EF4-FFF2-40B4-BE49-F238E27FC236}">
                      <a16:creationId xmlns:a16="http://schemas.microsoft.com/office/drawing/2014/main" id="{5B131AD0-3FFC-4808-8AF2-E316CECF70EE}"/>
                    </a:ext>
                  </a:extLst>
                </p:cNvPr>
                <p:cNvSpPr txBox="1"/>
                <p:nvPr/>
              </p:nvSpPr>
              <p:spPr>
                <a:xfrm>
                  <a:off x="11047850" y="9748853"/>
                  <a:ext cx="676286" cy="189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rbel" panose="020B0503020204020204" pitchFamily="34" charset="0"/>
                    </a:rPr>
                    <a:t>Education</a:t>
                  </a:r>
                  <a:endParaRPr lang="en-US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3502" name="TextBox 3501">
                  <a:extLst>
                    <a:ext uri="{FF2B5EF4-FFF2-40B4-BE49-F238E27FC236}">
                      <a16:creationId xmlns:a16="http://schemas.microsoft.com/office/drawing/2014/main" id="{DE6343BA-F66C-46C3-80D1-E3DCE21635F9}"/>
                    </a:ext>
                  </a:extLst>
                </p:cNvPr>
                <p:cNvSpPr txBox="1"/>
                <p:nvPr/>
              </p:nvSpPr>
              <p:spPr>
                <a:xfrm>
                  <a:off x="11047850" y="10057714"/>
                  <a:ext cx="676286" cy="189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rbel" panose="020B0503020204020204" pitchFamily="34" charset="0"/>
                    </a:rPr>
                    <a:t>Mortality</a:t>
                  </a:r>
                </a:p>
              </p:txBody>
            </p:sp>
            <p:sp>
              <p:nvSpPr>
                <p:cNvPr id="3504" name="TextBox 3503">
                  <a:extLst>
                    <a:ext uri="{FF2B5EF4-FFF2-40B4-BE49-F238E27FC236}">
                      <a16:creationId xmlns:a16="http://schemas.microsoft.com/office/drawing/2014/main" id="{26CE27E2-414D-4012-80D7-EE0F0B9E3D11}"/>
                    </a:ext>
                  </a:extLst>
                </p:cNvPr>
                <p:cNvSpPr txBox="1"/>
                <p:nvPr/>
              </p:nvSpPr>
              <p:spPr>
                <a:xfrm>
                  <a:off x="11047850" y="10366575"/>
                  <a:ext cx="676286" cy="189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rbel" panose="020B0503020204020204" pitchFamily="34" charset="0"/>
                    </a:rPr>
                    <a:t>Growth</a:t>
                  </a:r>
                  <a:endParaRPr lang="en-US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6B181144-6CB5-46F7-9DE6-FDDB61746CE0}"/>
                  </a:ext>
                </a:extLst>
              </p:cNvPr>
              <p:cNvGrpSpPr/>
              <p:nvPr/>
            </p:nvGrpSpPr>
            <p:grpSpPr>
              <a:xfrm>
                <a:off x="8340718" y="5790433"/>
                <a:ext cx="1972095" cy="2830595"/>
                <a:chOff x="8340718" y="5790433"/>
                <a:chExt cx="1972095" cy="2830595"/>
              </a:xfrm>
            </p:grpSpPr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562342F8-DC34-4CF1-9627-B9F95B87DADA}"/>
                    </a:ext>
                  </a:extLst>
                </p:cNvPr>
                <p:cNvGrpSpPr/>
                <p:nvPr/>
              </p:nvGrpSpPr>
              <p:grpSpPr>
                <a:xfrm>
                  <a:off x="9830101" y="5825706"/>
                  <a:ext cx="482712" cy="1907013"/>
                  <a:chOff x="10482407" y="5179142"/>
                  <a:chExt cx="482712" cy="1907013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94A8308-09F3-4223-8958-A4947D4383DB}"/>
                      </a:ext>
                    </a:extLst>
                  </p:cNvPr>
                  <p:cNvSpPr/>
                  <p:nvPr/>
                </p:nvSpPr>
                <p:spPr>
                  <a:xfrm>
                    <a:off x="10482407" y="6603443"/>
                    <a:ext cx="482712" cy="48271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3810000">
                    <a:contourClr>
                      <a:schemeClr val="bg1">
                        <a:lumMod val="8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5EB9A8-E08D-4356-BC29-40F1F2E65E96}"/>
                      </a:ext>
                    </a:extLst>
                  </p:cNvPr>
                  <p:cNvSpPr/>
                  <p:nvPr/>
                </p:nvSpPr>
                <p:spPr>
                  <a:xfrm>
                    <a:off x="10547762" y="5944756"/>
                    <a:ext cx="352003" cy="352003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889000">
                    <a:contourClr>
                      <a:schemeClr val="bg1">
                        <a:lumMod val="8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5686D83-6268-4CBC-BDB2-564CF9649D39}"/>
                      </a:ext>
                    </a:extLst>
                  </p:cNvPr>
                  <p:cNvSpPr/>
                  <p:nvPr/>
                </p:nvSpPr>
                <p:spPr>
                  <a:xfrm>
                    <a:off x="10602350" y="5256890"/>
                    <a:ext cx="242827" cy="24770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889000">
                    <a:contourClr>
                      <a:schemeClr val="bg1">
                        <a:lumMod val="8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433E3F7-2B6E-449C-9B20-0B28250AA3FC}"/>
                      </a:ext>
                    </a:extLst>
                  </p:cNvPr>
                  <p:cNvSpPr/>
                  <p:nvPr/>
                </p:nvSpPr>
                <p:spPr>
                  <a:xfrm>
                    <a:off x="10646860" y="5179142"/>
                    <a:ext cx="153807" cy="153807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127000">
                    <a:contourClr>
                      <a:schemeClr val="bg1">
                        <a:lumMod val="8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505" name="TextBox 3504">
                  <a:extLst>
                    <a:ext uri="{FF2B5EF4-FFF2-40B4-BE49-F238E27FC236}">
                      <a16:creationId xmlns:a16="http://schemas.microsoft.com/office/drawing/2014/main" id="{99CC8D08-C5FD-4832-8D60-3CD6155521A2}"/>
                    </a:ext>
                  </a:extLst>
                </p:cNvPr>
                <p:cNvSpPr txBox="1"/>
                <p:nvPr/>
              </p:nvSpPr>
              <p:spPr>
                <a:xfrm rot="5400000">
                  <a:off x="9659333" y="8012715"/>
                  <a:ext cx="847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+mj-lt"/>
                    </a:rPr>
                    <a:t>EU</a:t>
                  </a:r>
                </a:p>
              </p:txBody>
            </p:sp>
            <p:sp>
              <p:nvSpPr>
                <p:cNvPr id="3521" name="TextBox 3520">
                  <a:extLst>
                    <a:ext uri="{FF2B5EF4-FFF2-40B4-BE49-F238E27FC236}">
                      <a16:creationId xmlns:a16="http://schemas.microsoft.com/office/drawing/2014/main" id="{F6774C2C-63FD-40D3-AEFD-31CDF4050520}"/>
                    </a:ext>
                  </a:extLst>
                </p:cNvPr>
                <p:cNvSpPr txBox="1"/>
                <p:nvPr/>
              </p:nvSpPr>
              <p:spPr>
                <a:xfrm>
                  <a:off x="8340718" y="7657259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212,322</a:t>
                  </a:r>
                </a:p>
              </p:txBody>
            </p:sp>
            <p:sp>
              <p:nvSpPr>
                <p:cNvPr id="3522" name="TextBox 3521">
                  <a:extLst>
                    <a:ext uri="{FF2B5EF4-FFF2-40B4-BE49-F238E27FC236}">
                      <a16:creationId xmlns:a16="http://schemas.microsoft.com/office/drawing/2014/main" id="{F0AC1BAA-7D47-4067-8A03-11EEB6E5179C}"/>
                    </a:ext>
                  </a:extLst>
                </p:cNvPr>
                <p:cNvSpPr txBox="1"/>
                <p:nvPr/>
              </p:nvSpPr>
              <p:spPr>
                <a:xfrm>
                  <a:off x="8340718" y="7034983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80,230</a:t>
                  </a:r>
                </a:p>
              </p:txBody>
            </p:sp>
            <p:sp>
              <p:nvSpPr>
                <p:cNvPr id="3523" name="TextBox 3522">
                  <a:extLst>
                    <a:ext uri="{FF2B5EF4-FFF2-40B4-BE49-F238E27FC236}">
                      <a16:creationId xmlns:a16="http://schemas.microsoft.com/office/drawing/2014/main" id="{0DDCBE56-8818-4F81-9139-C7B3260C71C1}"/>
                    </a:ext>
                  </a:extLst>
                </p:cNvPr>
                <p:cNvSpPr txBox="1"/>
                <p:nvPr/>
              </p:nvSpPr>
              <p:spPr>
                <a:xfrm>
                  <a:off x="8340718" y="6412708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98,341</a:t>
                  </a:r>
                </a:p>
              </p:txBody>
            </p:sp>
            <p:sp>
              <p:nvSpPr>
                <p:cNvPr id="3524" name="TextBox 3523">
                  <a:extLst>
                    <a:ext uri="{FF2B5EF4-FFF2-40B4-BE49-F238E27FC236}">
                      <a16:creationId xmlns:a16="http://schemas.microsoft.com/office/drawing/2014/main" id="{3F327140-A1FD-479C-B482-0A1F6BCCE281}"/>
                    </a:ext>
                  </a:extLst>
                </p:cNvPr>
                <p:cNvSpPr txBox="1"/>
                <p:nvPr/>
              </p:nvSpPr>
              <p:spPr>
                <a:xfrm>
                  <a:off x="8340718" y="5790433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10,000</a:t>
                  </a:r>
                </a:p>
              </p:txBody>
            </p: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83D2FDDD-47BE-46B6-8D53-22F911D20648}"/>
                    </a:ext>
                  </a:extLst>
                </p:cNvPr>
                <p:cNvCxnSpPr/>
                <p:nvPr/>
              </p:nvCxnSpPr>
              <p:spPr>
                <a:xfrm>
                  <a:off x="9416571" y="7795758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9" name="Straight Connector 3528">
                  <a:extLst>
                    <a:ext uri="{FF2B5EF4-FFF2-40B4-BE49-F238E27FC236}">
                      <a16:creationId xmlns:a16="http://schemas.microsoft.com/office/drawing/2014/main" id="{A82F7890-2106-4FB2-A384-E9F01DE998D7}"/>
                    </a:ext>
                  </a:extLst>
                </p:cNvPr>
                <p:cNvCxnSpPr/>
                <p:nvPr/>
              </p:nvCxnSpPr>
              <p:spPr>
                <a:xfrm>
                  <a:off x="9416571" y="7173482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0" name="Straight Connector 3529">
                  <a:extLst>
                    <a:ext uri="{FF2B5EF4-FFF2-40B4-BE49-F238E27FC236}">
                      <a16:creationId xmlns:a16="http://schemas.microsoft.com/office/drawing/2014/main" id="{0805D320-A70B-4943-AB9E-B5B1D07D4B11}"/>
                    </a:ext>
                  </a:extLst>
                </p:cNvPr>
                <p:cNvCxnSpPr/>
                <p:nvPr/>
              </p:nvCxnSpPr>
              <p:spPr>
                <a:xfrm>
                  <a:off x="9416571" y="6551207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1" name="Straight Connector 3530">
                  <a:extLst>
                    <a:ext uri="{FF2B5EF4-FFF2-40B4-BE49-F238E27FC236}">
                      <a16:creationId xmlns:a16="http://schemas.microsoft.com/office/drawing/2014/main" id="{11B4EF85-DEDD-4445-8CDA-5E0D4F6EBB30}"/>
                    </a:ext>
                  </a:extLst>
                </p:cNvPr>
                <p:cNvCxnSpPr/>
                <p:nvPr/>
              </p:nvCxnSpPr>
              <p:spPr>
                <a:xfrm>
                  <a:off x="9416571" y="5928932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FA5F416D-AE11-4796-A604-DB8AF7D6A9BE}"/>
                  </a:ext>
                </a:extLst>
              </p:cNvPr>
              <p:cNvGrpSpPr/>
              <p:nvPr/>
            </p:nvGrpSpPr>
            <p:grpSpPr>
              <a:xfrm>
                <a:off x="7338253" y="8432136"/>
                <a:ext cx="2010171" cy="2773153"/>
                <a:chOff x="7338253" y="8432136"/>
                <a:chExt cx="2010171" cy="2773153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D00293E-C589-433C-8B13-035B8EC638ED}"/>
                    </a:ext>
                  </a:extLst>
                </p:cNvPr>
                <p:cNvGrpSpPr/>
                <p:nvPr/>
              </p:nvGrpSpPr>
              <p:grpSpPr>
                <a:xfrm>
                  <a:off x="8641686" y="8475906"/>
                  <a:ext cx="706738" cy="2360287"/>
                  <a:chOff x="9214578" y="11714048"/>
                  <a:chExt cx="706738" cy="2360287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A01B8D67-DDB9-46B2-87A4-77F26202A7DE}"/>
                      </a:ext>
                    </a:extLst>
                  </p:cNvPr>
                  <p:cNvSpPr/>
                  <p:nvPr/>
                </p:nvSpPr>
                <p:spPr>
                  <a:xfrm>
                    <a:off x="9214578" y="13296923"/>
                    <a:ext cx="706738" cy="77741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635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45BF691F-9CE8-4C3C-AFDF-CCE14CCD487F}"/>
                      </a:ext>
                    </a:extLst>
                  </p:cNvPr>
                  <p:cNvSpPr/>
                  <p:nvPr/>
                </p:nvSpPr>
                <p:spPr>
                  <a:xfrm>
                    <a:off x="9391946" y="12785586"/>
                    <a:ext cx="352003" cy="352003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889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C6B9DF4E-AAF3-4A41-AEF2-9FDAB8243F5C}"/>
                      </a:ext>
                    </a:extLst>
                  </p:cNvPr>
                  <p:cNvSpPr/>
                  <p:nvPr/>
                </p:nvSpPr>
                <p:spPr>
                  <a:xfrm>
                    <a:off x="9446534" y="11791796"/>
                    <a:ext cx="242827" cy="24770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1270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D6AB45AB-3E09-4158-8213-984D1087BB71}"/>
                      </a:ext>
                    </a:extLst>
                  </p:cNvPr>
                  <p:cNvSpPr/>
                  <p:nvPr/>
                </p:nvSpPr>
                <p:spPr>
                  <a:xfrm>
                    <a:off x="9491044" y="11714048"/>
                    <a:ext cx="153807" cy="153807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127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507" name="TextBox 3506">
                  <a:extLst>
                    <a:ext uri="{FF2B5EF4-FFF2-40B4-BE49-F238E27FC236}">
                      <a16:creationId xmlns:a16="http://schemas.microsoft.com/office/drawing/2014/main" id="{3C0D0E1F-AA9B-428B-A01C-0DC0F10ECC5A}"/>
                    </a:ext>
                  </a:extLst>
                </p:cNvPr>
                <p:cNvSpPr txBox="1"/>
                <p:nvPr/>
              </p:nvSpPr>
              <p:spPr>
                <a:xfrm rot="5400000">
                  <a:off x="8457610" y="10673646"/>
                  <a:ext cx="6939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+mj-lt"/>
                    </a:rPr>
                    <a:t>USA</a:t>
                  </a:r>
                </a:p>
              </p:txBody>
            </p:sp>
            <p:sp>
              <p:nvSpPr>
                <p:cNvPr id="3532" name="TextBox 3531">
                  <a:extLst>
                    <a:ext uri="{FF2B5EF4-FFF2-40B4-BE49-F238E27FC236}">
                      <a16:creationId xmlns:a16="http://schemas.microsoft.com/office/drawing/2014/main" id="{B6EBE569-6FF0-4761-991F-3F7D6D702B78}"/>
                    </a:ext>
                  </a:extLst>
                </p:cNvPr>
                <p:cNvSpPr txBox="1"/>
                <p:nvPr/>
              </p:nvSpPr>
              <p:spPr>
                <a:xfrm>
                  <a:off x="7338253" y="10298962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50,322</a:t>
                  </a:r>
                </a:p>
              </p:txBody>
            </p:sp>
            <p:sp>
              <p:nvSpPr>
                <p:cNvPr id="3533" name="TextBox 3532">
                  <a:extLst>
                    <a:ext uri="{FF2B5EF4-FFF2-40B4-BE49-F238E27FC236}">
                      <a16:creationId xmlns:a16="http://schemas.microsoft.com/office/drawing/2014/main" id="{6A17CC57-B95B-4E15-9F43-DC8709A84786}"/>
                    </a:ext>
                  </a:extLst>
                </p:cNvPr>
                <p:cNvSpPr txBox="1"/>
                <p:nvPr/>
              </p:nvSpPr>
              <p:spPr>
                <a:xfrm>
                  <a:off x="7338253" y="9676686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80,230</a:t>
                  </a:r>
                </a:p>
              </p:txBody>
            </p:sp>
            <p:sp>
              <p:nvSpPr>
                <p:cNvPr id="3534" name="TextBox 3533">
                  <a:extLst>
                    <a:ext uri="{FF2B5EF4-FFF2-40B4-BE49-F238E27FC236}">
                      <a16:creationId xmlns:a16="http://schemas.microsoft.com/office/drawing/2014/main" id="{6BCB594F-FA85-4626-B48D-36FE965898E1}"/>
                    </a:ext>
                  </a:extLst>
                </p:cNvPr>
                <p:cNvSpPr txBox="1"/>
                <p:nvPr/>
              </p:nvSpPr>
              <p:spPr>
                <a:xfrm>
                  <a:off x="7338253" y="9054411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100,341</a:t>
                  </a:r>
                </a:p>
              </p:txBody>
            </p:sp>
            <p:sp>
              <p:nvSpPr>
                <p:cNvPr id="3535" name="TextBox 3534">
                  <a:extLst>
                    <a:ext uri="{FF2B5EF4-FFF2-40B4-BE49-F238E27FC236}">
                      <a16:creationId xmlns:a16="http://schemas.microsoft.com/office/drawing/2014/main" id="{8287216A-DBBA-48A1-9B85-0235C1EFB6CB}"/>
                    </a:ext>
                  </a:extLst>
                </p:cNvPr>
                <p:cNvSpPr txBox="1"/>
                <p:nvPr/>
              </p:nvSpPr>
              <p:spPr>
                <a:xfrm>
                  <a:off x="7338253" y="8432136"/>
                  <a:ext cx="10658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10,000</a:t>
                  </a:r>
                </a:p>
              </p:txBody>
            </p:sp>
            <p:cxnSp>
              <p:nvCxnSpPr>
                <p:cNvPr id="3536" name="Straight Connector 3535">
                  <a:extLst>
                    <a:ext uri="{FF2B5EF4-FFF2-40B4-BE49-F238E27FC236}">
                      <a16:creationId xmlns:a16="http://schemas.microsoft.com/office/drawing/2014/main" id="{90BADBB1-C9A0-4127-850A-515BBABB4D72}"/>
                    </a:ext>
                  </a:extLst>
                </p:cNvPr>
                <p:cNvCxnSpPr/>
                <p:nvPr/>
              </p:nvCxnSpPr>
              <p:spPr>
                <a:xfrm>
                  <a:off x="8414106" y="10437461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7" name="Straight Connector 3536">
                  <a:extLst>
                    <a:ext uri="{FF2B5EF4-FFF2-40B4-BE49-F238E27FC236}">
                      <a16:creationId xmlns:a16="http://schemas.microsoft.com/office/drawing/2014/main" id="{43E3B7B0-B1C3-4B57-B141-497E1A50C621}"/>
                    </a:ext>
                  </a:extLst>
                </p:cNvPr>
                <p:cNvCxnSpPr/>
                <p:nvPr/>
              </p:nvCxnSpPr>
              <p:spPr>
                <a:xfrm>
                  <a:off x="8414106" y="9815185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8" name="Straight Connector 3537">
                  <a:extLst>
                    <a:ext uri="{FF2B5EF4-FFF2-40B4-BE49-F238E27FC236}">
                      <a16:creationId xmlns:a16="http://schemas.microsoft.com/office/drawing/2014/main" id="{67990AB9-0BBF-4C31-8D98-9617E2BDE865}"/>
                    </a:ext>
                  </a:extLst>
                </p:cNvPr>
                <p:cNvCxnSpPr/>
                <p:nvPr/>
              </p:nvCxnSpPr>
              <p:spPr>
                <a:xfrm>
                  <a:off x="8414106" y="9192910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9" name="Straight Connector 3538">
                  <a:extLst>
                    <a:ext uri="{FF2B5EF4-FFF2-40B4-BE49-F238E27FC236}">
                      <a16:creationId xmlns:a16="http://schemas.microsoft.com/office/drawing/2014/main" id="{9EDF32DB-DEC9-496E-9BEB-C03B6A3776B9}"/>
                    </a:ext>
                  </a:extLst>
                </p:cNvPr>
                <p:cNvCxnSpPr/>
                <p:nvPr/>
              </p:nvCxnSpPr>
              <p:spPr>
                <a:xfrm>
                  <a:off x="8414106" y="8570635"/>
                  <a:ext cx="2611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0E6150C0-6134-4CE5-B740-B83DE06CF8C0}"/>
                  </a:ext>
                </a:extLst>
              </p:cNvPr>
              <p:cNvGrpSpPr/>
              <p:nvPr/>
            </p:nvGrpSpPr>
            <p:grpSpPr>
              <a:xfrm>
                <a:off x="9977293" y="9740742"/>
                <a:ext cx="2368251" cy="2678922"/>
                <a:chOff x="9977293" y="9740742"/>
                <a:chExt cx="2368251" cy="2678922"/>
              </a:xfrm>
            </p:grpSpPr>
            <p:grpSp>
              <p:nvGrpSpPr>
                <p:cNvPr id="733" name="Group 732">
                  <a:extLst>
                    <a:ext uri="{FF2B5EF4-FFF2-40B4-BE49-F238E27FC236}">
                      <a16:creationId xmlns:a16="http://schemas.microsoft.com/office/drawing/2014/main" id="{435E831C-2BE7-4804-8684-A07CC682B1DD}"/>
                    </a:ext>
                  </a:extLst>
                </p:cNvPr>
                <p:cNvGrpSpPr/>
                <p:nvPr/>
              </p:nvGrpSpPr>
              <p:grpSpPr>
                <a:xfrm>
                  <a:off x="11251427" y="9740742"/>
                  <a:ext cx="482712" cy="1907013"/>
                  <a:chOff x="10334161" y="8760542"/>
                  <a:chExt cx="482712" cy="190701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734" name="Rectangle 49">
                    <a:extLst>
                      <a:ext uri="{FF2B5EF4-FFF2-40B4-BE49-F238E27FC236}">
                        <a16:creationId xmlns:a16="http://schemas.microsoft.com/office/drawing/2014/main" id="{6625C1AC-AFB2-4A8D-BEC7-A8631D01C604}"/>
                      </a:ext>
                    </a:extLst>
                  </p:cNvPr>
                  <p:cNvSpPr/>
                  <p:nvPr/>
                </p:nvSpPr>
                <p:spPr>
                  <a:xfrm>
                    <a:off x="10334161" y="10184843"/>
                    <a:ext cx="482712" cy="48271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635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5" name="Rectangle 56">
                    <a:extLst>
                      <a:ext uri="{FF2B5EF4-FFF2-40B4-BE49-F238E27FC236}">
                        <a16:creationId xmlns:a16="http://schemas.microsoft.com/office/drawing/2014/main" id="{CDE0268F-111B-42E0-BD4C-75D12506FC09}"/>
                      </a:ext>
                    </a:extLst>
                  </p:cNvPr>
                  <p:cNvSpPr/>
                  <p:nvPr/>
                </p:nvSpPr>
                <p:spPr>
                  <a:xfrm>
                    <a:off x="10399516" y="9714049"/>
                    <a:ext cx="352003" cy="352003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635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6" name="Rectangle 57">
                    <a:extLst>
                      <a:ext uri="{FF2B5EF4-FFF2-40B4-BE49-F238E27FC236}">
                        <a16:creationId xmlns:a16="http://schemas.microsoft.com/office/drawing/2014/main" id="{9059C6E3-2766-4D3E-8196-6EB376F8BE0A}"/>
                      </a:ext>
                    </a:extLst>
                  </p:cNvPr>
                  <p:cNvSpPr/>
                  <p:nvPr/>
                </p:nvSpPr>
                <p:spPr>
                  <a:xfrm>
                    <a:off x="10454104" y="9241551"/>
                    <a:ext cx="242827" cy="24770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635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7" name="Rectangle 58">
                    <a:extLst>
                      <a:ext uri="{FF2B5EF4-FFF2-40B4-BE49-F238E27FC236}">
                        <a16:creationId xmlns:a16="http://schemas.microsoft.com/office/drawing/2014/main" id="{154E472A-A1AA-45E5-A260-923A15842342}"/>
                      </a:ext>
                    </a:extLst>
                  </p:cNvPr>
                  <p:cNvSpPr/>
                  <p:nvPr/>
                </p:nvSpPr>
                <p:spPr>
                  <a:xfrm>
                    <a:off x="10488598" y="8760542"/>
                    <a:ext cx="153807" cy="153807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6350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506" name="TextBox 3505">
                  <a:extLst>
                    <a:ext uri="{FF2B5EF4-FFF2-40B4-BE49-F238E27FC236}">
                      <a16:creationId xmlns:a16="http://schemas.microsoft.com/office/drawing/2014/main" id="{6749CC39-50AA-4CBF-BBD0-A75555A9AF54}"/>
                    </a:ext>
                  </a:extLst>
                </p:cNvPr>
                <p:cNvSpPr txBox="1"/>
                <p:nvPr/>
              </p:nvSpPr>
              <p:spPr>
                <a:xfrm>
                  <a:off x="10529291" y="12050332"/>
                  <a:ext cx="1816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+mj-lt"/>
                    </a:rPr>
                    <a:t>Mexico</a:t>
                  </a:r>
                </a:p>
              </p:txBody>
            </p:sp>
            <p:grpSp>
              <p:nvGrpSpPr>
                <p:cNvPr id="694" name="Group 693">
                  <a:extLst>
                    <a:ext uri="{FF2B5EF4-FFF2-40B4-BE49-F238E27FC236}">
                      <a16:creationId xmlns:a16="http://schemas.microsoft.com/office/drawing/2014/main" id="{470F9BAE-2077-46E1-9D6E-44CF84D96695}"/>
                    </a:ext>
                  </a:extLst>
                </p:cNvPr>
                <p:cNvGrpSpPr/>
                <p:nvPr/>
              </p:nvGrpSpPr>
              <p:grpSpPr>
                <a:xfrm>
                  <a:off x="9977293" y="9797335"/>
                  <a:ext cx="1336970" cy="2143825"/>
                  <a:chOff x="9977293" y="9797335"/>
                  <a:chExt cx="1336970" cy="2143825"/>
                </a:xfrm>
              </p:grpSpPr>
              <p:sp>
                <p:nvSpPr>
                  <p:cNvPr id="3540" name="TextBox 3539">
                    <a:extLst>
                      <a:ext uri="{FF2B5EF4-FFF2-40B4-BE49-F238E27FC236}">
                        <a16:creationId xmlns:a16="http://schemas.microsoft.com/office/drawing/2014/main" id="{92545FF1-827E-4FCC-AA84-0125C346B7E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7293" y="11664161"/>
                    <a:ext cx="1065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40,322</a:t>
                    </a:r>
                  </a:p>
                </p:txBody>
              </p:sp>
              <p:sp>
                <p:nvSpPr>
                  <p:cNvPr id="3541" name="TextBox 3540">
                    <a:extLst>
                      <a:ext uri="{FF2B5EF4-FFF2-40B4-BE49-F238E27FC236}">
                        <a16:creationId xmlns:a16="http://schemas.microsoft.com/office/drawing/2014/main" id="{E6CBB59E-8213-4B75-8A92-4D3530256064}"/>
                      </a:ext>
                    </a:extLst>
                  </p:cNvPr>
                  <p:cNvSpPr txBox="1"/>
                  <p:nvPr/>
                </p:nvSpPr>
                <p:spPr>
                  <a:xfrm>
                    <a:off x="9977293" y="11041885"/>
                    <a:ext cx="1065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30,230</a:t>
                    </a:r>
                  </a:p>
                </p:txBody>
              </p:sp>
              <p:sp>
                <p:nvSpPr>
                  <p:cNvPr id="3542" name="TextBox 3541">
                    <a:extLst>
                      <a:ext uri="{FF2B5EF4-FFF2-40B4-BE49-F238E27FC236}">
                        <a16:creationId xmlns:a16="http://schemas.microsoft.com/office/drawing/2014/main" id="{3CC3477C-0B0D-4A71-9CCB-8599CB5D522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7293" y="10419610"/>
                    <a:ext cx="1065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10,341</a:t>
                    </a:r>
                  </a:p>
                </p:txBody>
              </p:sp>
              <p:sp>
                <p:nvSpPr>
                  <p:cNvPr id="3543" name="TextBox 3542">
                    <a:extLst>
                      <a:ext uri="{FF2B5EF4-FFF2-40B4-BE49-F238E27FC236}">
                        <a16:creationId xmlns:a16="http://schemas.microsoft.com/office/drawing/2014/main" id="{0ACAE84F-E844-4EEA-B85F-C54A48B5FAA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7293" y="9797335"/>
                    <a:ext cx="1065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2,000</a:t>
                    </a:r>
                  </a:p>
                </p:txBody>
              </p:sp>
              <p:cxnSp>
                <p:nvCxnSpPr>
                  <p:cNvPr id="3544" name="Straight Connector 3543">
                    <a:extLst>
                      <a:ext uri="{FF2B5EF4-FFF2-40B4-BE49-F238E27FC236}">
                        <a16:creationId xmlns:a16="http://schemas.microsoft.com/office/drawing/2014/main" id="{AB3CB092-2B97-48A7-BF80-B74DB8D305E5}"/>
                      </a:ext>
                    </a:extLst>
                  </p:cNvPr>
                  <p:cNvCxnSpPr/>
                  <p:nvPr/>
                </p:nvCxnSpPr>
                <p:spPr>
                  <a:xfrm>
                    <a:off x="11053146" y="11802660"/>
                    <a:ext cx="2611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5" name="Straight Connector 3544">
                    <a:extLst>
                      <a:ext uri="{FF2B5EF4-FFF2-40B4-BE49-F238E27FC236}">
                        <a16:creationId xmlns:a16="http://schemas.microsoft.com/office/drawing/2014/main" id="{2817E4FF-832F-45CE-B116-25C20D1243A4}"/>
                      </a:ext>
                    </a:extLst>
                  </p:cNvPr>
                  <p:cNvCxnSpPr/>
                  <p:nvPr/>
                </p:nvCxnSpPr>
                <p:spPr>
                  <a:xfrm>
                    <a:off x="11053146" y="11180384"/>
                    <a:ext cx="2611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6" name="Straight Connector 3545">
                    <a:extLst>
                      <a:ext uri="{FF2B5EF4-FFF2-40B4-BE49-F238E27FC236}">
                        <a16:creationId xmlns:a16="http://schemas.microsoft.com/office/drawing/2014/main" id="{F618BFE8-D135-495A-9E10-267111AB0259}"/>
                      </a:ext>
                    </a:extLst>
                  </p:cNvPr>
                  <p:cNvCxnSpPr/>
                  <p:nvPr/>
                </p:nvCxnSpPr>
                <p:spPr>
                  <a:xfrm>
                    <a:off x="11053146" y="10558109"/>
                    <a:ext cx="2611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7" name="Straight Connector 3546">
                    <a:extLst>
                      <a:ext uri="{FF2B5EF4-FFF2-40B4-BE49-F238E27FC236}">
                        <a16:creationId xmlns:a16="http://schemas.microsoft.com/office/drawing/2014/main" id="{72305A78-6C85-4725-9EF3-9A5964D3D8D4}"/>
                      </a:ext>
                    </a:extLst>
                  </p:cNvPr>
                  <p:cNvCxnSpPr/>
                  <p:nvPr/>
                </p:nvCxnSpPr>
                <p:spPr>
                  <a:xfrm>
                    <a:off x="11053146" y="9935834"/>
                    <a:ext cx="2611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9D7304C6-52DE-4747-A689-C144086456F9}"/>
                  </a:ext>
                </a:extLst>
              </p:cNvPr>
              <p:cNvGrpSpPr/>
              <p:nvPr/>
            </p:nvGrpSpPr>
            <p:grpSpPr>
              <a:xfrm>
                <a:off x="8680381" y="10108228"/>
                <a:ext cx="1210188" cy="1472543"/>
                <a:chOff x="8680381" y="10108228"/>
                <a:chExt cx="1210188" cy="1472543"/>
              </a:xfrm>
            </p:grpSpPr>
            <p:grpSp>
              <p:nvGrpSpPr>
                <p:cNvPr id="3513" name="Group 3512">
                  <a:extLst>
                    <a:ext uri="{FF2B5EF4-FFF2-40B4-BE49-F238E27FC236}">
                      <a16:creationId xmlns:a16="http://schemas.microsoft.com/office/drawing/2014/main" id="{561710B9-554B-4190-B3E7-22A93635266E}"/>
                    </a:ext>
                  </a:extLst>
                </p:cNvPr>
                <p:cNvGrpSpPr/>
                <p:nvPr/>
              </p:nvGrpSpPr>
              <p:grpSpPr>
                <a:xfrm>
                  <a:off x="9147453" y="10108228"/>
                  <a:ext cx="272477" cy="960750"/>
                  <a:chOff x="10334161" y="8965528"/>
                  <a:chExt cx="482712" cy="1702027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3514" name="Rectangle 49">
                    <a:extLst>
                      <a:ext uri="{FF2B5EF4-FFF2-40B4-BE49-F238E27FC236}">
                        <a16:creationId xmlns:a16="http://schemas.microsoft.com/office/drawing/2014/main" id="{D0960B23-42ED-4C87-B1F4-B54467AA60B6}"/>
                      </a:ext>
                    </a:extLst>
                  </p:cNvPr>
                  <p:cNvSpPr/>
                  <p:nvPr/>
                </p:nvSpPr>
                <p:spPr>
                  <a:xfrm>
                    <a:off x="10334161" y="10184843"/>
                    <a:ext cx="482712" cy="48271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3492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5" name="Rectangle 56">
                    <a:extLst>
                      <a:ext uri="{FF2B5EF4-FFF2-40B4-BE49-F238E27FC236}">
                        <a16:creationId xmlns:a16="http://schemas.microsoft.com/office/drawing/2014/main" id="{9DB17308-633B-411D-B2ED-8545524A30C5}"/>
                      </a:ext>
                    </a:extLst>
                  </p:cNvPr>
                  <p:cNvSpPr/>
                  <p:nvPr/>
                </p:nvSpPr>
                <p:spPr>
                  <a:xfrm>
                    <a:off x="10399516" y="9714049"/>
                    <a:ext cx="352003" cy="352003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3492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6" name="Rectangle 57">
                    <a:extLst>
                      <a:ext uri="{FF2B5EF4-FFF2-40B4-BE49-F238E27FC236}">
                        <a16:creationId xmlns:a16="http://schemas.microsoft.com/office/drawing/2014/main" id="{A560F32A-DEE1-45A3-AADD-8F3793E792C7}"/>
                      </a:ext>
                    </a:extLst>
                  </p:cNvPr>
                  <p:cNvSpPr/>
                  <p:nvPr/>
                </p:nvSpPr>
                <p:spPr>
                  <a:xfrm>
                    <a:off x="10454103" y="9013250"/>
                    <a:ext cx="242827" cy="24770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5016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7" name="Rectangle 58">
                    <a:extLst>
                      <a:ext uri="{FF2B5EF4-FFF2-40B4-BE49-F238E27FC236}">
                        <a16:creationId xmlns:a16="http://schemas.microsoft.com/office/drawing/2014/main" id="{60A07FC3-FC3C-4CEF-9F19-EB81FAB7CADC}"/>
                      </a:ext>
                    </a:extLst>
                  </p:cNvPr>
                  <p:cNvSpPr/>
                  <p:nvPr/>
                </p:nvSpPr>
                <p:spPr>
                  <a:xfrm>
                    <a:off x="10488598" y="8965528"/>
                    <a:ext cx="153808" cy="153807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548" name="TextBox 3547">
                  <a:extLst>
                    <a:ext uri="{FF2B5EF4-FFF2-40B4-BE49-F238E27FC236}">
                      <a16:creationId xmlns:a16="http://schemas.microsoft.com/office/drawing/2014/main" id="{1792B9A9-19C4-48D1-8283-C64A48A9C110}"/>
                    </a:ext>
                  </a:extLst>
                </p:cNvPr>
                <p:cNvSpPr txBox="1"/>
                <p:nvPr/>
              </p:nvSpPr>
              <p:spPr>
                <a:xfrm>
                  <a:off x="8680381" y="11303772"/>
                  <a:ext cx="1210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Canada</a:t>
                  </a:r>
                </a:p>
              </p:txBody>
            </p:sp>
          </p:grp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85A90BD0-32D9-4E2D-AC79-1F766F61F1E3}"/>
                  </a:ext>
                </a:extLst>
              </p:cNvPr>
              <p:cNvGrpSpPr/>
              <p:nvPr/>
            </p:nvGrpSpPr>
            <p:grpSpPr>
              <a:xfrm>
                <a:off x="9484179" y="9219486"/>
                <a:ext cx="687148" cy="2009880"/>
                <a:chOff x="9484179" y="9219486"/>
                <a:chExt cx="687148" cy="2009880"/>
              </a:xfrm>
            </p:grpSpPr>
            <p:grpSp>
              <p:nvGrpSpPr>
                <p:cNvPr id="3549" name="Group 3548">
                  <a:extLst>
                    <a:ext uri="{FF2B5EF4-FFF2-40B4-BE49-F238E27FC236}">
                      <a16:creationId xmlns:a16="http://schemas.microsoft.com/office/drawing/2014/main" id="{9B978847-E881-4184-B58F-67674304190F}"/>
                    </a:ext>
                  </a:extLst>
                </p:cNvPr>
                <p:cNvGrpSpPr/>
                <p:nvPr/>
              </p:nvGrpSpPr>
              <p:grpSpPr>
                <a:xfrm>
                  <a:off x="9659897" y="9219486"/>
                  <a:ext cx="272477" cy="1505146"/>
                  <a:chOff x="10334161" y="8001097"/>
                  <a:chExt cx="482712" cy="266645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3550" name="Rectangle 49">
                    <a:extLst>
                      <a:ext uri="{FF2B5EF4-FFF2-40B4-BE49-F238E27FC236}">
                        <a16:creationId xmlns:a16="http://schemas.microsoft.com/office/drawing/2014/main" id="{2AE4C2A5-0688-45C0-914C-9D76980132E9}"/>
                      </a:ext>
                    </a:extLst>
                  </p:cNvPr>
                  <p:cNvSpPr/>
                  <p:nvPr/>
                </p:nvSpPr>
                <p:spPr>
                  <a:xfrm>
                    <a:off x="10334161" y="10184843"/>
                    <a:ext cx="482712" cy="48271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3492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51" name="Rectangle 56">
                    <a:extLst>
                      <a:ext uri="{FF2B5EF4-FFF2-40B4-BE49-F238E27FC236}">
                        <a16:creationId xmlns:a16="http://schemas.microsoft.com/office/drawing/2014/main" id="{E9193CE6-BCEC-426A-B16B-BCA6F99A46BD}"/>
                      </a:ext>
                    </a:extLst>
                  </p:cNvPr>
                  <p:cNvSpPr/>
                  <p:nvPr/>
                </p:nvSpPr>
                <p:spPr>
                  <a:xfrm>
                    <a:off x="10399516" y="9714049"/>
                    <a:ext cx="352003" cy="352003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3492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52" name="Rectangle 57">
                    <a:extLst>
                      <a:ext uri="{FF2B5EF4-FFF2-40B4-BE49-F238E27FC236}">
                        <a16:creationId xmlns:a16="http://schemas.microsoft.com/office/drawing/2014/main" id="{7A355FC5-7A81-46DA-9A45-2E868E07AEF4}"/>
                      </a:ext>
                    </a:extLst>
                  </p:cNvPr>
                  <p:cNvSpPr/>
                  <p:nvPr/>
                </p:nvSpPr>
                <p:spPr>
                  <a:xfrm>
                    <a:off x="10454103" y="8001097"/>
                    <a:ext cx="242827" cy="24770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  <a:sp3d extrusionH="1200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554" name="TextBox 3553">
                  <a:extLst>
                    <a:ext uri="{FF2B5EF4-FFF2-40B4-BE49-F238E27FC236}">
                      <a16:creationId xmlns:a16="http://schemas.microsoft.com/office/drawing/2014/main" id="{B691DE78-F1CC-4E1B-B1AB-BE4EFFA3E5A9}"/>
                    </a:ext>
                  </a:extLst>
                </p:cNvPr>
                <p:cNvSpPr txBox="1"/>
                <p:nvPr/>
              </p:nvSpPr>
              <p:spPr>
                <a:xfrm>
                  <a:off x="9484179" y="10952367"/>
                  <a:ext cx="6871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Ghana</a:t>
                  </a:r>
                </a:p>
              </p:txBody>
            </p:sp>
          </p:grpSp>
          <p:pic>
            <p:nvPicPr>
              <p:cNvPr id="680" name="Picture 679" descr="Building Decorative">
                <a:extLst>
                  <a:ext uri="{FF2B5EF4-FFF2-40B4-BE49-F238E27FC236}">
                    <a16:creationId xmlns:a16="http://schemas.microsoft.com/office/drawing/2014/main" id="{FCEBF2F8-16F0-4FD1-B6D8-0B9F3DD35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95566" y="8814423"/>
                <a:ext cx="229052" cy="2083067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561" name="Group 3560">
            <a:extLst>
              <a:ext uri="{FF2B5EF4-FFF2-40B4-BE49-F238E27FC236}">
                <a16:creationId xmlns:a16="http://schemas.microsoft.com/office/drawing/2014/main" id="{E3D0DB19-2688-4835-BCE1-93527669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31861" y="11611387"/>
            <a:ext cx="4690974" cy="2106685"/>
            <a:chOff x="1594907" y="358878"/>
            <a:chExt cx="9141381" cy="4105335"/>
          </a:xfrm>
        </p:grpSpPr>
        <p:sp>
          <p:nvSpPr>
            <p:cNvPr id="3562" name="Rectangle 3561">
              <a:extLst>
                <a:ext uri="{FF2B5EF4-FFF2-40B4-BE49-F238E27FC236}">
                  <a16:creationId xmlns:a16="http://schemas.microsoft.com/office/drawing/2014/main" id="{61151FB9-C68F-4148-AC02-304D7D0CC9FE}"/>
                </a:ext>
              </a:extLst>
            </p:cNvPr>
            <p:cNvSpPr/>
            <p:nvPr/>
          </p:nvSpPr>
          <p:spPr>
            <a:xfrm>
              <a:off x="1594907" y="1152154"/>
              <a:ext cx="8335281" cy="33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88900" dir="6000000" algn="ctr" rotWithShape="0">
                <a:srgbClr val="000000">
                  <a:alpha val="0"/>
                </a:srgbClr>
              </a:outerShdw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4" name="Wave 3563">
              <a:extLst>
                <a:ext uri="{FF2B5EF4-FFF2-40B4-BE49-F238E27FC236}">
                  <a16:creationId xmlns:a16="http://schemas.microsoft.com/office/drawing/2014/main" id="{D794EF1B-0D65-4A73-B71D-085858E370FE}"/>
                </a:ext>
              </a:extLst>
            </p:cNvPr>
            <p:cNvSpPr/>
            <p:nvPr/>
          </p:nvSpPr>
          <p:spPr>
            <a:xfrm>
              <a:off x="8648953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5" name="Isosceles Triangle 3564">
              <a:extLst>
                <a:ext uri="{FF2B5EF4-FFF2-40B4-BE49-F238E27FC236}">
                  <a16:creationId xmlns:a16="http://schemas.microsoft.com/office/drawing/2014/main" id="{A73F237F-EA36-4D36-86E0-0B8DAFCC8663}"/>
                </a:ext>
              </a:extLst>
            </p:cNvPr>
            <p:cNvSpPr/>
            <p:nvPr/>
          </p:nvSpPr>
          <p:spPr>
            <a:xfrm rot="5400000">
              <a:off x="9039986" y="2146146"/>
              <a:ext cx="550955" cy="1333018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6" name="Rectangle 3565">
              <a:extLst>
                <a:ext uri="{FF2B5EF4-FFF2-40B4-BE49-F238E27FC236}">
                  <a16:creationId xmlns:a16="http://schemas.microsoft.com/office/drawing/2014/main" id="{A5A3FAC4-28C2-4BE7-AA70-40F6F6D5B220}"/>
                </a:ext>
              </a:extLst>
            </p:cNvPr>
            <p:cNvSpPr/>
            <p:nvPr/>
          </p:nvSpPr>
          <p:spPr>
            <a:xfrm>
              <a:off x="2384433" y="358878"/>
              <a:ext cx="7577526" cy="2183045"/>
            </a:xfrm>
            <a:prstGeom prst="rect">
              <a:avLst/>
            </a:pr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68" name="Graphic 3567" descr="Icon Placeholder">
            <a:extLst>
              <a:ext uri="{FF2B5EF4-FFF2-40B4-BE49-F238E27FC236}">
                <a16:creationId xmlns:a16="http://schemas.microsoft.com/office/drawing/2014/main" id="{1849D5E0-1A2D-410E-9075-684899BB6E9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320" y="11767353"/>
            <a:ext cx="591427" cy="591427"/>
          </a:xfrm>
          <a:prstGeom prst="rect">
            <a:avLst/>
          </a:prstGeom>
        </p:spPr>
      </p:pic>
      <p:sp>
        <p:nvSpPr>
          <p:cNvPr id="3560" name="TextBox 3559">
            <a:extLst>
              <a:ext uri="{FF2B5EF4-FFF2-40B4-BE49-F238E27FC236}">
                <a16:creationId xmlns:a16="http://schemas.microsoft.com/office/drawing/2014/main" id="{108AE89B-9D84-49FA-B14F-FDE1EA88F578}"/>
              </a:ext>
            </a:extLst>
          </p:cNvPr>
          <p:cNvSpPr txBox="1"/>
          <p:nvPr/>
        </p:nvSpPr>
        <p:spPr>
          <a:xfrm>
            <a:off x="1012458" y="11763783"/>
            <a:ext cx="3042585" cy="1007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000"/>
              </a:lnSpc>
            </a:pPr>
            <a:r>
              <a:rPr lang="en-US" sz="3600" b="1" spc="-150" dirty="0">
                <a:solidFill>
                  <a:schemeClr val="bg1"/>
                </a:solidFill>
                <a:latin typeface="+mj-lt"/>
              </a:rPr>
              <a:t>Generation Gender Gap</a:t>
            </a:r>
            <a:endParaRPr lang="en-US" sz="2400" b="1" spc="-150" noProof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 descr="People Chart">
            <a:extLst>
              <a:ext uri="{FF2B5EF4-FFF2-40B4-BE49-F238E27FC236}">
                <a16:creationId xmlns:a16="http://schemas.microsoft.com/office/drawing/2014/main" id="{F36314B6-3597-4A1E-B1A8-A38D6E25700A}"/>
              </a:ext>
            </a:extLst>
          </p:cNvPr>
          <p:cNvGrpSpPr/>
          <p:nvPr/>
        </p:nvGrpSpPr>
        <p:grpSpPr>
          <a:xfrm>
            <a:off x="4438153" y="11538772"/>
            <a:ext cx="3217268" cy="1632451"/>
            <a:chOff x="4438153" y="11538772"/>
            <a:chExt cx="3217268" cy="1632451"/>
          </a:xfrm>
        </p:grpSpPr>
        <p:grpSp>
          <p:nvGrpSpPr>
            <p:cNvPr id="20" name="Group 19" descr="Icon Young Male">
              <a:extLst>
                <a:ext uri="{FF2B5EF4-FFF2-40B4-BE49-F238E27FC236}">
                  <a16:creationId xmlns:a16="http://schemas.microsoft.com/office/drawing/2014/main" id="{F94B6077-82C8-444A-A3EA-C224F3957934}"/>
                </a:ext>
              </a:extLst>
            </p:cNvPr>
            <p:cNvGrpSpPr/>
            <p:nvPr/>
          </p:nvGrpSpPr>
          <p:grpSpPr>
            <a:xfrm>
              <a:off x="6014091" y="12557165"/>
              <a:ext cx="228600" cy="614058"/>
              <a:chOff x="2510000" y="12336371"/>
              <a:chExt cx="228600" cy="614058"/>
            </a:xfrm>
          </p:grpSpPr>
          <p:grpSp>
            <p:nvGrpSpPr>
              <p:cNvPr id="770" name="Group 769">
                <a:extLst>
                  <a:ext uri="{FF2B5EF4-FFF2-40B4-BE49-F238E27FC236}">
                    <a16:creationId xmlns:a16="http://schemas.microsoft.com/office/drawing/2014/main" id="{5321BD76-805E-4F27-9B6E-0C02F20249FA}"/>
                  </a:ext>
                </a:extLst>
              </p:cNvPr>
              <p:cNvGrpSpPr/>
              <p:nvPr/>
            </p:nvGrpSpPr>
            <p:grpSpPr>
              <a:xfrm>
                <a:off x="2575084" y="12801629"/>
                <a:ext cx="97631" cy="148800"/>
                <a:chOff x="2103715" y="11926365"/>
                <a:chExt cx="97631" cy="419100"/>
              </a:xfrm>
            </p:grpSpPr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D65E6C1C-CFAD-40A4-B3CC-332C9D39A022}"/>
                    </a:ext>
                  </a:extLst>
                </p:cNvPr>
                <p:cNvSpPr/>
                <p:nvPr/>
              </p:nvSpPr>
              <p:spPr>
                <a:xfrm>
                  <a:off x="2103715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13E6D9EA-01B2-4465-8EEF-96F0F5D0460E}"/>
                    </a:ext>
                  </a:extLst>
                </p:cNvPr>
                <p:cNvSpPr/>
                <p:nvPr/>
              </p:nvSpPr>
              <p:spPr>
                <a:xfrm>
                  <a:off x="2163246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305398C-5260-4D89-BD28-DC4910EDA1D5}"/>
                  </a:ext>
                </a:extLst>
              </p:cNvPr>
              <p:cNvGrpSpPr/>
              <p:nvPr/>
            </p:nvGrpSpPr>
            <p:grpSpPr>
              <a:xfrm>
                <a:off x="2510000" y="12336371"/>
                <a:ext cx="228600" cy="465258"/>
                <a:chOff x="2510000" y="12336371"/>
                <a:chExt cx="228600" cy="465258"/>
              </a:xfrm>
            </p:grpSpPr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02496092-57FF-438A-8155-7B77A98289DE}"/>
                    </a:ext>
                  </a:extLst>
                </p:cNvPr>
                <p:cNvSpPr/>
                <p:nvPr/>
              </p:nvSpPr>
              <p:spPr>
                <a:xfrm>
                  <a:off x="2510000" y="12336371"/>
                  <a:ext cx="228600" cy="228600"/>
                </a:xfrm>
                <a:custGeom>
                  <a:avLst/>
                  <a:gdLst>
                    <a:gd name="connsiteX0" fmla="*/ 226219 w 228600"/>
                    <a:gd name="connsiteY0" fmla="*/ 116681 h 228600"/>
                    <a:gd name="connsiteX1" fmla="*/ 116681 w 228600"/>
                    <a:gd name="connsiteY1" fmla="*/ 7144 h 228600"/>
                    <a:gd name="connsiteX2" fmla="*/ 7144 w 228600"/>
                    <a:gd name="connsiteY2" fmla="*/ 116681 h 228600"/>
                    <a:gd name="connsiteX3" fmla="*/ 116681 w 228600"/>
                    <a:gd name="connsiteY3" fmla="*/ 226219 h 228600"/>
                    <a:gd name="connsiteX4" fmla="*/ 226219 w 228600"/>
                    <a:gd name="connsiteY4" fmla="*/ 116681 h 228600"/>
                    <a:gd name="connsiteX5" fmla="*/ 116681 w 228600"/>
                    <a:gd name="connsiteY5" fmla="*/ 197644 h 228600"/>
                    <a:gd name="connsiteX6" fmla="*/ 35719 w 228600"/>
                    <a:gd name="connsiteY6" fmla="*/ 116681 h 228600"/>
                    <a:gd name="connsiteX7" fmla="*/ 116681 w 228600"/>
                    <a:gd name="connsiteY7" fmla="*/ 35719 h 228600"/>
                    <a:gd name="connsiteX8" fmla="*/ 197644 w 228600"/>
                    <a:gd name="connsiteY8" fmla="*/ 116681 h 228600"/>
                    <a:gd name="connsiteX9" fmla="*/ 116681 w 228600"/>
                    <a:gd name="connsiteY9" fmla="*/ 197644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600" h="228600">
                      <a:moveTo>
                        <a:pt x="226219" y="116681"/>
                      </a:moveTo>
                      <a:cubicBezTo>
                        <a:pt x="226219" y="56283"/>
                        <a:pt x="177079" y="7144"/>
                        <a:pt x="116681" y="7144"/>
                      </a:cubicBezTo>
                      <a:cubicBezTo>
                        <a:pt x="56283" y="7144"/>
                        <a:pt x="7144" y="56283"/>
                        <a:pt x="7144" y="116681"/>
                      </a:cubicBezTo>
                      <a:cubicBezTo>
                        <a:pt x="7144" y="177079"/>
                        <a:pt x="56283" y="226219"/>
                        <a:pt x="116681" y="226219"/>
                      </a:cubicBezTo>
                      <a:cubicBezTo>
                        <a:pt x="177079" y="226219"/>
                        <a:pt x="226219" y="177079"/>
                        <a:pt x="226219" y="116681"/>
                      </a:cubicBezTo>
                      <a:close/>
                      <a:moveTo>
                        <a:pt x="116681" y="197644"/>
                      </a:moveTo>
                      <a:cubicBezTo>
                        <a:pt x="72038" y="197644"/>
                        <a:pt x="35719" y="161325"/>
                        <a:pt x="35719" y="116681"/>
                      </a:cubicBezTo>
                      <a:cubicBezTo>
                        <a:pt x="35719" y="72038"/>
                        <a:pt x="72038" y="35719"/>
                        <a:pt x="116681" y="35719"/>
                      </a:cubicBezTo>
                      <a:cubicBezTo>
                        <a:pt x="161325" y="35719"/>
                        <a:pt x="197644" y="72038"/>
                        <a:pt x="197644" y="116681"/>
                      </a:cubicBezTo>
                      <a:cubicBezTo>
                        <a:pt x="197644" y="161325"/>
                        <a:pt x="161325" y="197644"/>
                        <a:pt x="116681" y="197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EABCD874-DF41-4027-B040-F97C6970F27B}"/>
                    </a:ext>
                  </a:extLst>
                </p:cNvPr>
                <p:cNvSpPr/>
                <p:nvPr/>
              </p:nvSpPr>
              <p:spPr>
                <a:xfrm>
                  <a:off x="2515553" y="12592079"/>
                  <a:ext cx="38100" cy="20955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4D58DFAA-FEA6-4EF5-B3C4-769532AA45B5}"/>
                    </a:ext>
                  </a:extLst>
                </p:cNvPr>
                <p:cNvSpPr/>
                <p:nvPr/>
              </p:nvSpPr>
              <p:spPr>
                <a:xfrm>
                  <a:off x="2694147" y="12592079"/>
                  <a:ext cx="38100" cy="20955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2" name="Group 21" descr="Icon Male">
              <a:extLst>
                <a:ext uri="{FF2B5EF4-FFF2-40B4-BE49-F238E27FC236}">
                  <a16:creationId xmlns:a16="http://schemas.microsoft.com/office/drawing/2014/main" id="{1F1286DF-C12E-4BA0-9A8B-115E9DD38E10}"/>
                </a:ext>
              </a:extLst>
            </p:cNvPr>
            <p:cNvGrpSpPr/>
            <p:nvPr/>
          </p:nvGrpSpPr>
          <p:grpSpPr>
            <a:xfrm>
              <a:off x="4681700" y="11891451"/>
              <a:ext cx="228600" cy="1279772"/>
              <a:chOff x="1586004" y="11670657"/>
              <a:chExt cx="228600" cy="1279772"/>
            </a:xfrm>
          </p:grpSpPr>
          <p:grpSp>
            <p:nvGrpSpPr>
              <p:cNvPr id="781" name="Group 780">
                <a:extLst>
                  <a:ext uri="{FF2B5EF4-FFF2-40B4-BE49-F238E27FC236}">
                    <a16:creationId xmlns:a16="http://schemas.microsoft.com/office/drawing/2014/main" id="{35A6E87B-2B3E-4AA7-AADC-F82AD03F7D15}"/>
                  </a:ext>
                </a:extLst>
              </p:cNvPr>
              <p:cNvGrpSpPr/>
              <p:nvPr/>
            </p:nvGrpSpPr>
            <p:grpSpPr>
              <a:xfrm>
                <a:off x="1651088" y="12135915"/>
                <a:ext cx="97631" cy="814514"/>
                <a:chOff x="2103715" y="11926365"/>
                <a:chExt cx="97631" cy="419100"/>
              </a:xfrm>
            </p:grpSpPr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7202387C-19E1-43C5-8E36-561BABCDAEA4}"/>
                    </a:ext>
                  </a:extLst>
                </p:cNvPr>
                <p:cNvSpPr/>
                <p:nvPr/>
              </p:nvSpPr>
              <p:spPr>
                <a:xfrm>
                  <a:off x="2103715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DE9E5903-0880-43EB-A5C3-27D7525CD37F}"/>
                    </a:ext>
                  </a:extLst>
                </p:cNvPr>
                <p:cNvSpPr/>
                <p:nvPr/>
              </p:nvSpPr>
              <p:spPr>
                <a:xfrm>
                  <a:off x="2163246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43EA17F-5D09-480F-986C-46135EA3E032}"/>
                  </a:ext>
                </a:extLst>
              </p:cNvPr>
              <p:cNvGrpSpPr/>
              <p:nvPr/>
            </p:nvGrpSpPr>
            <p:grpSpPr>
              <a:xfrm>
                <a:off x="1586004" y="11670657"/>
                <a:ext cx="228600" cy="465258"/>
                <a:chOff x="1586004" y="11670657"/>
                <a:chExt cx="228600" cy="465258"/>
              </a:xfrm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E76C46CA-C3F2-4A45-AC2F-52D4A3758D4E}"/>
                    </a:ext>
                  </a:extLst>
                </p:cNvPr>
                <p:cNvSpPr/>
                <p:nvPr/>
              </p:nvSpPr>
              <p:spPr>
                <a:xfrm>
                  <a:off x="1586004" y="11670657"/>
                  <a:ext cx="228600" cy="228600"/>
                </a:xfrm>
                <a:custGeom>
                  <a:avLst/>
                  <a:gdLst>
                    <a:gd name="connsiteX0" fmla="*/ 226219 w 228600"/>
                    <a:gd name="connsiteY0" fmla="*/ 116681 h 228600"/>
                    <a:gd name="connsiteX1" fmla="*/ 116681 w 228600"/>
                    <a:gd name="connsiteY1" fmla="*/ 7144 h 228600"/>
                    <a:gd name="connsiteX2" fmla="*/ 7144 w 228600"/>
                    <a:gd name="connsiteY2" fmla="*/ 116681 h 228600"/>
                    <a:gd name="connsiteX3" fmla="*/ 116681 w 228600"/>
                    <a:gd name="connsiteY3" fmla="*/ 226219 h 228600"/>
                    <a:gd name="connsiteX4" fmla="*/ 226219 w 228600"/>
                    <a:gd name="connsiteY4" fmla="*/ 116681 h 228600"/>
                    <a:gd name="connsiteX5" fmla="*/ 116681 w 228600"/>
                    <a:gd name="connsiteY5" fmla="*/ 197644 h 228600"/>
                    <a:gd name="connsiteX6" fmla="*/ 35719 w 228600"/>
                    <a:gd name="connsiteY6" fmla="*/ 116681 h 228600"/>
                    <a:gd name="connsiteX7" fmla="*/ 116681 w 228600"/>
                    <a:gd name="connsiteY7" fmla="*/ 35719 h 228600"/>
                    <a:gd name="connsiteX8" fmla="*/ 197644 w 228600"/>
                    <a:gd name="connsiteY8" fmla="*/ 116681 h 228600"/>
                    <a:gd name="connsiteX9" fmla="*/ 116681 w 228600"/>
                    <a:gd name="connsiteY9" fmla="*/ 197644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600" h="228600">
                      <a:moveTo>
                        <a:pt x="226219" y="116681"/>
                      </a:moveTo>
                      <a:cubicBezTo>
                        <a:pt x="226219" y="56283"/>
                        <a:pt x="177079" y="7144"/>
                        <a:pt x="116681" y="7144"/>
                      </a:cubicBezTo>
                      <a:cubicBezTo>
                        <a:pt x="56283" y="7144"/>
                        <a:pt x="7144" y="56283"/>
                        <a:pt x="7144" y="116681"/>
                      </a:cubicBezTo>
                      <a:cubicBezTo>
                        <a:pt x="7144" y="177079"/>
                        <a:pt x="56283" y="226219"/>
                        <a:pt x="116681" y="226219"/>
                      </a:cubicBezTo>
                      <a:cubicBezTo>
                        <a:pt x="177079" y="226219"/>
                        <a:pt x="226219" y="177079"/>
                        <a:pt x="226219" y="116681"/>
                      </a:cubicBezTo>
                      <a:close/>
                      <a:moveTo>
                        <a:pt x="116681" y="197644"/>
                      </a:moveTo>
                      <a:cubicBezTo>
                        <a:pt x="72038" y="197644"/>
                        <a:pt x="35719" y="161325"/>
                        <a:pt x="35719" y="116681"/>
                      </a:cubicBezTo>
                      <a:cubicBezTo>
                        <a:pt x="35719" y="72038"/>
                        <a:pt x="72038" y="35719"/>
                        <a:pt x="116681" y="35719"/>
                      </a:cubicBezTo>
                      <a:cubicBezTo>
                        <a:pt x="161325" y="35719"/>
                        <a:pt x="197644" y="72038"/>
                        <a:pt x="197644" y="116681"/>
                      </a:cubicBezTo>
                      <a:cubicBezTo>
                        <a:pt x="197644" y="161325"/>
                        <a:pt x="161325" y="197644"/>
                        <a:pt x="116681" y="197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8D31B438-023E-4C51-BDAB-B3E23CC3EF60}"/>
                    </a:ext>
                  </a:extLst>
                </p:cNvPr>
                <p:cNvSpPr/>
                <p:nvPr/>
              </p:nvSpPr>
              <p:spPr>
                <a:xfrm>
                  <a:off x="1591557" y="11926365"/>
                  <a:ext cx="38100" cy="20955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5EDAFD0F-4A7C-4286-81D2-97AC473AC710}"/>
                    </a:ext>
                  </a:extLst>
                </p:cNvPr>
                <p:cNvSpPr/>
                <p:nvPr/>
              </p:nvSpPr>
              <p:spPr>
                <a:xfrm>
                  <a:off x="1770151" y="11926365"/>
                  <a:ext cx="38100" cy="20955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9" name="Group 18" descr="Icon Young Female">
              <a:extLst>
                <a:ext uri="{FF2B5EF4-FFF2-40B4-BE49-F238E27FC236}">
                  <a16:creationId xmlns:a16="http://schemas.microsoft.com/office/drawing/2014/main" id="{03097605-9D4B-45FF-951E-D85DD0ADC78D}"/>
                </a:ext>
              </a:extLst>
            </p:cNvPr>
            <p:cNvGrpSpPr/>
            <p:nvPr/>
          </p:nvGrpSpPr>
          <p:grpSpPr>
            <a:xfrm>
              <a:off x="6634266" y="12417209"/>
              <a:ext cx="232483" cy="754013"/>
              <a:chOff x="2949623" y="12196415"/>
              <a:chExt cx="232483" cy="754013"/>
            </a:xfrm>
          </p:grpSpPr>
          <p:grpSp>
            <p:nvGrpSpPr>
              <p:cNvPr id="791" name="Group 790">
                <a:extLst>
                  <a:ext uri="{FF2B5EF4-FFF2-40B4-BE49-F238E27FC236}">
                    <a16:creationId xmlns:a16="http://schemas.microsoft.com/office/drawing/2014/main" id="{A8ED4FA7-9EF2-4568-A7FE-FA2FF87A067F}"/>
                  </a:ext>
                </a:extLst>
              </p:cNvPr>
              <p:cNvGrpSpPr/>
              <p:nvPr/>
            </p:nvGrpSpPr>
            <p:grpSpPr>
              <a:xfrm>
                <a:off x="3014707" y="12801629"/>
                <a:ext cx="97631" cy="148799"/>
                <a:chOff x="2103715" y="11926365"/>
                <a:chExt cx="97631" cy="419100"/>
              </a:xfrm>
            </p:grpSpPr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5EA0137C-E780-42F6-941F-F5F55028C003}"/>
                    </a:ext>
                  </a:extLst>
                </p:cNvPr>
                <p:cNvSpPr/>
                <p:nvPr/>
              </p:nvSpPr>
              <p:spPr>
                <a:xfrm>
                  <a:off x="2103715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1E8C3345-712A-4F83-AC75-F465F4A5962D}"/>
                    </a:ext>
                  </a:extLst>
                </p:cNvPr>
                <p:cNvSpPr/>
                <p:nvPr/>
              </p:nvSpPr>
              <p:spPr>
                <a:xfrm>
                  <a:off x="2163246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47197BB-40EA-49E2-9904-551A72943948}"/>
                  </a:ext>
                </a:extLst>
              </p:cNvPr>
              <p:cNvGrpSpPr/>
              <p:nvPr/>
            </p:nvGrpSpPr>
            <p:grpSpPr>
              <a:xfrm>
                <a:off x="2949623" y="12196415"/>
                <a:ext cx="232483" cy="574839"/>
                <a:chOff x="3151418" y="11317978"/>
                <a:chExt cx="232483" cy="574839"/>
              </a:xfrm>
            </p:grpSpPr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A471099F-7856-46FC-A45D-35549BDD6F87}"/>
                    </a:ext>
                  </a:extLst>
                </p:cNvPr>
                <p:cNvSpPr/>
                <p:nvPr/>
              </p:nvSpPr>
              <p:spPr>
                <a:xfrm>
                  <a:off x="3151418" y="11317978"/>
                  <a:ext cx="228600" cy="228600"/>
                </a:xfrm>
                <a:custGeom>
                  <a:avLst/>
                  <a:gdLst>
                    <a:gd name="connsiteX0" fmla="*/ 226219 w 228600"/>
                    <a:gd name="connsiteY0" fmla="*/ 116681 h 228600"/>
                    <a:gd name="connsiteX1" fmla="*/ 116681 w 228600"/>
                    <a:gd name="connsiteY1" fmla="*/ 7144 h 228600"/>
                    <a:gd name="connsiteX2" fmla="*/ 7144 w 228600"/>
                    <a:gd name="connsiteY2" fmla="*/ 116681 h 228600"/>
                    <a:gd name="connsiteX3" fmla="*/ 116681 w 228600"/>
                    <a:gd name="connsiteY3" fmla="*/ 226219 h 228600"/>
                    <a:gd name="connsiteX4" fmla="*/ 226219 w 228600"/>
                    <a:gd name="connsiteY4" fmla="*/ 116681 h 228600"/>
                    <a:gd name="connsiteX5" fmla="*/ 116681 w 228600"/>
                    <a:gd name="connsiteY5" fmla="*/ 197644 h 228600"/>
                    <a:gd name="connsiteX6" fmla="*/ 35719 w 228600"/>
                    <a:gd name="connsiteY6" fmla="*/ 116681 h 228600"/>
                    <a:gd name="connsiteX7" fmla="*/ 116681 w 228600"/>
                    <a:gd name="connsiteY7" fmla="*/ 35719 h 228600"/>
                    <a:gd name="connsiteX8" fmla="*/ 197644 w 228600"/>
                    <a:gd name="connsiteY8" fmla="*/ 116681 h 228600"/>
                    <a:gd name="connsiteX9" fmla="*/ 116681 w 228600"/>
                    <a:gd name="connsiteY9" fmla="*/ 197644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600" h="228600">
                      <a:moveTo>
                        <a:pt x="226219" y="116681"/>
                      </a:moveTo>
                      <a:cubicBezTo>
                        <a:pt x="226219" y="56283"/>
                        <a:pt x="177079" y="7144"/>
                        <a:pt x="116681" y="7144"/>
                      </a:cubicBezTo>
                      <a:cubicBezTo>
                        <a:pt x="56283" y="7144"/>
                        <a:pt x="7144" y="56283"/>
                        <a:pt x="7144" y="116681"/>
                      </a:cubicBezTo>
                      <a:cubicBezTo>
                        <a:pt x="7144" y="177079"/>
                        <a:pt x="56283" y="226219"/>
                        <a:pt x="116681" y="226219"/>
                      </a:cubicBezTo>
                      <a:cubicBezTo>
                        <a:pt x="177079" y="226219"/>
                        <a:pt x="226219" y="177079"/>
                        <a:pt x="226219" y="116681"/>
                      </a:cubicBezTo>
                      <a:close/>
                      <a:moveTo>
                        <a:pt x="116681" y="197644"/>
                      </a:moveTo>
                      <a:cubicBezTo>
                        <a:pt x="72038" y="197644"/>
                        <a:pt x="35719" y="161325"/>
                        <a:pt x="35719" y="116681"/>
                      </a:cubicBezTo>
                      <a:cubicBezTo>
                        <a:pt x="35719" y="72038"/>
                        <a:pt x="72038" y="35719"/>
                        <a:pt x="116681" y="35719"/>
                      </a:cubicBezTo>
                      <a:cubicBezTo>
                        <a:pt x="161325" y="35719"/>
                        <a:pt x="197644" y="72038"/>
                        <a:pt x="197644" y="116681"/>
                      </a:cubicBezTo>
                      <a:cubicBezTo>
                        <a:pt x="197644" y="161325"/>
                        <a:pt x="161325" y="197644"/>
                        <a:pt x="116681" y="197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C2E8A9D7-9A03-44E6-8E51-49526FFEA2DB}"/>
                    </a:ext>
                  </a:extLst>
                </p:cNvPr>
                <p:cNvSpPr/>
                <p:nvPr/>
              </p:nvSpPr>
              <p:spPr>
                <a:xfrm>
                  <a:off x="3156971" y="11573686"/>
                  <a:ext cx="38100" cy="20955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7349AEA8-C0FE-4568-9EB5-6FE150A9B920}"/>
                    </a:ext>
                  </a:extLst>
                </p:cNvPr>
                <p:cNvSpPr/>
                <p:nvPr/>
              </p:nvSpPr>
              <p:spPr>
                <a:xfrm>
                  <a:off x="3345801" y="11573686"/>
                  <a:ext cx="38100" cy="20955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5" name="Rectangle: Rounded Corners 8">
                  <a:extLst>
                    <a:ext uri="{FF2B5EF4-FFF2-40B4-BE49-F238E27FC236}">
                      <a16:creationId xmlns:a16="http://schemas.microsoft.com/office/drawing/2014/main" id="{FD71E774-C2FE-4B07-AD21-CA39064A6E31}"/>
                    </a:ext>
                  </a:extLst>
                </p:cNvPr>
                <p:cNvSpPr/>
                <p:nvPr/>
              </p:nvSpPr>
              <p:spPr>
                <a:xfrm>
                  <a:off x="3229866" y="11772196"/>
                  <a:ext cx="84267" cy="120621"/>
                </a:xfrm>
                <a:custGeom>
                  <a:avLst/>
                  <a:gdLst>
                    <a:gd name="connsiteX0" fmla="*/ 0 w 326064"/>
                    <a:gd name="connsiteY0" fmla="*/ 22596 h 547536"/>
                    <a:gd name="connsiteX1" fmla="*/ 22596 w 326064"/>
                    <a:gd name="connsiteY1" fmla="*/ 0 h 547536"/>
                    <a:gd name="connsiteX2" fmla="*/ 303468 w 326064"/>
                    <a:gd name="connsiteY2" fmla="*/ 0 h 547536"/>
                    <a:gd name="connsiteX3" fmla="*/ 326064 w 326064"/>
                    <a:gd name="connsiteY3" fmla="*/ 22596 h 547536"/>
                    <a:gd name="connsiteX4" fmla="*/ 326064 w 326064"/>
                    <a:gd name="connsiteY4" fmla="*/ 524940 h 547536"/>
                    <a:gd name="connsiteX5" fmla="*/ 303468 w 326064"/>
                    <a:gd name="connsiteY5" fmla="*/ 547536 h 547536"/>
                    <a:gd name="connsiteX6" fmla="*/ 22596 w 326064"/>
                    <a:gd name="connsiteY6" fmla="*/ 547536 h 547536"/>
                    <a:gd name="connsiteX7" fmla="*/ 0 w 326064"/>
                    <a:gd name="connsiteY7" fmla="*/ 524940 h 547536"/>
                    <a:gd name="connsiteX8" fmla="*/ 0 w 326064"/>
                    <a:gd name="connsiteY8" fmla="*/ 22596 h 547536"/>
                    <a:gd name="connsiteX0" fmla="*/ 0 w 326064"/>
                    <a:gd name="connsiteY0" fmla="*/ 45750 h 570690"/>
                    <a:gd name="connsiteX1" fmla="*/ 303468 w 326064"/>
                    <a:gd name="connsiteY1" fmla="*/ 23154 h 570690"/>
                    <a:gd name="connsiteX2" fmla="*/ 326064 w 326064"/>
                    <a:gd name="connsiteY2" fmla="*/ 45750 h 570690"/>
                    <a:gd name="connsiteX3" fmla="*/ 326064 w 326064"/>
                    <a:gd name="connsiteY3" fmla="*/ 548094 h 570690"/>
                    <a:gd name="connsiteX4" fmla="*/ 303468 w 326064"/>
                    <a:gd name="connsiteY4" fmla="*/ 570690 h 570690"/>
                    <a:gd name="connsiteX5" fmla="*/ 22596 w 326064"/>
                    <a:gd name="connsiteY5" fmla="*/ 570690 h 570690"/>
                    <a:gd name="connsiteX6" fmla="*/ 0 w 326064"/>
                    <a:gd name="connsiteY6" fmla="*/ 548094 h 570690"/>
                    <a:gd name="connsiteX7" fmla="*/ 0 w 326064"/>
                    <a:gd name="connsiteY7" fmla="*/ 45750 h 570690"/>
                    <a:gd name="connsiteX0" fmla="*/ 303468 w 394908"/>
                    <a:gd name="connsiteY0" fmla="*/ 18761 h 566297"/>
                    <a:gd name="connsiteX1" fmla="*/ 326064 w 394908"/>
                    <a:gd name="connsiteY1" fmla="*/ 41357 h 566297"/>
                    <a:gd name="connsiteX2" fmla="*/ 326064 w 394908"/>
                    <a:gd name="connsiteY2" fmla="*/ 543701 h 566297"/>
                    <a:gd name="connsiteX3" fmla="*/ 303468 w 394908"/>
                    <a:gd name="connsiteY3" fmla="*/ 566297 h 566297"/>
                    <a:gd name="connsiteX4" fmla="*/ 22596 w 394908"/>
                    <a:gd name="connsiteY4" fmla="*/ 566297 h 566297"/>
                    <a:gd name="connsiteX5" fmla="*/ 0 w 394908"/>
                    <a:gd name="connsiteY5" fmla="*/ 543701 h 566297"/>
                    <a:gd name="connsiteX6" fmla="*/ 0 w 394908"/>
                    <a:gd name="connsiteY6" fmla="*/ 41357 h 566297"/>
                    <a:gd name="connsiteX7" fmla="*/ 394908 w 394908"/>
                    <a:gd name="connsiteY7" fmla="*/ 110201 h 566297"/>
                    <a:gd name="connsiteX0" fmla="*/ 303468 w 326064"/>
                    <a:gd name="connsiteY0" fmla="*/ 0 h 547536"/>
                    <a:gd name="connsiteX1" fmla="*/ 326064 w 326064"/>
                    <a:gd name="connsiteY1" fmla="*/ 22596 h 547536"/>
                    <a:gd name="connsiteX2" fmla="*/ 326064 w 326064"/>
                    <a:gd name="connsiteY2" fmla="*/ 524940 h 547536"/>
                    <a:gd name="connsiteX3" fmla="*/ 303468 w 326064"/>
                    <a:gd name="connsiteY3" fmla="*/ 547536 h 547536"/>
                    <a:gd name="connsiteX4" fmla="*/ 22596 w 326064"/>
                    <a:gd name="connsiteY4" fmla="*/ 547536 h 547536"/>
                    <a:gd name="connsiteX5" fmla="*/ 0 w 326064"/>
                    <a:gd name="connsiteY5" fmla="*/ 524940 h 547536"/>
                    <a:gd name="connsiteX6" fmla="*/ 0 w 326064"/>
                    <a:gd name="connsiteY6" fmla="*/ 22596 h 547536"/>
                    <a:gd name="connsiteX0" fmla="*/ 326064 w 326064"/>
                    <a:gd name="connsiteY0" fmla="*/ 0 h 524940"/>
                    <a:gd name="connsiteX1" fmla="*/ 326064 w 326064"/>
                    <a:gd name="connsiteY1" fmla="*/ 502344 h 524940"/>
                    <a:gd name="connsiteX2" fmla="*/ 303468 w 326064"/>
                    <a:gd name="connsiteY2" fmla="*/ 524940 h 524940"/>
                    <a:gd name="connsiteX3" fmla="*/ 22596 w 326064"/>
                    <a:gd name="connsiteY3" fmla="*/ 524940 h 524940"/>
                    <a:gd name="connsiteX4" fmla="*/ 0 w 326064"/>
                    <a:gd name="connsiteY4" fmla="*/ 502344 h 524940"/>
                    <a:gd name="connsiteX5" fmla="*/ 0 w 326064"/>
                    <a:gd name="connsiteY5" fmla="*/ 0 h 524940"/>
                    <a:gd name="connsiteX0" fmla="*/ 268914 w 326064"/>
                    <a:gd name="connsiteY0" fmla="*/ 228600 h 524940"/>
                    <a:gd name="connsiteX1" fmla="*/ 326064 w 326064"/>
                    <a:gd name="connsiteY1" fmla="*/ 502344 h 524940"/>
                    <a:gd name="connsiteX2" fmla="*/ 303468 w 326064"/>
                    <a:gd name="connsiteY2" fmla="*/ 524940 h 524940"/>
                    <a:gd name="connsiteX3" fmla="*/ 22596 w 326064"/>
                    <a:gd name="connsiteY3" fmla="*/ 524940 h 524940"/>
                    <a:gd name="connsiteX4" fmla="*/ 0 w 326064"/>
                    <a:gd name="connsiteY4" fmla="*/ 502344 h 524940"/>
                    <a:gd name="connsiteX5" fmla="*/ 0 w 326064"/>
                    <a:gd name="connsiteY5" fmla="*/ 0 h 524940"/>
                    <a:gd name="connsiteX0" fmla="*/ 268914 w 326064"/>
                    <a:gd name="connsiteY0" fmla="*/ 0 h 296340"/>
                    <a:gd name="connsiteX1" fmla="*/ 326064 w 326064"/>
                    <a:gd name="connsiteY1" fmla="*/ 273744 h 296340"/>
                    <a:gd name="connsiteX2" fmla="*/ 303468 w 326064"/>
                    <a:gd name="connsiteY2" fmla="*/ 296340 h 296340"/>
                    <a:gd name="connsiteX3" fmla="*/ 22596 w 326064"/>
                    <a:gd name="connsiteY3" fmla="*/ 296340 h 296340"/>
                    <a:gd name="connsiteX4" fmla="*/ 0 w 326064"/>
                    <a:gd name="connsiteY4" fmla="*/ 273744 h 296340"/>
                    <a:gd name="connsiteX5" fmla="*/ 76200 w 326064"/>
                    <a:gd name="connsiteY5" fmla="*/ 3175 h 296340"/>
                    <a:gd name="connsiteX0" fmla="*/ 242720 w 326064"/>
                    <a:gd name="connsiteY0" fmla="*/ 0 h 293959"/>
                    <a:gd name="connsiteX1" fmla="*/ 326064 w 326064"/>
                    <a:gd name="connsiteY1" fmla="*/ 271363 h 293959"/>
                    <a:gd name="connsiteX2" fmla="*/ 303468 w 326064"/>
                    <a:gd name="connsiteY2" fmla="*/ 293959 h 293959"/>
                    <a:gd name="connsiteX3" fmla="*/ 22596 w 326064"/>
                    <a:gd name="connsiteY3" fmla="*/ 293959 h 293959"/>
                    <a:gd name="connsiteX4" fmla="*/ 0 w 326064"/>
                    <a:gd name="connsiteY4" fmla="*/ 271363 h 293959"/>
                    <a:gd name="connsiteX5" fmla="*/ 76200 w 326064"/>
                    <a:gd name="connsiteY5" fmla="*/ 794 h 293959"/>
                    <a:gd name="connsiteX0" fmla="*/ 249864 w 326064"/>
                    <a:gd name="connsiteY0" fmla="*/ 0 h 293959"/>
                    <a:gd name="connsiteX1" fmla="*/ 326064 w 326064"/>
                    <a:gd name="connsiteY1" fmla="*/ 271363 h 293959"/>
                    <a:gd name="connsiteX2" fmla="*/ 303468 w 326064"/>
                    <a:gd name="connsiteY2" fmla="*/ 293959 h 293959"/>
                    <a:gd name="connsiteX3" fmla="*/ 22596 w 326064"/>
                    <a:gd name="connsiteY3" fmla="*/ 293959 h 293959"/>
                    <a:gd name="connsiteX4" fmla="*/ 0 w 326064"/>
                    <a:gd name="connsiteY4" fmla="*/ 271363 h 293959"/>
                    <a:gd name="connsiteX5" fmla="*/ 76200 w 326064"/>
                    <a:gd name="connsiteY5" fmla="*/ 794 h 29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064" h="293959">
                      <a:moveTo>
                        <a:pt x="249864" y="0"/>
                      </a:moveTo>
                      <a:lnTo>
                        <a:pt x="326064" y="271363"/>
                      </a:lnTo>
                      <a:cubicBezTo>
                        <a:pt x="326064" y="283842"/>
                        <a:pt x="315947" y="293959"/>
                        <a:pt x="303468" y="293959"/>
                      </a:cubicBezTo>
                      <a:lnTo>
                        <a:pt x="22596" y="293959"/>
                      </a:lnTo>
                      <a:cubicBezTo>
                        <a:pt x="10117" y="293959"/>
                        <a:pt x="0" y="283842"/>
                        <a:pt x="0" y="271363"/>
                      </a:cubicBezTo>
                      <a:lnTo>
                        <a:pt x="76200" y="79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1" name="Group 20" descr="Icon Old Female">
              <a:extLst>
                <a:ext uri="{FF2B5EF4-FFF2-40B4-BE49-F238E27FC236}">
                  <a16:creationId xmlns:a16="http://schemas.microsoft.com/office/drawing/2014/main" id="{912E8159-C789-44E9-971A-95D72564C16C}"/>
                </a:ext>
              </a:extLst>
            </p:cNvPr>
            <p:cNvGrpSpPr/>
            <p:nvPr/>
          </p:nvGrpSpPr>
          <p:grpSpPr>
            <a:xfrm>
              <a:off x="5301876" y="11538772"/>
              <a:ext cx="320639" cy="1632450"/>
              <a:chOff x="2038631" y="11317978"/>
              <a:chExt cx="320639" cy="16324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5532BFA-81B9-4FFB-9D06-A170F2AAE468}"/>
                  </a:ext>
                </a:extLst>
              </p:cNvPr>
              <p:cNvGrpSpPr/>
              <p:nvPr/>
            </p:nvGrpSpPr>
            <p:grpSpPr>
              <a:xfrm>
                <a:off x="2103715" y="11926365"/>
                <a:ext cx="97631" cy="1024063"/>
                <a:chOff x="2103715" y="11926365"/>
                <a:chExt cx="97631" cy="419100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A830A020-0A39-457E-AECE-AF905D6535A7}"/>
                    </a:ext>
                  </a:extLst>
                </p:cNvPr>
                <p:cNvSpPr/>
                <p:nvPr/>
              </p:nvSpPr>
              <p:spPr>
                <a:xfrm>
                  <a:off x="2103715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15AB7C89-5FBE-44F3-B058-FBBE3516477B}"/>
                    </a:ext>
                  </a:extLst>
                </p:cNvPr>
                <p:cNvSpPr/>
                <p:nvPr/>
              </p:nvSpPr>
              <p:spPr>
                <a:xfrm>
                  <a:off x="2163246" y="11926365"/>
                  <a:ext cx="38100" cy="419100"/>
                </a:xfrm>
                <a:custGeom>
                  <a:avLst/>
                  <a:gdLst>
                    <a:gd name="connsiteX0" fmla="*/ 7144 w 38100"/>
                    <a:gd name="connsiteY0" fmla="*/ 7144 h 419100"/>
                    <a:gd name="connsiteX1" fmla="*/ 36519 w 38100"/>
                    <a:gd name="connsiteY1" fmla="*/ 7144 h 419100"/>
                    <a:gd name="connsiteX2" fmla="*/ 36519 w 38100"/>
                    <a:gd name="connsiteY2" fmla="*/ 411956 h 419100"/>
                    <a:gd name="connsiteX3" fmla="*/ 7144 w 38100"/>
                    <a:gd name="connsiteY3" fmla="*/ 411956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41910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411956"/>
                      </a:lnTo>
                      <a:lnTo>
                        <a:pt x="7144" y="411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1CD431-1AB2-4F88-8C5B-C0A31CDA67FF}"/>
                  </a:ext>
                </a:extLst>
              </p:cNvPr>
              <p:cNvGrpSpPr/>
              <p:nvPr/>
            </p:nvGrpSpPr>
            <p:grpSpPr>
              <a:xfrm>
                <a:off x="2038631" y="11317978"/>
                <a:ext cx="244384" cy="574839"/>
                <a:chOff x="2038631" y="11317978"/>
                <a:chExt cx="244384" cy="574839"/>
              </a:xfrm>
            </p:grpSpPr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A488049E-C869-4288-8039-4EA0E5DFBCF3}"/>
                    </a:ext>
                  </a:extLst>
                </p:cNvPr>
                <p:cNvSpPr/>
                <p:nvPr/>
              </p:nvSpPr>
              <p:spPr>
                <a:xfrm>
                  <a:off x="2038631" y="11317978"/>
                  <a:ext cx="228600" cy="228600"/>
                </a:xfrm>
                <a:custGeom>
                  <a:avLst/>
                  <a:gdLst>
                    <a:gd name="connsiteX0" fmla="*/ 226219 w 228600"/>
                    <a:gd name="connsiteY0" fmla="*/ 116681 h 228600"/>
                    <a:gd name="connsiteX1" fmla="*/ 116681 w 228600"/>
                    <a:gd name="connsiteY1" fmla="*/ 7144 h 228600"/>
                    <a:gd name="connsiteX2" fmla="*/ 7144 w 228600"/>
                    <a:gd name="connsiteY2" fmla="*/ 116681 h 228600"/>
                    <a:gd name="connsiteX3" fmla="*/ 116681 w 228600"/>
                    <a:gd name="connsiteY3" fmla="*/ 226219 h 228600"/>
                    <a:gd name="connsiteX4" fmla="*/ 226219 w 228600"/>
                    <a:gd name="connsiteY4" fmla="*/ 116681 h 228600"/>
                    <a:gd name="connsiteX5" fmla="*/ 116681 w 228600"/>
                    <a:gd name="connsiteY5" fmla="*/ 197644 h 228600"/>
                    <a:gd name="connsiteX6" fmla="*/ 35719 w 228600"/>
                    <a:gd name="connsiteY6" fmla="*/ 116681 h 228600"/>
                    <a:gd name="connsiteX7" fmla="*/ 116681 w 228600"/>
                    <a:gd name="connsiteY7" fmla="*/ 35719 h 228600"/>
                    <a:gd name="connsiteX8" fmla="*/ 197644 w 228600"/>
                    <a:gd name="connsiteY8" fmla="*/ 116681 h 228600"/>
                    <a:gd name="connsiteX9" fmla="*/ 116681 w 228600"/>
                    <a:gd name="connsiteY9" fmla="*/ 197644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600" h="228600">
                      <a:moveTo>
                        <a:pt x="226219" y="116681"/>
                      </a:moveTo>
                      <a:cubicBezTo>
                        <a:pt x="226219" y="56283"/>
                        <a:pt x="177079" y="7144"/>
                        <a:pt x="116681" y="7144"/>
                      </a:cubicBezTo>
                      <a:cubicBezTo>
                        <a:pt x="56283" y="7144"/>
                        <a:pt x="7144" y="56283"/>
                        <a:pt x="7144" y="116681"/>
                      </a:cubicBezTo>
                      <a:cubicBezTo>
                        <a:pt x="7144" y="177079"/>
                        <a:pt x="56283" y="226219"/>
                        <a:pt x="116681" y="226219"/>
                      </a:cubicBezTo>
                      <a:cubicBezTo>
                        <a:pt x="177079" y="226219"/>
                        <a:pt x="226219" y="177079"/>
                        <a:pt x="226219" y="116681"/>
                      </a:cubicBezTo>
                      <a:close/>
                      <a:moveTo>
                        <a:pt x="116681" y="197644"/>
                      </a:moveTo>
                      <a:cubicBezTo>
                        <a:pt x="72038" y="197644"/>
                        <a:pt x="35719" y="161325"/>
                        <a:pt x="35719" y="116681"/>
                      </a:cubicBezTo>
                      <a:cubicBezTo>
                        <a:pt x="35719" y="72038"/>
                        <a:pt x="72038" y="35719"/>
                        <a:pt x="116681" y="35719"/>
                      </a:cubicBezTo>
                      <a:cubicBezTo>
                        <a:pt x="161325" y="35719"/>
                        <a:pt x="197644" y="72038"/>
                        <a:pt x="197644" y="116681"/>
                      </a:cubicBezTo>
                      <a:cubicBezTo>
                        <a:pt x="197644" y="161325"/>
                        <a:pt x="161325" y="197644"/>
                        <a:pt x="116681" y="197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8B137620-8B29-4489-95D6-CD81FF2BA714}"/>
                    </a:ext>
                  </a:extLst>
                </p:cNvPr>
                <p:cNvSpPr/>
                <p:nvPr/>
              </p:nvSpPr>
              <p:spPr>
                <a:xfrm>
                  <a:off x="2044184" y="11573686"/>
                  <a:ext cx="38100" cy="20955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6C98A2E-C5A8-4998-9788-6E145A6FF6AD}"/>
                    </a:ext>
                  </a:extLst>
                </p:cNvPr>
                <p:cNvSpPr/>
                <p:nvPr/>
              </p:nvSpPr>
              <p:spPr>
                <a:xfrm rot="20700000">
                  <a:off x="2244915" y="11566544"/>
                  <a:ext cx="38100" cy="190500"/>
                </a:xfrm>
                <a:custGeom>
                  <a:avLst/>
                  <a:gdLst>
                    <a:gd name="connsiteX0" fmla="*/ 7144 w 38100"/>
                    <a:gd name="connsiteY0" fmla="*/ 7144 h 209550"/>
                    <a:gd name="connsiteX1" fmla="*/ 36519 w 38100"/>
                    <a:gd name="connsiteY1" fmla="*/ 7144 h 209550"/>
                    <a:gd name="connsiteX2" fmla="*/ 36519 w 38100"/>
                    <a:gd name="connsiteY2" fmla="*/ 209550 h 209550"/>
                    <a:gd name="connsiteX3" fmla="*/ 7144 w 38100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09550">
                      <a:moveTo>
                        <a:pt x="7144" y="7144"/>
                      </a:moveTo>
                      <a:lnTo>
                        <a:pt x="36519" y="7144"/>
                      </a:lnTo>
                      <a:lnTo>
                        <a:pt x="36519" y="209550"/>
                      </a:lnTo>
                      <a:lnTo>
                        <a:pt x="7144" y="2095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72E4C0D-DE63-406A-921D-26467CC01E32}"/>
                    </a:ext>
                  </a:extLst>
                </p:cNvPr>
                <p:cNvSpPr/>
                <p:nvPr/>
              </p:nvSpPr>
              <p:spPr>
                <a:xfrm>
                  <a:off x="2117079" y="11772196"/>
                  <a:ext cx="84267" cy="120621"/>
                </a:xfrm>
                <a:custGeom>
                  <a:avLst/>
                  <a:gdLst>
                    <a:gd name="connsiteX0" fmla="*/ 0 w 326064"/>
                    <a:gd name="connsiteY0" fmla="*/ 22596 h 547536"/>
                    <a:gd name="connsiteX1" fmla="*/ 22596 w 326064"/>
                    <a:gd name="connsiteY1" fmla="*/ 0 h 547536"/>
                    <a:gd name="connsiteX2" fmla="*/ 303468 w 326064"/>
                    <a:gd name="connsiteY2" fmla="*/ 0 h 547536"/>
                    <a:gd name="connsiteX3" fmla="*/ 326064 w 326064"/>
                    <a:gd name="connsiteY3" fmla="*/ 22596 h 547536"/>
                    <a:gd name="connsiteX4" fmla="*/ 326064 w 326064"/>
                    <a:gd name="connsiteY4" fmla="*/ 524940 h 547536"/>
                    <a:gd name="connsiteX5" fmla="*/ 303468 w 326064"/>
                    <a:gd name="connsiteY5" fmla="*/ 547536 h 547536"/>
                    <a:gd name="connsiteX6" fmla="*/ 22596 w 326064"/>
                    <a:gd name="connsiteY6" fmla="*/ 547536 h 547536"/>
                    <a:gd name="connsiteX7" fmla="*/ 0 w 326064"/>
                    <a:gd name="connsiteY7" fmla="*/ 524940 h 547536"/>
                    <a:gd name="connsiteX8" fmla="*/ 0 w 326064"/>
                    <a:gd name="connsiteY8" fmla="*/ 22596 h 547536"/>
                    <a:gd name="connsiteX0" fmla="*/ 0 w 326064"/>
                    <a:gd name="connsiteY0" fmla="*/ 45750 h 570690"/>
                    <a:gd name="connsiteX1" fmla="*/ 303468 w 326064"/>
                    <a:gd name="connsiteY1" fmla="*/ 23154 h 570690"/>
                    <a:gd name="connsiteX2" fmla="*/ 326064 w 326064"/>
                    <a:gd name="connsiteY2" fmla="*/ 45750 h 570690"/>
                    <a:gd name="connsiteX3" fmla="*/ 326064 w 326064"/>
                    <a:gd name="connsiteY3" fmla="*/ 548094 h 570690"/>
                    <a:gd name="connsiteX4" fmla="*/ 303468 w 326064"/>
                    <a:gd name="connsiteY4" fmla="*/ 570690 h 570690"/>
                    <a:gd name="connsiteX5" fmla="*/ 22596 w 326064"/>
                    <a:gd name="connsiteY5" fmla="*/ 570690 h 570690"/>
                    <a:gd name="connsiteX6" fmla="*/ 0 w 326064"/>
                    <a:gd name="connsiteY6" fmla="*/ 548094 h 570690"/>
                    <a:gd name="connsiteX7" fmla="*/ 0 w 326064"/>
                    <a:gd name="connsiteY7" fmla="*/ 45750 h 570690"/>
                    <a:gd name="connsiteX0" fmla="*/ 303468 w 394908"/>
                    <a:gd name="connsiteY0" fmla="*/ 18761 h 566297"/>
                    <a:gd name="connsiteX1" fmla="*/ 326064 w 394908"/>
                    <a:gd name="connsiteY1" fmla="*/ 41357 h 566297"/>
                    <a:gd name="connsiteX2" fmla="*/ 326064 w 394908"/>
                    <a:gd name="connsiteY2" fmla="*/ 543701 h 566297"/>
                    <a:gd name="connsiteX3" fmla="*/ 303468 w 394908"/>
                    <a:gd name="connsiteY3" fmla="*/ 566297 h 566297"/>
                    <a:gd name="connsiteX4" fmla="*/ 22596 w 394908"/>
                    <a:gd name="connsiteY4" fmla="*/ 566297 h 566297"/>
                    <a:gd name="connsiteX5" fmla="*/ 0 w 394908"/>
                    <a:gd name="connsiteY5" fmla="*/ 543701 h 566297"/>
                    <a:gd name="connsiteX6" fmla="*/ 0 w 394908"/>
                    <a:gd name="connsiteY6" fmla="*/ 41357 h 566297"/>
                    <a:gd name="connsiteX7" fmla="*/ 394908 w 394908"/>
                    <a:gd name="connsiteY7" fmla="*/ 110201 h 566297"/>
                    <a:gd name="connsiteX0" fmla="*/ 303468 w 326064"/>
                    <a:gd name="connsiteY0" fmla="*/ 0 h 547536"/>
                    <a:gd name="connsiteX1" fmla="*/ 326064 w 326064"/>
                    <a:gd name="connsiteY1" fmla="*/ 22596 h 547536"/>
                    <a:gd name="connsiteX2" fmla="*/ 326064 w 326064"/>
                    <a:gd name="connsiteY2" fmla="*/ 524940 h 547536"/>
                    <a:gd name="connsiteX3" fmla="*/ 303468 w 326064"/>
                    <a:gd name="connsiteY3" fmla="*/ 547536 h 547536"/>
                    <a:gd name="connsiteX4" fmla="*/ 22596 w 326064"/>
                    <a:gd name="connsiteY4" fmla="*/ 547536 h 547536"/>
                    <a:gd name="connsiteX5" fmla="*/ 0 w 326064"/>
                    <a:gd name="connsiteY5" fmla="*/ 524940 h 547536"/>
                    <a:gd name="connsiteX6" fmla="*/ 0 w 326064"/>
                    <a:gd name="connsiteY6" fmla="*/ 22596 h 547536"/>
                    <a:gd name="connsiteX0" fmla="*/ 326064 w 326064"/>
                    <a:gd name="connsiteY0" fmla="*/ 0 h 524940"/>
                    <a:gd name="connsiteX1" fmla="*/ 326064 w 326064"/>
                    <a:gd name="connsiteY1" fmla="*/ 502344 h 524940"/>
                    <a:gd name="connsiteX2" fmla="*/ 303468 w 326064"/>
                    <a:gd name="connsiteY2" fmla="*/ 524940 h 524940"/>
                    <a:gd name="connsiteX3" fmla="*/ 22596 w 326064"/>
                    <a:gd name="connsiteY3" fmla="*/ 524940 h 524940"/>
                    <a:gd name="connsiteX4" fmla="*/ 0 w 326064"/>
                    <a:gd name="connsiteY4" fmla="*/ 502344 h 524940"/>
                    <a:gd name="connsiteX5" fmla="*/ 0 w 326064"/>
                    <a:gd name="connsiteY5" fmla="*/ 0 h 524940"/>
                    <a:gd name="connsiteX0" fmla="*/ 268914 w 326064"/>
                    <a:gd name="connsiteY0" fmla="*/ 228600 h 524940"/>
                    <a:gd name="connsiteX1" fmla="*/ 326064 w 326064"/>
                    <a:gd name="connsiteY1" fmla="*/ 502344 h 524940"/>
                    <a:gd name="connsiteX2" fmla="*/ 303468 w 326064"/>
                    <a:gd name="connsiteY2" fmla="*/ 524940 h 524940"/>
                    <a:gd name="connsiteX3" fmla="*/ 22596 w 326064"/>
                    <a:gd name="connsiteY3" fmla="*/ 524940 h 524940"/>
                    <a:gd name="connsiteX4" fmla="*/ 0 w 326064"/>
                    <a:gd name="connsiteY4" fmla="*/ 502344 h 524940"/>
                    <a:gd name="connsiteX5" fmla="*/ 0 w 326064"/>
                    <a:gd name="connsiteY5" fmla="*/ 0 h 524940"/>
                    <a:gd name="connsiteX0" fmla="*/ 268914 w 326064"/>
                    <a:gd name="connsiteY0" fmla="*/ 0 h 296340"/>
                    <a:gd name="connsiteX1" fmla="*/ 326064 w 326064"/>
                    <a:gd name="connsiteY1" fmla="*/ 273744 h 296340"/>
                    <a:gd name="connsiteX2" fmla="*/ 303468 w 326064"/>
                    <a:gd name="connsiteY2" fmla="*/ 296340 h 296340"/>
                    <a:gd name="connsiteX3" fmla="*/ 22596 w 326064"/>
                    <a:gd name="connsiteY3" fmla="*/ 296340 h 296340"/>
                    <a:gd name="connsiteX4" fmla="*/ 0 w 326064"/>
                    <a:gd name="connsiteY4" fmla="*/ 273744 h 296340"/>
                    <a:gd name="connsiteX5" fmla="*/ 76200 w 326064"/>
                    <a:gd name="connsiteY5" fmla="*/ 3175 h 296340"/>
                    <a:gd name="connsiteX0" fmla="*/ 242720 w 326064"/>
                    <a:gd name="connsiteY0" fmla="*/ 0 h 293959"/>
                    <a:gd name="connsiteX1" fmla="*/ 326064 w 326064"/>
                    <a:gd name="connsiteY1" fmla="*/ 271363 h 293959"/>
                    <a:gd name="connsiteX2" fmla="*/ 303468 w 326064"/>
                    <a:gd name="connsiteY2" fmla="*/ 293959 h 293959"/>
                    <a:gd name="connsiteX3" fmla="*/ 22596 w 326064"/>
                    <a:gd name="connsiteY3" fmla="*/ 293959 h 293959"/>
                    <a:gd name="connsiteX4" fmla="*/ 0 w 326064"/>
                    <a:gd name="connsiteY4" fmla="*/ 271363 h 293959"/>
                    <a:gd name="connsiteX5" fmla="*/ 76200 w 326064"/>
                    <a:gd name="connsiteY5" fmla="*/ 794 h 293959"/>
                    <a:gd name="connsiteX0" fmla="*/ 249864 w 326064"/>
                    <a:gd name="connsiteY0" fmla="*/ 0 h 293959"/>
                    <a:gd name="connsiteX1" fmla="*/ 326064 w 326064"/>
                    <a:gd name="connsiteY1" fmla="*/ 271363 h 293959"/>
                    <a:gd name="connsiteX2" fmla="*/ 303468 w 326064"/>
                    <a:gd name="connsiteY2" fmla="*/ 293959 h 293959"/>
                    <a:gd name="connsiteX3" fmla="*/ 22596 w 326064"/>
                    <a:gd name="connsiteY3" fmla="*/ 293959 h 293959"/>
                    <a:gd name="connsiteX4" fmla="*/ 0 w 326064"/>
                    <a:gd name="connsiteY4" fmla="*/ 271363 h 293959"/>
                    <a:gd name="connsiteX5" fmla="*/ 76200 w 326064"/>
                    <a:gd name="connsiteY5" fmla="*/ 794 h 29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064" h="293959">
                      <a:moveTo>
                        <a:pt x="249864" y="0"/>
                      </a:moveTo>
                      <a:lnTo>
                        <a:pt x="326064" y="271363"/>
                      </a:lnTo>
                      <a:cubicBezTo>
                        <a:pt x="326064" y="283842"/>
                        <a:pt x="315947" y="293959"/>
                        <a:pt x="303468" y="293959"/>
                      </a:cubicBezTo>
                      <a:lnTo>
                        <a:pt x="22596" y="293959"/>
                      </a:lnTo>
                      <a:cubicBezTo>
                        <a:pt x="10117" y="293959"/>
                        <a:pt x="0" y="283842"/>
                        <a:pt x="0" y="271363"/>
                      </a:cubicBezTo>
                      <a:lnTo>
                        <a:pt x="76200" y="79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A19FF4A-E282-4512-A331-635316B2CC07}"/>
                  </a:ext>
                </a:extLst>
              </p:cNvPr>
              <p:cNvSpPr/>
              <p:nvPr/>
            </p:nvSpPr>
            <p:spPr>
              <a:xfrm>
                <a:off x="2266346" y="11786983"/>
                <a:ext cx="92924" cy="1136242"/>
              </a:xfrm>
              <a:custGeom>
                <a:avLst/>
                <a:gdLst>
                  <a:gd name="connsiteX0" fmla="*/ 0 w 92924"/>
                  <a:gd name="connsiteY0" fmla="*/ 46462 h 1182704"/>
                  <a:gd name="connsiteX1" fmla="*/ 46462 w 92924"/>
                  <a:gd name="connsiteY1" fmla="*/ 0 h 1182704"/>
                  <a:gd name="connsiteX2" fmla="*/ 46462 w 92924"/>
                  <a:gd name="connsiteY2" fmla="*/ 0 h 1182704"/>
                  <a:gd name="connsiteX3" fmla="*/ 92924 w 92924"/>
                  <a:gd name="connsiteY3" fmla="*/ 46462 h 1182704"/>
                  <a:gd name="connsiteX4" fmla="*/ 92924 w 92924"/>
                  <a:gd name="connsiteY4" fmla="*/ 1136242 h 1182704"/>
                  <a:gd name="connsiteX5" fmla="*/ 46462 w 92924"/>
                  <a:gd name="connsiteY5" fmla="*/ 1182704 h 1182704"/>
                  <a:gd name="connsiteX6" fmla="*/ 46462 w 92924"/>
                  <a:gd name="connsiteY6" fmla="*/ 1182704 h 1182704"/>
                  <a:gd name="connsiteX7" fmla="*/ 0 w 92924"/>
                  <a:gd name="connsiteY7" fmla="*/ 1136242 h 1182704"/>
                  <a:gd name="connsiteX8" fmla="*/ 0 w 92924"/>
                  <a:gd name="connsiteY8" fmla="*/ 46462 h 1182704"/>
                  <a:gd name="connsiteX0" fmla="*/ 0 w 92924"/>
                  <a:gd name="connsiteY0" fmla="*/ 1136242 h 1227682"/>
                  <a:gd name="connsiteX1" fmla="*/ 0 w 92924"/>
                  <a:gd name="connsiteY1" fmla="*/ 46462 h 1227682"/>
                  <a:gd name="connsiteX2" fmla="*/ 46462 w 92924"/>
                  <a:gd name="connsiteY2" fmla="*/ 0 h 1227682"/>
                  <a:gd name="connsiteX3" fmla="*/ 46462 w 92924"/>
                  <a:gd name="connsiteY3" fmla="*/ 0 h 1227682"/>
                  <a:gd name="connsiteX4" fmla="*/ 92924 w 92924"/>
                  <a:gd name="connsiteY4" fmla="*/ 46462 h 1227682"/>
                  <a:gd name="connsiteX5" fmla="*/ 92924 w 92924"/>
                  <a:gd name="connsiteY5" fmla="*/ 1136242 h 1227682"/>
                  <a:gd name="connsiteX6" fmla="*/ 46462 w 92924"/>
                  <a:gd name="connsiteY6" fmla="*/ 1182704 h 1227682"/>
                  <a:gd name="connsiteX7" fmla="*/ 46462 w 92924"/>
                  <a:gd name="connsiteY7" fmla="*/ 1182704 h 1227682"/>
                  <a:gd name="connsiteX8" fmla="*/ 91440 w 92924"/>
                  <a:gd name="connsiteY8" fmla="*/ 1227682 h 1227682"/>
                  <a:gd name="connsiteX0" fmla="*/ 0 w 92924"/>
                  <a:gd name="connsiteY0" fmla="*/ 46462 h 1227682"/>
                  <a:gd name="connsiteX1" fmla="*/ 46462 w 92924"/>
                  <a:gd name="connsiteY1" fmla="*/ 0 h 1227682"/>
                  <a:gd name="connsiteX2" fmla="*/ 46462 w 92924"/>
                  <a:gd name="connsiteY2" fmla="*/ 0 h 1227682"/>
                  <a:gd name="connsiteX3" fmla="*/ 92924 w 92924"/>
                  <a:gd name="connsiteY3" fmla="*/ 46462 h 1227682"/>
                  <a:gd name="connsiteX4" fmla="*/ 92924 w 92924"/>
                  <a:gd name="connsiteY4" fmla="*/ 1136242 h 1227682"/>
                  <a:gd name="connsiteX5" fmla="*/ 46462 w 92924"/>
                  <a:gd name="connsiteY5" fmla="*/ 1182704 h 1227682"/>
                  <a:gd name="connsiteX6" fmla="*/ 46462 w 92924"/>
                  <a:gd name="connsiteY6" fmla="*/ 1182704 h 1227682"/>
                  <a:gd name="connsiteX7" fmla="*/ 91440 w 92924"/>
                  <a:gd name="connsiteY7" fmla="*/ 1227682 h 1227682"/>
                  <a:gd name="connsiteX0" fmla="*/ 0 w 92924"/>
                  <a:gd name="connsiteY0" fmla="*/ 46462 h 1182704"/>
                  <a:gd name="connsiteX1" fmla="*/ 46462 w 92924"/>
                  <a:gd name="connsiteY1" fmla="*/ 0 h 1182704"/>
                  <a:gd name="connsiteX2" fmla="*/ 46462 w 92924"/>
                  <a:gd name="connsiteY2" fmla="*/ 0 h 1182704"/>
                  <a:gd name="connsiteX3" fmla="*/ 92924 w 92924"/>
                  <a:gd name="connsiteY3" fmla="*/ 46462 h 1182704"/>
                  <a:gd name="connsiteX4" fmla="*/ 92924 w 92924"/>
                  <a:gd name="connsiteY4" fmla="*/ 1136242 h 1182704"/>
                  <a:gd name="connsiteX5" fmla="*/ 46462 w 92924"/>
                  <a:gd name="connsiteY5" fmla="*/ 1182704 h 1182704"/>
                  <a:gd name="connsiteX6" fmla="*/ 46462 w 92924"/>
                  <a:gd name="connsiteY6" fmla="*/ 1182704 h 1182704"/>
                  <a:gd name="connsiteX0" fmla="*/ 0 w 92924"/>
                  <a:gd name="connsiteY0" fmla="*/ 46462 h 1182704"/>
                  <a:gd name="connsiteX1" fmla="*/ 46462 w 92924"/>
                  <a:gd name="connsiteY1" fmla="*/ 0 h 1182704"/>
                  <a:gd name="connsiteX2" fmla="*/ 46462 w 92924"/>
                  <a:gd name="connsiteY2" fmla="*/ 0 h 1182704"/>
                  <a:gd name="connsiteX3" fmla="*/ 92924 w 92924"/>
                  <a:gd name="connsiteY3" fmla="*/ 46462 h 1182704"/>
                  <a:gd name="connsiteX4" fmla="*/ 92924 w 92924"/>
                  <a:gd name="connsiteY4" fmla="*/ 1136242 h 1182704"/>
                  <a:gd name="connsiteX5" fmla="*/ 46462 w 92924"/>
                  <a:gd name="connsiteY5" fmla="*/ 1182704 h 1182704"/>
                  <a:gd name="connsiteX0" fmla="*/ 0 w 92924"/>
                  <a:gd name="connsiteY0" fmla="*/ 46462 h 1136242"/>
                  <a:gd name="connsiteX1" fmla="*/ 46462 w 92924"/>
                  <a:gd name="connsiteY1" fmla="*/ 0 h 1136242"/>
                  <a:gd name="connsiteX2" fmla="*/ 46462 w 92924"/>
                  <a:gd name="connsiteY2" fmla="*/ 0 h 1136242"/>
                  <a:gd name="connsiteX3" fmla="*/ 92924 w 92924"/>
                  <a:gd name="connsiteY3" fmla="*/ 46462 h 1136242"/>
                  <a:gd name="connsiteX4" fmla="*/ 92924 w 92924"/>
                  <a:gd name="connsiteY4" fmla="*/ 1136242 h 113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24" h="1136242">
                    <a:moveTo>
                      <a:pt x="0" y="46462"/>
                    </a:moveTo>
                    <a:cubicBezTo>
                      <a:pt x="0" y="20802"/>
                      <a:pt x="20802" y="0"/>
                      <a:pt x="46462" y="0"/>
                    </a:cubicBezTo>
                    <a:lnTo>
                      <a:pt x="46462" y="0"/>
                    </a:lnTo>
                    <a:cubicBezTo>
                      <a:pt x="72122" y="0"/>
                      <a:pt x="92924" y="20802"/>
                      <a:pt x="92924" y="46462"/>
                    </a:cubicBezTo>
                    <a:lnTo>
                      <a:pt x="92924" y="113624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 descr="Graph Lines">
              <a:extLst>
                <a:ext uri="{FF2B5EF4-FFF2-40B4-BE49-F238E27FC236}">
                  <a16:creationId xmlns:a16="http://schemas.microsoft.com/office/drawing/2014/main" id="{6F23B033-754C-4E45-AC47-B9E35A333F07}"/>
                </a:ext>
              </a:extLst>
            </p:cNvPr>
            <p:cNvGrpSpPr/>
            <p:nvPr/>
          </p:nvGrpSpPr>
          <p:grpSpPr>
            <a:xfrm>
              <a:off x="4438153" y="12005186"/>
              <a:ext cx="2659890" cy="932828"/>
              <a:chOff x="1276350" y="11784392"/>
              <a:chExt cx="4050393" cy="932828"/>
            </a:xfrm>
          </p:grpSpPr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4EB2DC82-15AD-4915-B885-3770BF64AA1D}"/>
                  </a:ext>
                </a:extLst>
              </p:cNvPr>
              <p:cNvCxnSpPr/>
              <p:nvPr/>
            </p:nvCxnSpPr>
            <p:spPr>
              <a:xfrm flipH="1">
                <a:off x="1276350" y="12717220"/>
                <a:ext cx="4050393" cy="0"/>
              </a:xfrm>
              <a:prstGeom prst="line">
                <a:avLst/>
              </a:prstGeom>
              <a:ln w="3175">
                <a:solidFill>
                  <a:schemeClr val="tx1">
                    <a:alpha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4A3EC883-32D6-4FEA-A8F9-09351258AE56}"/>
                  </a:ext>
                </a:extLst>
              </p:cNvPr>
              <p:cNvCxnSpPr/>
              <p:nvPr/>
            </p:nvCxnSpPr>
            <p:spPr>
              <a:xfrm flipH="1">
                <a:off x="1276350" y="12250806"/>
                <a:ext cx="4050393" cy="0"/>
              </a:xfrm>
              <a:prstGeom prst="line">
                <a:avLst/>
              </a:prstGeom>
              <a:ln w="3175">
                <a:solidFill>
                  <a:schemeClr val="tx1">
                    <a:alpha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20067AD9-9111-42BD-A934-2758BFF567F1}"/>
                  </a:ext>
                </a:extLst>
              </p:cNvPr>
              <p:cNvCxnSpPr/>
              <p:nvPr/>
            </p:nvCxnSpPr>
            <p:spPr>
              <a:xfrm flipH="1">
                <a:off x="1276350" y="11784392"/>
                <a:ext cx="4050393" cy="0"/>
              </a:xfrm>
              <a:prstGeom prst="line">
                <a:avLst/>
              </a:prstGeom>
              <a:ln w="3175">
                <a:solidFill>
                  <a:schemeClr val="tx1">
                    <a:alpha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8" name="TextBox 1487">
              <a:extLst>
                <a:ext uri="{FF2B5EF4-FFF2-40B4-BE49-F238E27FC236}">
                  <a16:creationId xmlns:a16="http://schemas.microsoft.com/office/drawing/2014/main" id="{373F9BB7-C7A7-48BA-BB17-0EAA6478F0EE}"/>
                </a:ext>
              </a:extLst>
            </p:cNvPr>
            <p:cNvSpPr txBox="1"/>
            <p:nvPr/>
          </p:nvSpPr>
          <p:spPr>
            <a:xfrm>
              <a:off x="7062987" y="12786497"/>
              <a:ext cx="592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10</a:t>
              </a:r>
            </a:p>
          </p:txBody>
        </p:sp>
        <p:sp>
          <p:nvSpPr>
            <p:cNvPr id="1489" name="TextBox 1488">
              <a:extLst>
                <a:ext uri="{FF2B5EF4-FFF2-40B4-BE49-F238E27FC236}">
                  <a16:creationId xmlns:a16="http://schemas.microsoft.com/office/drawing/2014/main" id="{A3D0F8F0-07E2-405B-928D-ED55C42225AC}"/>
                </a:ext>
              </a:extLst>
            </p:cNvPr>
            <p:cNvSpPr txBox="1"/>
            <p:nvPr/>
          </p:nvSpPr>
          <p:spPr>
            <a:xfrm>
              <a:off x="7062987" y="12317610"/>
              <a:ext cx="592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20</a:t>
              </a:r>
            </a:p>
          </p:txBody>
        </p:sp>
        <p:sp>
          <p:nvSpPr>
            <p:cNvPr id="1490" name="TextBox 1489">
              <a:extLst>
                <a:ext uri="{FF2B5EF4-FFF2-40B4-BE49-F238E27FC236}">
                  <a16:creationId xmlns:a16="http://schemas.microsoft.com/office/drawing/2014/main" id="{E6ED44F7-975C-4CD2-AE06-803C799CE14C}"/>
                </a:ext>
              </a:extLst>
            </p:cNvPr>
            <p:cNvSpPr txBox="1"/>
            <p:nvPr/>
          </p:nvSpPr>
          <p:spPr>
            <a:xfrm>
              <a:off x="7062987" y="11815280"/>
              <a:ext cx="592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30</a:t>
              </a:r>
            </a:p>
          </p:txBody>
        </p:sp>
      </p:grpSp>
      <p:sp>
        <p:nvSpPr>
          <p:cNvPr id="2286" name="TextBox 2285">
            <a:extLst>
              <a:ext uri="{FF2B5EF4-FFF2-40B4-BE49-F238E27FC236}">
                <a16:creationId xmlns:a16="http://schemas.microsoft.com/office/drawing/2014/main" id="{9720FE94-FCFD-45DA-910F-9B08797C5371}"/>
              </a:ext>
            </a:extLst>
          </p:cNvPr>
          <p:cNvSpPr txBox="1">
            <a:spLocks noChangeAspect="1"/>
          </p:cNvSpPr>
          <p:nvPr/>
        </p:nvSpPr>
        <p:spPr>
          <a:xfrm>
            <a:off x="505050" y="13589583"/>
            <a:ext cx="368827" cy="368827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285" name="TextBox 2284">
            <a:extLst>
              <a:ext uri="{FF2B5EF4-FFF2-40B4-BE49-F238E27FC236}">
                <a16:creationId xmlns:a16="http://schemas.microsoft.com/office/drawing/2014/main" id="{457CDCC0-71C9-4639-AE8C-1DE3F13BBD8D}"/>
              </a:ext>
            </a:extLst>
          </p:cNvPr>
          <p:cNvSpPr txBox="1"/>
          <p:nvPr/>
        </p:nvSpPr>
        <p:spPr>
          <a:xfrm>
            <a:off x="505050" y="14067864"/>
            <a:ext cx="235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</a:t>
            </a:r>
            <a:r>
              <a:rPr lang="en-US" noProof="1"/>
              <a:t>ipsum dolor sit amet, consectetuer.</a:t>
            </a:r>
          </a:p>
        </p:txBody>
      </p:sp>
      <p:sp>
        <p:nvSpPr>
          <p:cNvPr id="2288" name="TextBox 2287">
            <a:extLst>
              <a:ext uri="{FF2B5EF4-FFF2-40B4-BE49-F238E27FC236}">
                <a16:creationId xmlns:a16="http://schemas.microsoft.com/office/drawing/2014/main" id="{322CABCE-864E-418C-897D-1E90C7C6CCD1}"/>
              </a:ext>
            </a:extLst>
          </p:cNvPr>
          <p:cNvSpPr txBox="1">
            <a:spLocks noChangeAspect="1"/>
          </p:cNvSpPr>
          <p:nvPr/>
        </p:nvSpPr>
        <p:spPr>
          <a:xfrm>
            <a:off x="2923923" y="13589583"/>
            <a:ext cx="368827" cy="368827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287" name="TextBox 2286">
            <a:extLst>
              <a:ext uri="{FF2B5EF4-FFF2-40B4-BE49-F238E27FC236}">
                <a16:creationId xmlns:a16="http://schemas.microsoft.com/office/drawing/2014/main" id="{9871680E-AEEF-40A8-9488-EE997823DE31}"/>
              </a:ext>
            </a:extLst>
          </p:cNvPr>
          <p:cNvSpPr txBox="1"/>
          <p:nvPr/>
        </p:nvSpPr>
        <p:spPr>
          <a:xfrm>
            <a:off x="2900461" y="14067864"/>
            <a:ext cx="235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</a:t>
            </a:r>
            <a:r>
              <a:rPr lang="en-US" noProof="1"/>
              <a:t>ipsum dolor sit amet, consectetuer.</a:t>
            </a:r>
          </a:p>
        </p:txBody>
      </p:sp>
      <p:sp>
        <p:nvSpPr>
          <p:cNvPr id="2290" name="TextBox 2289">
            <a:extLst>
              <a:ext uri="{FF2B5EF4-FFF2-40B4-BE49-F238E27FC236}">
                <a16:creationId xmlns:a16="http://schemas.microsoft.com/office/drawing/2014/main" id="{7EA088B3-A346-4D1C-AA09-5FDE033FC62D}"/>
              </a:ext>
            </a:extLst>
          </p:cNvPr>
          <p:cNvSpPr txBox="1">
            <a:spLocks noChangeAspect="1"/>
          </p:cNvSpPr>
          <p:nvPr/>
        </p:nvSpPr>
        <p:spPr>
          <a:xfrm>
            <a:off x="5342796" y="13589583"/>
            <a:ext cx="368827" cy="368827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289" name="TextBox 2288">
            <a:extLst>
              <a:ext uri="{FF2B5EF4-FFF2-40B4-BE49-F238E27FC236}">
                <a16:creationId xmlns:a16="http://schemas.microsoft.com/office/drawing/2014/main" id="{F25163B9-4F31-4DC9-90BB-2B4D8D5314AE}"/>
              </a:ext>
            </a:extLst>
          </p:cNvPr>
          <p:cNvSpPr txBox="1"/>
          <p:nvPr/>
        </p:nvSpPr>
        <p:spPr>
          <a:xfrm>
            <a:off x="5295871" y="14067864"/>
            <a:ext cx="235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</a:t>
            </a:r>
            <a:r>
              <a:rPr lang="en-US" noProof="1"/>
              <a:t>ipsum dolor sit amet, consectetuer.</a:t>
            </a:r>
          </a:p>
        </p:txBody>
      </p:sp>
      <p:grpSp>
        <p:nvGrpSpPr>
          <p:cNvPr id="3601" name="Group 3600">
            <a:extLst>
              <a:ext uri="{FF2B5EF4-FFF2-40B4-BE49-F238E27FC236}">
                <a16:creationId xmlns:a16="http://schemas.microsoft.com/office/drawing/2014/main" id="{D6FE4029-ECF4-47F1-ADAE-D4F63DF5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36888" y="12499903"/>
            <a:ext cx="4474776" cy="2611553"/>
            <a:chOff x="7636888" y="12499903"/>
            <a:chExt cx="4474776" cy="2611553"/>
          </a:xfrm>
        </p:grpSpPr>
        <p:sp>
          <p:nvSpPr>
            <p:cNvPr id="3598" name="Rectangle: Rounded Corners 3597">
              <a:extLst>
                <a:ext uri="{FF2B5EF4-FFF2-40B4-BE49-F238E27FC236}">
                  <a16:creationId xmlns:a16="http://schemas.microsoft.com/office/drawing/2014/main" id="{FFDDA00B-7186-4FA9-A0B0-C5C8294DCAA5}"/>
                </a:ext>
              </a:extLst>
            </p:cNvPr>
            <p:cNvSpPr/>
            <p:nvPr/>
          </p:nvSpPr>
          <p:spPr>
            <a:xfrm>
              <a:off x="7636888" y="12499903"/>
              <a:ext cx="4319102" cy="2611553"/>
            </a:xfrm>
            <a:prstGeom prst="roundRect">
              <a:avLst>
                <a:gd name="adj" fmla="val 125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6" name="TextBox 3585">
              <a:extLst>
                <a:ext uri="{FF2B5EF4-FFF2-40B4-BE49-F238E27FC236}">
                  <a16:creationId xmlns:a16="http://schemas.microsoft.com/office/drawing/2014/main" id="{0E1CF2FE-66BA-4AB1-8EE6-634DDAA08CD2}"/>
                </a:ext>
              </a:extLst>
            </p:cNvPr>
            <p:cNvSpPr txBox="1"/>
            <p:nvPr/>
          </p:nvSpPr>
          <p:spPr>
            <a:xfrm>
              <a:off x="8003249" y="12786582"/>
              <a:ext cx="3610959" cy="10017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3800"/>
                </a:lnSpc>
              </a:pPr>
              <a:r>
                <a:rPr lang="en-US" sz="4000" b="1" spc="-150" dirty="0">
                  <a:solidFill>
                    <a:schemeClr val="bg1"/>
                  </a:solidFill>
                  <a:latin typeface="+mj-lt"/>
                </a:rPr>
                <a:t>1 in 3 Lorem</a:t>
              </a:r>
            </a:p>
            <a:p>
              <a:pPr>
                <a:lnSpc>
                  <a:spcPts val="3800"/>
                </a:lnSpc>
              </a:pPr>
              <a:r>
                <a:rPr lang="en-US" sz="4000" b="1" spc="-150" noProof="1">
                  <a:solidFill>
                    <a:schemeClr val="bg1"/>
                  </a:solidFill>
                  <a:latin typeface="+mj-lt"/>
                </a:rPr>
                <a:t>Ipsum in 20yy</a:t>
              </a:r>
              <a:endParaRPr lang="en-US" sz="2800" b="1" spc="-150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87" name="TextBox 3586">
              <a:extLst>
                <a:ext uri="{FF2B5EF4-FFF2-40B4-BE49-F238E27FC236}">
                  <a16:creationId xmlns:a16="http://schemas.microsoft.com/office/drawing/2014/main" id="{789D7D5C-D310-424F-959C-3FD0B89415B7}"/>
                </a:ext>
              </a:extLst>
            </p:cNvPr>
            <p:cNvSpPr txBox="1"/>
            <p:nvPr/>
          </p:nvSpPr>
          <p:spPr>
            <a:xfrm>
              <a:off x="10215126" y="14070584"/>
              <a:ext cx="18965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Lorem </a:t>
              </a:r>
              <a:r>
                <a:rPr lang="en-US" noProof="1">
                  <a:solidFill>
                    <a:schemeClr val="bg1"/>
                  </a:solidFill>
                </a:rPr>
                <a:t>ipsum dolor sit amet, consectetuer.</a:t>
              </a:r>
            </a:p>
          </p:txBody>
        </p:sp>
        <p:grpSp>
          <p:nvGrpSpPr>
            <p:cNvPr id="3589" name="Group 3588">
              <a:extLst>
                <a:ext uri="{FF2B5EF4-FFF2-40B4-BE49-F238E27FC236}">
                  <a16:creationId xmlns:a16="http://schemas.microsoft.com/office/drawing/2014/main" id="{7363A613-D15D-4A03-A61F-765AF6076174}"/>
                </a:ext>
              </a:extLst>
            </p:cNvPr>
            <p:cNvGrpSpPr/>
            <p:nvPr/>
          </p:nvGrpSpPr>
          <p:grpSpPr>
            <a:xfrm>
              <a:off x="8845224" y="14068106"/>
              <a:ext cx="377190" cy="816197"/>
              <a:chOff x="8071522" y="13897683"/>
              <a:chExt cx="342900" cy="741997"/>
            </a:xfrm>
            <a:solidFill>
              <a:schemeClr val="bg1"/>
            </a:solidFill>
          </p:grpSpPr>
          <p:sp>
            <p:nvSpPr>
              <p:cNvPr id="3590" name="Freeform: Shape 3589">
                <a:extLst>
                  <a:ext uri="{FF2B5EF4-FFF2-40B4-BE49-F238E27FC236}">
                    <a16:creationId xmlns:a16="http://schemas.microsoft.com/office/drawing/2014/main" id="{5A336846-B040-4F60-812A-0B8D610AF425}"/>
                  </a:ext>
                </a:extLst>
              </p:cNvPr>
              <p:cNvSpPr/>
              <p:nvPr/>
            </p:nvSpPr>
            <p:spPr>
              <a:xfrm>
                <a:off x="8071522" y="14088183"/>
                <a:ext cx="342900" cy="247650"/>
              </a:xfrm>
              <a:custGeom>
                <a:avLst/>
                <a:gdLst>
                  <a:gd name="connsiteX0" fmla="*/ 343376 w 342900"/>
                  <a:gd name="connsiteY0" fmla="*/ 245269 h 247650"/>
                  <a:gd name="connsiteX1" fmla="*/ 306229 w 342900"/>
                  <a:gd name="connsiteY1" fmla="*/ 245269 h 247650"/>
                  <a:gd name="connsiteX2" fmla="*/ 306229 w 342900"/>
                  <a:gd name="connsiteY2" fmla="*/ 57626 h 247650"/>
                  <a:gd name="connsiteX3" fmla="*/ 293846 w 342900"/>
                  <a:gd name="connsiteY3" fmla="*/ 45244 h 247650"/>
                  <a:gd name="connsiteX4" fmla="*/ 56674 w 342900"/>
                  <a:gd name="connsiteY4" fmla="*/ 45244 h 247650"/>
                  <a:gd name="connsiteX5" fmla="*/ 44291 w 342900"/>
                  <a:gd name="connsiteY5" fmla="*/ 57626 h 247650"/>
                  <a:gd name="connsiteX6" fmla="*/ 44291 w 342900"/>
                  <a:gd name="connsiteY6" fmla="*/ 244316 h 247650"/>
                  <a:gd name="connsiteX7" fmla="*/ 7144 w 342900"/>
                  <a:gd name="connsiteY7" fmla="*/ 244316 h 247650"/>
                  <a:gd name="connsiteX8" fmla="*/ 7144 w 342900"/>
                  <a:gd name="connsiteY8" fmla="*/ 57626 h 247650"/>
                  <a:gd name="connsiteX9" fmla="*/ 57626 w 342900"/>
                  <a:gd name="connsiteY9" fmla="*/ 7144 h 247650"/>
                  <a:gd name="connsiteX10" fmla="*/ 292894 w 342900"/>
                  <a:gd name="connsiteY10" fmla="*/ 7144 h 247650"/>
                  <a:gd name="connsiteX11" fmla="*/ 343376 w 342900"/>
                  <a:gd name="connsiteY11" fmla="*/ 57626 h 247650"/>
                  <a:gd name="connsiteX12" fmla="*/ 343376 w 342900"/>
                  <a:gd name="connsiteY12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900" h="247650">
                    <a:moveTo>
                      <a:pt x="343376" y="245269"/>
                    </a:moveTo>
                    <a:lnTo>
                      <a:pt x="306229" y="245269"/>
                    </a:lnTo>
                    <a:lnTo>
                      <a:pt x="306229" y="57626"/>
                    </a:lnTo>
                    <a:cubicBezTo>
                      <a:pt x="306229" y="50959"/>
                      <a:pt x="300514" y="45244"/>
                      <a:pt x="293846" y="45244"/>
                    </a:cubicBezTo>
                    <a:lnTo>
                      <a:pt x="56674" y="45244"/>
                    </a:lnTo>
                    <a:cubicBezTo>
                      <a:pt x="50006" y="45244"/>
                      <a:pt x="44291" y="50959"/>
                      <a:pt x="44291" y="57626"/>
                    </a:cubicBezTo>
                    <a:lnTo>
                      <a:pt x="44291" y="244316"/>
                    </a:lnTo>
                    <a:lnTo>
                      <a:pt x="7144" y="244316"/>
                    </a:lnTo>
                    <a:lnTo>
                      <a:pt x="7144" y="57626"/>
                    </a:lnTo>
                    <a:cubicBezTo>
                      <a:pt x="7144" y="30004"/>
                      <a:pt x="30004" y="7144"/>
                      <a:pt x="57626" y="7144"/>
                    </a:cubicBezTo>
                    <a:lnTo>
                      <a:pt x="292894" y="7144"/>
                    </a:lnTo>
                    <a:cubicBezTo>
                      <a:pt x="320516" y="7144"/>
                      <a:pt x="343376" y="30004"/>
                      <a:pt x="343376" y="57626"/>
                    </a:cubicBezTo>
                    <a:lnTo>
                      <a:pt x="343376" y="24526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91" name="Freeform: Shape 3590">
                <a:extLst>
                  <a:ext uri="{FF2B5EF4-FFF2-40B4-BE49-F238E27FC236}">
                    <a16:creationId xmlns:a16="http://schemas.microsoft.com/office/drawing/2014/main" id="{39AED4EA-F222-4CFD-A437-959F7FF34C87}"/>
                  </a:ext>
                </a:extLst>
              </p:cNvPr>
              <p:cNvSpPr/>
              <p:nvPr/>
            </p:nvSpPr>
            <p:spPr>
              <a:xfrm>
                <a:off x="8145817" y="14201530"/>
                <a:ext cx="200025" cy="438150"/>
              </a:xfrm>
              <a:custGeom>
                <a:avLst/>
                <a:gdLst>
                  <a:gd name="connsiteX0" fmla="*/ 125254 w 200025"/>
                  <a:gd name="connsiteY0" fmla="*/ 436721 h 438150"/>
                  <a:gd name="connsiteX1" fmla="*/ 125254 w 200025"/>
                  <a:gd name="connsiteY1" fmla="*/ 436721 h 438150"/>
                  <a:gd name="connsiteX2" fmla="*/ 75724 w 200025"/>
                  <a:gd name="connsiteY2" fmla="*/ 436721 h 438150"/>
                  <a:gd name="connsiteX3" fmla="*/ 23336 w 200025"/>
                  <a:gd name="connsiteY3" fmla="*/ 388144 h 438150"/>
                  <a:gd name="connsiteX4" fmla="*/ 7144 w 200025"/>
                  <a:gd name="connsiteY4" fmla="*/ 7144 h 438150"/>
                  <a:gd name="connsiteX5" fmla="*/ 45244 w 200025"/>
                  <a:gd name="connsiteY5" fmla="*/ 7144 h 438150"/>
                  <a:gd name="connsiteX6" fmla="*/ 62389 w 200025"/>
                  <a:gd name="connsiteY6" fmla="*/ 385286 h 438150"/>
                  <a:gd name="connsiteX7" fmla="*/ 76676 w 200025"/>
                  <a:gd name="connsiteY7" fmla="*/ 398621 h 438150"/>
                  <a:gd name="connsiteX8" fmla="*/ 126206 w 200025"/>
                  <a:gd name="connsiteY8" fmla="*/ 398621 h 438150"/>
                  <a:gd name="connsiteX9" fmla="*/ 140494 w 200025"/>
                  <a:gd name="connsiteY9" fmla="*/ 385286 h 438150"/>
                  <a:gd name="connsiteX10" fmla="*/ 156686 w 200025"/>
                  <a:gd name="connsiteY10" fmla="*/ 7144 h 438150"/>
                  <a:gd name="connsiteX11" fmla="*/ 193834 w 200025"/>
                  <a:gd name="connsiteY11" fmla="*/ 7144 h 438150"/>
                  <a:gd name="connsiteX12" fmla="*/ 177641 w 200025"/>
                  <a:gd name="connsiteY12" fmla="*/ 388144 h 438150"/>
                  <a:gd name="connsiteX13" fmla="*/ 125254 w 200025"/>
                  <a:gd name="connsiteY13" fmla="*/ 4367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0025" h="438150">
                    <a:moveTo>
                      <a:pt x="125254" y="436721"/>
                    </a:moveTo>
                    <a:lnTo>
                      <a:pt x="125254" y="436721"/>
                    </a:lnTo>
                    <a:lnTo>
                      <a:pt x="75724" y="436721"/>
                    </a:lnTo>
                    <a:cubicBezTo>
                      <a:pt x="49054" y="436721"/>
                      <a:pt x="25241" y="414814"/>
                      <a:pt x="23336" y="388144"/>
                    </a:cubicBezTo>
                    <a:lnTo>
                      <a:pt x="7144" y="7144"/>
                    </a:lnTo>
                    <a:lnTo>
                      <a:pt x="45244" y="7144"/>
                    </a:lnTo>
                    <a:lnTo>
                      <a:pt x="62389" y="385286"/>
                    </a:lnTo>
                    <a:cubicBezTo>
                      <a:pt x="62389" y="392906"/>
                      <a:pt x="69056" y="398621"/>
                      <a:pt x="76676" y="398621"/>
                    </a:cubicBezTo>
                    <a:lnTo>
                      <a:pt x="126206" y="398621"/>
                    </a:lnTo>
                    <a:cubicBezTo>
                      <a:pt x="133826" y="398621"/>
                      <a:pt x="140494" y="391954"/>
                      <a:pt x="140494" y="385286"/>
                    </a:cubicBezTo>
                    <a:lnTo>
                      <a:pt x="156686" y="7144"/>
                    </a:lnTo>
                    <a:lnTo>
                      <a:pt x="193834" y="7144"/>
                    </a:lnTo>
                    <a:lnTo>
                      <a:pt x="177641" y="388144"/>
                    </a:lnTo>
                    <a:cubicBezTo>
                      <a:pt x="175736" y="414814"/>
                      <a:pt x="151924" y="436721"/>
                      <a:pt x="125254" y="43672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92" name="Freeform: Shape 3591">
                <a:extLst>
                  <a:ext uri="{FF2B5EF4-FFF2-40B4-BE49-F238E27FC236}">
                    <a16:creationId xmlns:a16="http://schemas.microsoft.com/office/drawing/2014/main" id="{4F912DEC-1A37-4093-A8FC-4B81536AE980}"/>
                  </a:ext>
                </a:extLst>
              </p:cNvPr>
              <p:cNvSpPr/>
              <p:nvPr/>
            </p:nvSpPr>
            <p:spPr>
              <a:xfrm>
                <a:off x="8157247" y="13897683"/>
                <a:ext cx="171450" cy="171450"/>
              </a:xfrm>
              <a:custGeom>
                <a:avLst/>
                <a:gdLst>
                  <a:gd name="connsiteX0" fmla="*/ 86201 w 171450"/>
                  <a:gd name="connsiteY0" fmla="*/ 44291 h 171450"/>
                  <a:gd name="connsiteX1" fmla="*/ 44291 w 171450"/>
                  <a:gd name="connsiteY1" fmla="*/ 86201 h 171450"/>
                  <a:gd name="connsiteX2" fmla="*/ 86201 w 171450"/>
                  <a:gd name="connsiteY2" fmla="*/ 128111 h 171450"/>
                  <a:gd name="connsiteX3" fmla="*/ 128111 w 171450"/>
                  <a:gd name="connsiteY3" fmla="*/ 86201 h 171450"/>
                  <a:gd name="connsiteX4" fmla="*/ 86201 w 171450"/>
                  <a:gd name="connsiteY4" fmla="*/ 44291 h 171450"/>
                  <a:gd name="connsiteX5" fmla="*/ 86201 w 171450"/>
                  <a:gd name="connsiteY5" fmla="*/ 165259 h 171450"/>
                  <a:gd name="connsiteX6" fmla="*/ 7144 w 171450"/>
                  <a:gd name="connsiteY6" fmla="*/ 86201 h 171450"/>
                  <a:gd name="connsiteX7" fmla="*/ 86201 w 171450"/>
                  <a:gd name="connsiteY7" fmla="*/ 7144 h 171450"/>
                  <a:gd name="connsiteX8" fmla="*/ 165259 w 171450"/>
                  <a:gd name="connsiteY8" fmla="*/ 86201 h 171450"/>
                  <a:gd name="connsiteX9" fmla="*/ 86201 w 171450"/>
                  <a:gd name="connsiteY9" fmla="*/ 165259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" h="171450">
                    <a:moveTo>
                      <a:pt x="86201" y="44291"/>
                    </a:moveTo>
                    <a:cubicBezTo>
                      <a:pt x="63341" y="44291"/>
                      <a:pt x="44291" y="63341"/>
                      <a:pt x="44291" y="86201"/>
                    </a:cubicBezTo>
                    <a:cubicBezTo>
                      <a:pt x="44291" y="109061"/>
                      <a:pt x="63341" y="128111"/>
                      <a:pt x="86201" y="128111"/>
                    </a:cubicBezTo>
                    <a:cubicBezTo>
                      <a:pt x="109061" y="128111"/>
                      <a:pt x="128111" y="109061"/>
                      <a:pt x="128111" y="86201"/>
                    </a:cubicBezTo>
                    <a:cubicBezTo>
                      <a:pt x="128111" y="63341"/>
                      <a:pt x="109061" y="44291"/>
                      <a:pt x="86201" y="44291"/>
                    </a:cubicBezTo>
                    <a:moveTo>
                      <a:pt x="86201" y="165259"/>
                    </a:moveTo>
                    <a:cubicBezTo>
                      <a:pt x="42386" y="165259"/>
                      <a:pt x="7144" y="130016"/>
                      <a:pt x="7144" y="86201"/>
                    </a:cubicBezTo>
                    <a:cubicBezTo>
                      <a:pt x="7144" y="42386"/>
                      <a:pt x="42386" y="7144"/>
                      <a:pt x="86201" y="7144"/>
                    </a:cubicBezTo>
                    <a:cubicBezTo>
                      <a:pt x="130016" y="7144"/>
                      <a:pt x="165259" y="42386"/>
                      <a:pt x="165259" y="86201"/>
                    </a:cubicBezTo>
                    <a:cubicBezTo>
                      <a:pt x="165259" y="130016"/>
                      <a:pt x="130016" y="165259"/>
                      <a:pt x="86201" y="16525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593" name="Group 3592">
              <a:extLst>
                <a:ext uri="{FF2B5EF4-FFF2-40B4-BE49-F238E27FC236}">
                  <a16:creationId xmlns:a16="http://schemas.microsoft.com/office/drawing/2014/main" id="{94CD0651-6CA7-47E9-AA27-85288F1176F9}"/>
                </a:ext>
              </a:extLst>
            </p:cNvPr>
            <p:cNvGrpSpPr/>
            <p:nvPr/>
          </p:nvGrpSpPr>
          <p:grpSpPr>
            <a:xfrm>
              <a:off x="9560146" y="14068106"/>
              <a:ext cx="377190" cy="816197"/>
              <a:chOff x="8071522" y="13897683"/>
              <a:chExt cx="342900" cy="741997"/>
            </a:xfrm>
            <a:solidFill>
              <a:schemeClr val="bg1"/>
            </a:solidFill>
          </p:grpSpPr>
          <p:sp>
            <p:nvSpPr>
              <p:cNvPr id="3594" name="Freeform: Shape 3593">
                <a:extLst>
                  <a:ext uri="{FF2B5EF4-FFF2-40B4-BE49-F238E27FC236}">
                    <a16:creationId xmlns:a16="http://schemas.microsoft.com/office/drawing/2014/main" id="{A9906F6A-AD95-4AED-98AE-7BAFB870DAE3}"/>
                  </a:ext>
                </a:extLst>
              </p:cNvPr>
              <p:cNvSpPr/>
              <p:nvPr/>
            </p:nvSpPr>
            <p:spPr>
              <a:xfrm>
                <a:off x="8071522" y="14088183"/>
                <a:ext cx="342900" cy="247650"/>
              </a:xfrm>
              <a:custGeom>
                <a:avLst/>
                <a:gdLst>
                  <a:gd name="connsiteX0" fmla="*/ 343376 w 342900"/>
                  <a:gd name="connsiteY0" fmla="*/ 245269 h 247650"/>
                  <a:gd name="connsiteX1" fmla="*/ 306229 w 342900"/>
                  <a:gd name="connsiteY1" fmla="*/ 245269 h 247650"/>
                  <a:gd name="connsiteX2" fmla="*/ 306229 w 342900"/>
                  <a:gd name="connsiteY2" fmla="*/ 57626 h 247650"/>
                  <a:gd name="connsiteX3" fmla="*/ 293846 w 342900"/>
                  <a:gd name="connsiteY3" fmla="*/ 45244 h 247650"/>
                  <a:gd name="connsiteX4" fmla="*/ 56674 w 342900"/>
                  <a:gd name="connsiteY4" fmla="*/ 45244 h 247650"/>
                  <a:gd name="connsiteX5" fmla="*/ 44291 w 342900"/>
                  <a:gd name="connsiteY5" fmla="*/ 57626 h 247650"/>
                  <a:gd name="connsiteX6" fmla="*/ 44291 w 342900"/>
                  <a:gd name="connsiteY6" fmla="*/ 244316 h 247650"/>
                  <a:gd name="connsiteX7" fmla="*/ 7144 w 342900"/>
                  <a:gd name="connsiteY7" fmla="*/ 244316 h 247650"/>
                  <a:gd name="connsiteX8" fmla="*/ 7144 w 342900"/>
                  <a:gd name="connsiteY8" fmla="*/ 57626 h 247650"/>
                  <a:gd name="connsiteX9" fmla="*/ 57626 w 342900"/>
                  <a:gd name="connsiteY9" fmla="*/ 7144 h 247650"/>
                  <a:gd name="connsiteX10" fmla="*/ 292894 w 342900"/>
                  <a:gd name="connsiteY10" fmla="*/ 7144 h 247650"/>
                  <a:gd name="connsiteX11" fmla="*/ 343376 w 342900"/>
                  <a:gd name="connsiteY11" fmla="*/ 57626 h 247650"/>
                  <a:gd name="connsiteX12" fmla="*/ 343376 w 342900"/>
                  <a:gd name="connsiteY12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900" h="247650">
                    <a:moveTo>
                      <a:pt x="343376" y="245269"/>
                    </a:moveTo>
                    <a:lnTo>
                      <a:pt x="306229" y="245269"/>
                    </a:lnTo>
                    <a:lnTo>
                      <a:pt x="306229" y="57626"/>
                    </a:lnTo>
                    <a:cubicBezTo>
                      <a:pt x="306229" y="50959"/>
                      <a:pt x="300514" y="45244"/>
                      <a:pt x="293846" y="45244"/>
                    </a:cubicBezTo>
                    <a:lnTo>
                      <a:pt x="56674" y="45244"/>
                    </a:lnTo>
                    <a:cubicBezTo>
                      <a:pt x="50006" y="45244"/>
                      <a:pt x="44291" y="50959"/>
                      <a:pt x="44291" y="57626"/>
                    </a:cubicBezTo>
                    <a:lnTo>
                      <a:pt x="44291" y="244316"/>
                    </a:lnTo>
                    <a:lnTo>
                      <a:pt x="7144" y="244316"/>
                    </a:lnTo>
                    <a:lnTo>
                      <a:pt x="7144" y="57626"/>
                    </a:lnTo>
                    <a:cubicBezTo>
                      <a:pt x="7144" y="30004"/>
                      <a:pt x="30004" y="7144"/>
                      <a:pt x="57626" y="7144"/>
                    </a:cubicBezTo>
                    <a:lnTo>
                      <a:pt x="292894" y="7144"/>
                    </a:lnTo>
                    <a:cubicBezTo>
                      <a:pt x="320516" y="7144"/>
                      <a:pt x="343376" y="30004"/>
                      <a:pt x="343376" y="57626"/>
                    </a:cubicBezTo>
                    <a:lnTo>
                      <a:pt x="343376" y="24526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95" name="Freeform: Shape 3594">
                <a:extLst>
                  <a:ext uri="{FF2B5EF4-FFF2-40B4-BE49-F238E27FC236}">
                    <a16:creationId xmlns:a16="http://schemas.microsoft.com/office/drawing/2014/main" id="{37FA4482-D03E-4654-8D95-A47DEE7D5BAB}"/>
                  </a:ext>
                </a:extLst>
              </p:cNvPr>
              <p:cNvSpPr/>
              <p:nvPr/>
            </p:nvSpPr>
            <p:spPr>
              <a:xfrm>
                <a:off x="8145817" y="14201530"/>
                <a:ext cx="200025" cy="438150"/>
              </a:xfrm>
              <a:custGeom>
                <a:avLst/>
                <a:gdLst>
                  <a:gd name="connsiteX0" fmla="*/ 125254 w 200025"/>
                  <a:gd name="connsiteY0" fmla="*/ 436721 h 438150"/>
                  <a:gd name="connsiteX1" fmla="*/ 125254 w 200025"/>
                  <a:gd name="connsiteY1" fmla="*/ 436721 h 438150"/>
                  <a:gd name="connsiteX2" fmla="*/ 75724 w 200025"/>
                  <a:gd name="connsiteY2" fmla="*/ 436721 h 438150"/>
                  <a:gd name="connsiteX3" fmla="*/ 23336 w 200025"/>
                  <a:gd name="connsiteY3" fmla="*/ 388144 h 438150"/>
                  <a:gd name="connsiteX4" fmla="*/ 7144 w 200025"/>
                  <a:gd name="connsiteY4" fmla="*/ 7144 h 438150"/>
                  <a:gd name="connsiteX5" fmla="*/ 45244 w 200025"/>
                  <a:gd name="connsiteY5" fmla="*/ 7144 h 438150"/>
                  <a:gd name="connsiteX6" fmla="*/ 62389 w 200025"/>
                  <a:gd name="connsiteY6" fmla="*/ 385286 h 438150"/>
                  <a:gd name="connsiteX7" fmla="*/ 76676 w 200025"/>
                  <a:gd name="connsiteY7" fmla="*/ 398621 h 438150"/>
                  <a:gd name="connsiteX8" fmla="*/ 126206 w 200025"/>
                  <a:gd name="connsiteY8" fmla="*/ 398621 h 438150"/>
                  <a:gd name="connsiteX9" fmla="*/ 140494 w 200025"/>
                  <a:gd name="connsiteY9" fmla="*/ 385286 h 438150"/>
                  <a:gd name="connsiteX10" fmla="*/ 156686 w 200025"/>
                  <a:gd name="connsiteY10" fmla="*/ 7144 h 438150"/>
                  <a:gd name="connsiteX11" fmla="*/ 193834 w 200025"/>
                  <a:gd name="connsiteY11" fmla="*/ 7144 h 438150"/>
                  <a:gd name="connsiteX12" fmla="*/ 177641 w 200025"/>
                  <a:gd name="connsiteY12" fmla="*/ 388144 h 438150"/>
                  <a:gd name="connsiteX13" fmla="*/ 125254 w 200025"/>
                  <a:gd name="connsiteY13" fmla="*/ 4367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0025" h="438150">
                    <a:moveTo>
                      <a:pt x="125254" y="436721"/>
                    </a:moveTo>
                    <a:lnTo>
                      <a:pt x="125254" y="436721"/>
                    </a:lnTo>
                    <a:lnTo>
                      <a:pt x="75724" y="436721"/>
                    </a:lnTo>
                    <a:cubicBezTo>
                      <a:pt x="49054" y="436721"/>
                      <a:pt x="25241" y="414814"/>
                      <a:pt x="23336" y="388144"/>
                    </a:cubicBezTo>
                    <a:lnTo>
                      <a:pt x="7144" y="7144"/>
                    </a:lnTo>
                    <a:lnTo>
                      <a:pt x="45244" y="7144"/>
                    </a:lnTo>
                    <a:lnTo>
                      <a:pt x="62389" y="385286"/>
                    </a:lnTo>
                    <a:cubicBezTo>
                      <a:pt x="62389" y="392906"/>
                      <a:pt x="69056" y="398621"/>
                      <a:pt x="76676" y="398621"/>
                    </a:cubicBezTo>
                    <a:lnTo>
                      <a:pt x="126206" y="398621"/>
                    </a:lnTo>
                    <a:cubicBezTo>
                      <a:pt x="133826" y="398621"/>
                      <a:pt x="140494" y="391954"/>
                      <a:pt x="140494" y="385286"/>
                    </a:cubicBezTo>
                    <a:lnTo>
                      <a:pt x="156686" y="7144"/>
                    </a:lnTo>
                    <a:lnTo>
                      <a:pt x="193834" y="7144"/>
                    </a:lnTo>
                    <a:lnTo>
                      <a:pt x="177641" y="388144"/>
                    </a:lnTo>
                    <a:cubicBezTo>
                      <a:pt x="175736" y="414814"/>
                      <a:pt x="151924" y="436721"/>
                      <a:pt x="125254" y="43672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96" name="Freeform: Shape 3595">
                <a:extLst>
                  <a:ext uri="{FF2B5EF4-FFF2-40B4-BE49-F238E27FC236}">
                    <a16:creationId xmlns:a16="http://schemas.microsoft.com/office/drawing/2014/main" id="{75C35598-DD23-4025-9AF5-DA46F7D44EE8}"/>
                  </a:ext>
                </a:extLst>
              </p:cNvPr>
              <p:cNvSpPr/>
              <p:nvPr/>
            </p:nvSpPr>
            <p:spPr>
              <a:xfrm>
                <a:off x="8157247" y="13897683"/>
                <a:ext cx="171450" cy="171450"/>
              </a:xfrm>
              <a:custGeom>
                <a:avLst/>
                <a:gdLst>
                  <a:gd name="connsiteX0" fmla="*/ 86201 w 171450"/>
                  <a:gd name="connsiteY0" fmla="*/ 44291 h 171450"/>
                  <a:gd name="connsiteX1" fmla="*/ 44291 w 171450"/>
                  <a:gd name="connsiteY1" fmla="*/ 86201 h 171450"/>
                  <a:gd name="connsiteX2" fmla="*/ 86201 w 171450"/>
                  <a:gd name="connsiteY2" fmla="*/ 128111 h 171450"/>
                  <a:gd name="connsiteX3" fmla="*/ 128111 w 171450"/>
                  <a:gd name="connsiteY3" fmla="*/ 86201 h 171450"/>
                  <a:gd name="connsiteX4" fmla="*/ 86201 w 171450"/>
                  <a:gd name="connsiteY4" fmla="*/ 44291 h 171450"/>
                  <a:gd name="connsiteX5" fmla="*/ 86201 w 171450"/>
                  <a:gd name="connsiteY5" fmla="*/ 165259 h 171450"/>
                  <a:gd name="connsiteX6" fmla="*/ 7144 w 171450"/>
                  <a:gd name="connsiteY6" fmla="*/ 86201 h 171450"/>
                  <a:gd name="connsiteX7" fmla="*/ 86201 w 171450"/>
                  <a:gd name="connsiteY7" fmla="*/ 7144 h 171450"/>
                  <a:gd name="connsiteX8" fmla="*/ 165259 w 171450"/>
                  <a:gd name="connsiteY8" fmla="*/ 86201 h 171450"/>
                  <a:gd name="connsiteX9" fmla="*/ 86201 w 171450"/>
                  <a:gd name="connsiteY9" fmla="*/ 165259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" h="171450">
                    <a:moveTo>
                      <a:pt x="86201" y="44291"/>
                    </a:moveTo>
                    <a:cubicBezTo>
                      <a:pt x="63341" y="44291"/>
                      <a:pt x="44291" y="63341"/>
                      <a:pt x="44291" y="86201"/>
                    </a:cubicBezTo>
                    <a:cubicBezTo>
                      <a:pt x="44291" y="109061"/>
                      <a:pt x="63341" y="128111"/>
                      <a:pt x="86201" y="128111"/>
                    </a:cubicBezTo>
                    <a:cubicBezTo>
                      <a:pt x="109061" y="128111"/>
                      <a:pt x="128111" y="109061"/>
                      <a:pt x="128111" y="86201"/>
                    </a:cubicBezTo>
                    <a:cubicBezTo>
                      <a:pt x="128111" y="63341"/>
                      <a:pt x="109061" y="44291"/>
                      <a:pt x="86201" y="44291"/>
                    </a:cubicBezTo>
                    <a:moveTo>
                      <a:pt x="86201" y="165259"/>
                    </a:moveTo>
                    <a:cubicBezTo>
                      <a:pt x="42386" y="165259"/>
                      <a:pt x="7144" y="130016"/>
                      <a:pt x="7144" y="86201"/>
                    </a:cubicBezTo>
                    <a:cubicBezTo>
                      <a:pt x="7144" y="42386"/>
                      <a:pt x="42386" y="7144"/>
                      <a:pt x="86201" y="7144"/>
                    </a:cubicBezTo>
                    <a:cubicBezTo>
                      <a:pt x="130016" y="7144"/>
                      <a:pt x="165259" y="42386"/>
                      <a:pt x="165259" y="86201"/>
                    </a:cubicBezTo>
                    <a:cubicBezTo>
                      <a:pt x="165259" y="130016"/>
                      <a:pt x="130016" y="165259"/>
                      <a:pt x="86201" y="16525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A52E0A25-0AFA-4B8F-A860-4CEBD47F4F87}"/>
                </a:ext>
              </a:extLst>
            </p:cNvPr>
            <p:cNvSpPr/>
            <p:nvPr/>
          </p:nvSpPr>
          <p:spPr>
            <a:xfrm>
              <a:off x="7860185" y="14017491"/>
              <a:ext cx="917427" cy="9174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DB7A6909-9A82-497F-89B4-2F6F4CE6F3CE}"/>
                </a:ext>
              </a:extLst>
            </p:cNvPr>
            <p:cNvGrpSpPr/>
            <p:nvPr/>
          </p:nvGrpSpPr>
          <p:grpSpPr>
            <a:xfrm>
              <a:off x="8130303" y="14068106"/>
              <a:ext cx="377190" cy="816197"/>
              <a:chOff x="8071522" y="13897683"/>
              <a:chExt cx="342900" cy="741997"/>
            </a:xfrm>
            <a:solidFill>
              <a:schemeClr val="accent2"/>
            </a:solidFill>
          </p:grpSpPr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561F46B5-3F1F-4FE9-9966-8CA57B2D8E2D}"/>
                  </a:ext>
                </a:extLst>
              </p:cNvPr>
              <p:cNvSpPr/>
              <p:nvPr/>
            </p:nvSpPr>
            <p:spPr>
              <a:xfrm>
                <a:off x="8071522" y="14088183"/>
                <a:ext cx="342900" cy="247650"/>
              </a:xfrm>
              <a:custGeom>
                <a:avLst/>
                <a:gdLst>
                  <a:gd name="connsiteX0" fmla="*/ 343376 w 342900"/>
                  <a:gd name="connsiteY0" fmla="*/ 245269 h 247650"/>
                  <a:gd name="connsiteX1" fmla="*/ 306229 w 342900"/>
                  <a:gd name="connsiteY1" fmla="*/ 245269 h 247650"/>
                  <a:gd name="connsiteX2" fmla="*/ 306229 w 342900"/>
                  <a:gd name="connsiteY2" fmla="*/ 57626 h 247650"/>
                  <a:gd name="connsiteX3" fmla="*/ 293846 w 342900"/>
                  <a:gd name="connsiteY3" fmla="*/ 45244 h 247650"/>
                  <a:gd name="connsiteX4" fmla="*/ 56674 w 342900"/>
                  <a:gd name="connsiteY4" fmla="*/ 45244 h 247650"/>
                  <a:gd name="connsiteX5" fmla="*/ 44291 w 342900"/>
                  <a:gd name="connsiteY5" fmla="*/ 57626 h 247650"/>
                  <a:gd name="connsiteX6" fmla="*/ 44291 w 342900"/>
                  <a:gd name="connsiteY6" fmla="*/ 244316 h 247650"/>
                  <a:gd name="connsiteX7" fmla="*/ 7144 w 342900"/>
                  <a:gd name="connsiteY7" fmla="*/ 244316 h 247650"/>
                  <a:gd name="connsiteX8" fmla="*/ 7144 w 342900"/>
                  <a:gd name="connsiteY8" fmla="*/ 57626 h 247650"/>
                  <a:gd name="connsiteX9" fmla="*/ 57626 w 342900"/>
                  <a:gd name="connsiteY9" fmla="*/ 7144 h 247650"/>
                  <a:gd name="connsiteX10" fmla="*/ 292894 w 342900"/>
                  <a:gd name="connsiteY10" fmla="*/ 7144 h 247650"/>
                  <a:gd name="connsiteX11" fmla="*/ 343376 w 342900"/>
                  <a:gd name="connsiteY11" fmla="*/ 57626 h 247650"/>
                  <a:gd name="connsiteX12" fmla="*/ 343376 w 342900"/>
                  <a:gd name="connsiteY12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900" h="247650">
                    <a:moveTo>
                      <a:pt x="343376" y="245269"/>
                    </a:moveTo>
                    <a:lnTo>
                      <a:pt x="306229" y="245269"/>
                    </a:lnTo>
                    <a:lnTo>
                      <a:pt x="306229" y="57626"/>
                    </a:lnTo>
                    <a:cubicBezTo>
                      <a:pt x="306229" y="50959"/>
                      <a:pt x="300514" y="45244"/>
                      <a:pt x="293846" y="45244"/>
                    </a:cubicBezTo>
                    <a:lnTo>
                      <a:pt x="56674" y="45244"/>
                    </a:lnTo>
                    <a:cubicBezTo>
                      <a:pt x="50006" y="45244"/>
                      <a:pt x="44291" y="50959"/>
                      <a:pt x="44291" y="57626"/>
                    </a:cubicBezTo>
                    <a:lnTo>
                      <a:pt x="44291" y="244316"/>
                    </a:lnTo>
                    <a:lnTo>
                      <a:pt x="7144" y="244316"/>
                    </a:lnTo>
                    <a:lnTo>
                      <a:pt x="7144" y="57626"/>
                    </a:lnTo>
                    <a:cubicBezTo>
                      <a:pt x="7144" y="30004"/>
                      <a:pt x="30004" y="7144"/>
                      <a:pt x="57626" y="7144"/>
                    </a:cubicBezTo>
                    <a:lnTo>
                      <a:pt x="292894" y="7144"/>
                    </a:lnTo>
                    <a:cubicBezTo>
                      <a:pt x="320516" y="7144"/>
                      <a:pt x="343376" y="30004"/>
                      <a:pt x="343376" y="57626"/>
                    </a:cubicBezTo>
                    <a:lnTo>
                      <a:pt x="343376" y="24526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1C6AE485-AA7C-4097-B34A-4AAB0AC2D0BB}"/>
                  </a:ext>
                </a:extLst>
              </p:cNvPr>
              <p:cNvSpPr/>
              <p:nvPr/>
            </p:nvSpPr>
            <p:spPr>
              <a:xfrm>
                <a:off x="8145817" y="14201530"/>
                <a:ext cx="200025" cy="438150"/>
              </a:xfrm>
              <a:custGeom>
                <a:avLst/>
                <a:gdLst>
                  <a:gd name="connsiteX0" fmla="*/ 125254 w 200025"/>
                  <a:gd name="connsiteY0" fmla="*/ 436721 h 438150"/>
                  <a:gd name="connsiteX1" fmla="*/ 125254 w 200025"/>
                  <a:gd name="connsiteY1" fmla="*/ 436721 h 438150"/>
                  <a:gd name="connsiteX2" fmla="*/ 75724 w 200025"/>
                  <a:gd name="connsiteY2" fmla="*/ 436721 h 438150"/>
                  <a:gd name="connsiteX3" fmla="*/ 23336 w 200025"/>
                  <a:gd name="connsiteY3" fmla="*/ 388144 h 438150"/>
                  <a:gd name="connsiteX4" fmla="*/ 7144 w 200025"/>
                  <a:gd name="connsiteY4" fmla="*/ 7144 h 438150"/>
                  <a:gd name="connsiteX5" fmla="*/ 45244 w 200025"/>
                  <a:gd name="connsiteY5" fmla="*/ 7144 h 438150"/>
                  <a:gd name="connsiteX6" fmla="*/ 62389 w 200025"/>
                  <a:gd name="connsiteY6" fmla="*/ 385286 h 438150"/>
                  <a:gd name="connsiteX7" fmla="*/ 76676 w 200025"/>
                  <a:gd name="connsiteY7" fmla="*/ 398621 h 438150"/>
                  <a:gd name="connsiteX8" fmla="*/ 126206 w 200025"/>
                  <a:gd name="connsiteY8" fmla="*/ 398621 h 438150"/>
                  <a:gd name="connsiteX9" fmla="*/ 140494 w 200025"/>
                  <a:gd name="connsiteY9" fmla="*/ 385286 h 438150"/>
                  <a:gd name="connsiteX10" fmla="*/ 156686 w 200025"/>
                  <a:gd name="connsiteY10" fmla="*/ 7144 h 438150"/>
                  <a:gd name="connsiteX11" fmla="*/ 193834 w 200025"/>
                  <a:gd name="connsiteY11" fmla="*/ 7144 h 438150"/>
                  <a:gd name="connsiteX12" fmla="*/ 177641 w 200025"/>
                  <a:gd name="connsiteY12" fmla="*/ 388144 h 438150"/>
                  <a:gd name="connsiteX13" fmla="*/ 125254 w 200025"/>
                  <a:gd name="connsiteY13" fmla="*/ 4367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0025" h="438150">
                    <a:moveTo>
                      <a:pt x="125254" y="436721"/>
                    </a:moveTo>
                    <a:lnTo>
                      <a:pt x="125254" y="436721"/>
                    </a:lnTo>
                    <a:lnTo>
                      <a:pt x="75724" y="436721"/>
                    </a:lnTo>
                    <a:cubicBezTo>
                      <a:pt x="49054" y="436721"/>
                      <a:pt x="25241" y="414814"/>
                      <a:pt x="23336" y="388144"/>
                    </a:cubicBezTo>
                    <a:lnTo>
                      <a:pt x="7144" y="7144"/>
                    </a:lnTo>
                    <a:lnTo>
                      <a:pt x="45244" y="7144"/>
                    </a:lnTo>
                    <a:lnTo>
                      <a:pt x="62389" y="385286"/>
                    </a:lnTo>
                    <a:cubicBezTo>
                      <a:pt x="62389" y="392906"/>
                      <a:pt x="69056" y="398621"/>
                      <a:pt x="76676" y="398621"/>
                    </a:cubicBezTo>
                    <a:lnTo>
                      <a:pt x="126206" y="398621"/>
                    </a:lnTo>
                    <a:cubicBezTo>
                      <a:pt x="133826" y="398621"/>
                      <a:pt x="140494" y="391954"/>
                      <a:pt x="140494" y="385286"/>
                    </a:cubicBezTo>
                    <a:lnTo>
                      <a:pt x="156686" y="7144"/>
                    </a:lnTo>
                    <a:lnTo>
                      <a:pt x="193834" y="7144"/>
                    </a:lnTo>
                    <a:lnTo>
                      <a:pt x="177641" y="388144"/>
                    </a:lnTo>
                    <a:cubicBezTo>
                      <a:pt x="175736" y="414814"/>
                      <a:pt x="151924" y="436721"/>
                      <a:pt x="125254" y="43672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1B91E0EA-C36B-4DD4-B4CC-0EFF8F971FC0}"/>
                  </a:ext>
                </a:extLst>
              </p:cNvPr>
              <p:cNvSpPr/>
              <p:nvPr/>
            </p:nvSpPr>
            <p:spPr>
              <a:xfrm>
                <a:off x="8157247" y="13897683"/>
                <a:ext cx="171450" cy="171450"/>
              </a:xfrm>
              <a:custGeom>
                <a:avLst/>
                <a:gdLst>
                  <a:gd name="connsiteX0" fmla="*/ 86201 w 171450"/>
                  <a:gd name="connsiteY0" fmla="*/ 44291 h 171450"/>
                  <a:gd name="connsiteX1" fmla="*/ 44291 w 171450"/>
                  <a:gd name="connsiteY1" fmla="*/ 86201 h 171450"/>
                  <a:gd name="connsiteX2" fmla="*/ 86201 w 171450"/>
                  <a:gd name="connsiteY2" fmla="*/ 128111 h 171450"/>
                  <a:gd name="connsiteX3" fmla="*/ 128111 w 171450"/>
                  <a:gd name="connsiteY3" fmla="*/ 86201 h 171450"/>
                  <a:gd name="connsiteX4" fmla="*/ 86201 w 171450"/>
                  <a:gd name="connsiteY4" fmla="*/ 44291 h 171450"/>
                  <a:gd name="connsiteX5" fmla="*/ 86201 w 171450"/>
                  <a:gd name="connsiteY5" fmla="*/ 165259 h 171450"/>
                  <a:gd name="connsiteX6" fmla="*/ 7144 w 171450"/>
                  <a:gd name="connsiteY6" fmla="*/ 86201 h 171450"/>
                  <a:gd name="connsiteX7" fmla="*/ 86201 w 171450"/>
                  <a:gd name="connsiteY7" fmla="*/ 7144 h 171450"/>
                  <a:gd name="connsiteX8" fmla="*/ 165259 w 171450"/>
                  <a:gd name="connsiteY8" fmla="*/ 86201 h 171450"/>
                  <a:gd name="connsiteX9" fmla="*/ 86201 w 171450"/>
                  <a:gd name="connsiteY9" fmla="*/ 165259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" h="171450">
                    <a:moveTo>
                      <a:pt x="86201" y="44291"/>
                    </a:moveTo>
                    <a:cubicBezTo>
                      <a:pt x="63341" y="44291"/>
                      <a:pt x="44291" y="63341"/>
                      <a:pt x="44291" y="86201"/>
                    </a:cubicBezTo>
                    <a:cubicBezTo>
                      <a:pt x="44291" y="109061"/>
                      <a:pt x="63341" y="128111"/>
                      <a:pt x="86201" y="128111"/>
                    </a:cubicBezTo>
                    <a:cubicBezTo>
                      <a:pt x="109061" y="128111"/>
                      <a:pt x="128111" y="109061"/>
                      <a:pt x="128111" y="86201"/>
                    </a:cubicBezTo>
                    <a:cubicBezTo>
                      <a:pt x="128111" y="63341"/>
                      <a:pt x="109061" y="44291"/>
                      <a:pt x="86201" y="44291"/>
                    </a:cubicBezTo>
                    <a:moveTo>
                      <a:pt x="86201" y="165259"/>
                    </a:moveTo>
                    <a:cubicBezTo>
                      <a:pt x="42386" y="165259"/>
                      <a:pt x="7144" y="130016"/>
                      <a:pt x="7144" y="86201"/>
                    </a:cubicBezTo>
                    <a:cubicBezTo>
                      <a:pt x="7144" y="42386"/>
                      <a:pt x="42386" y="7144"/>
                      <a:pt x="86201" y="7144"/>
                    </a:cubicBezTo>
                    <a:cubicBezTo>
                      <a:pt x="130016" y="7144"/>
                      <a:pt x="165259" y="42386"/>
                      <a:pt x="165259" y="86201"/>
                    </a:cubicBezTo>
                    <a:cubicBezTo>
                      <a:pt x="165259" y="130016"/>
                      <a:pt x="130016" y="165259"/>
                      <a:pt x="86201" y="16525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08" name="TextBox 807">
            <a:extLst>
              <a:ext uri="{FF2B5EF4-FFF2-40B4-BE49-F238E27FC236}">
                <a16:creationId xmlns:a16="http://schemas.microsoft.com/office/drawing/2014/main" id="{F4AD987E-65E7-49A8-8905-C0DD70471460}"/>
              </a:ext>
            </a:extLst>
          </p:cNvPr>
          <p:cNvSpPr txBox="1"/>
          <p:nvPr/>
        </p:nvSpPr>
        <p:spPr>
          <a:xfrm>
            <a:off x="330200" y="15421173"/>
            <a:ext cx="6469718" cy="667357"/>
          </a:xfrm>
          <a:prstGeom prst="rect">
            <a:avLst/>
          </a:prstGeom>
          <a:noFill/>
        </p:spPr>
        <p:txBody>
          <a:bodyPr wrap="square" lIns="0" tIns="0" rIns="0" bIns="0" numCol="3" spcCol="180000" rtlCol="0" anchor="t">
            <a:noAutofit/>
          </a:bodyPr>
          <a:lstStyle/>
          <a:p>
            <a:r>
              <a:rPr lang="en-US" sz="750" b="1" dirty="0"/>
              <a:t>Sources of Information</a:t>
            </a:r>
          </a:p>
          <a:p>
            <a:r>
              <a:rPr lang="en-US" sz="750" dirty="0"/>
              <a:t>* Lorem</a:t>
            </a:r>
            <a:r>
              <a:rPr lang="en-US" sz="750" noProof="1"/>
              <a:t> ipsum dolor sit amet, consectetuer adipiscing elit. Maecenas porttitor congue massa. Fusce posuere, magna sed pulvinar ultricies, purus lectus malesuada libero, sit.</a:t>
            </a:r>
            <a:br>
              <a:rPr lang="en-US" sz="750" noProof="1"/>
            </a:br>
            <a:endParaRPr lang="en-US" sz="750" noProof="1"/>
          </a:p>
          <a:p>
            <a:endParaRPr lang="en-US" sz="750" noProof="1"/>
          </a:p>
          <a:p>
            <a:r>
              <a:rPr lang="en-US" sz="750" noProof="1"/>
              <a:t>** Nunc viverra imperdiet enim. Fusce est. Vivamus a tellus. Pellentesque habitant morbi tristique senectus et netus et malesuada fames ac turpis egestas. Proin pharetra nonummy pede. Mauris et orci. </a:t>
            </a:r>
          </a:p>
          <a:p>
            <a:endParaRPr lang="en-US" sz="750" noProof="1"/>
          </a:p>
          <a:p>
            <a:endParaRPr lang="en-US" sz="750" noProof="1"/>
          </a:p>
          <a:p>
            <a:r>
              <a:rPr lang="en-US" sz="750" noProof="1"/>
              <a:t>*** Lorem ipsum dolor sit amet, consectetuer adipiscing elit. Maecenas porttitor congue massa. Fusce posuere, magna sed pulvinar ultricies, purus lectus malesuada libero, sit amet</a:t>
            </a:r>
            <a:r>
              <a:rPr lang="en-US" sz="750" dirty="0"/>
              <a:t>.</a:t>
            </a:r>
          </a:p>
          <a:p>
            <a:endParaRPr lang="en-US" sz="750" dirty="0"/>
          </a:p>
          <a:p>
            <a:endParaRPr lang="en-US" sz="750" b="1" dirty="0"/>
          </a:p>
        </p:txBody>
      </p: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A8C813A7-58E1-4077-86EF-6CBDFA426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22542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6" name="Graphic 815" descr="Link">
            <a:extLst>
              <a:ext uri="{FF2B5EF4-FFF2-40B4-BE49-F238E27FC236}">
                <a16:creationId xmlns:a16="http://schemas.microsoft.com/office/drawing/2014/main" id="{B4C13ADA-013E-457B-A24B-983AFC661256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26840" y="15442596"/>
            <a:ext cx="167193" cy="167193"/>
          </a:xfrm>
          <a:prstGeom prst="rect">
            <a:avLst/>
          </a:prstGeom>
        </p:spPr>
      </p:pic>
      <p:sp>
        <p:nvSpPr>
          <p:cNvPr id="810" name="TextBox 809">
            <a:extLst>
              <a:ext uri="{FF2B5EF4-FFF2-40B4-BE49-F238E27FC236}">
                <a16:creationId xmlns:a16="http://schemas.microsoft.com/office/drawing/2014/main" id="{ABA64B32-BA8B-46E6-8FD4-86AB3454CBA9}"/>
              </a:ext>
            </a:extLst>
          </p:cNvPr>
          <p:cNvSpPr txBox="1"/>
          <p:nvPr/>
        </p:nvSpPr>
        <p:spPr>
          <a:xfrm>
            <a:off x="7702317" y="15421173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/>
              <a:t>www.lamnahealtcare.com</a:t>
            </a:r>
          </a:p>
        </p:txBody>
      </p:sp>
      <p:pic>
        <p:nvPicPr>
          <p:cNvPr id="814" name="Graphic 813" descr="Envelope" title="Icon Presenter Email">
            <a:extLst>
              <a:ext uri="{FF2B5EF4-FFF2-40B4-BE49-F238E27FC236}">
                <a16:creationId xmlns:a16="http://schemas.microsoft.com/office/drawing/2014/main" id="{6F002719-B8DE-48C7-B329-8F5B4CED9E8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35680" y="15669553"/>
            <a:ext cx="149512" cy="149512"/>
          </a:xfrm>
          <a:prstGeom prst="rect">
            <a:avLst/>
          </a:prstGeom>
        </p:spPr>
      </p:pic>
      <p:sp>
        <p:nvSpPr>
          <p:cNvPr id="811" name="TextBox 810">
            <a:extLst>
              <a:ext uri="{FF2B5EF4-FFF2-40B4-BE49-F238E27FC236}">
                <a16:creationId xmlns:a16="http://schemas.microsoft.com/office/drawing/2014/main" id="{63021698-CB6C-4E9D-B456-A33CC236CE37}"/>
              </a:ext>
            </a:extLst>
          </p:cNvPr>
          <p:cNvSpPr txBox="1"/>
          <p:nvPr/>
        </p:nvSpPr>
        <p:spPr>
          <a:xfrm>
            <a:off x="7702317" y="15642377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/>
              <a:t>info@lamnahealtcare.com</a:t>
            </a:r>
          </a:p>
        </p:txBody>
      </p:sp>
      <p:pic>
        <p:nvPicPr>
          <p:cNvPr id="815" name="Graphic 814" descr="Smart Phone" title="Icon - Presenter Phone Number">
            <a:extLst>
              <a:ext uri="{FF2B5EF4-FFF2-40B4-BE49-F238E27FC236}">
                <a16:creationId xmlns:a16="http://schemas.microsoft.com/office/drawing/2014/main" id="{2ECD5187-A799-42A5-B029-E11B82EF2856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35680" y="15897876"/>
            <a:ext cx="149512" cy="149512"/>
          </a:xfrm>
          <a:prstGeom prst="rect">
            <a:avLst/>
          </a:prstGeom>
        </p:spPr>
      </p:pic>
      <p:sp>
        <p:nvSpPr>
          <p:cNvPr id="812" name="TextBox 811">
            <a:extLst>
              <a:ext uri="{FF2B5EF4-FFF2-40B4-BE49-F238E27FC236}">
                <a16:creationId xmlns:a16="http://schemas.microsoft.com/office/drawing/2014/main" id="{B07654FE-A7FF-4F4B-835F-57BA84DA6019}"/>
              </a:ext>
            </a:extLst>
          </p:cNvPr>
          <p:cNvSpPr txBox="1"/>
          <p:nvPr/>
        </p:nvSpPr>
        <p:spPr>
          <a:xfrm>
            <a:off x="7702317" y="15861194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/>
              <a:t>208 555 0100</a:t>
            </a:r>
          </a:p>
        </p:txBody>
      </p: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7B0293D5-A170-46E1-88BA-7FD2C184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22968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TextBox 806">
            <a:extLst>
              <a:ext uri="{FF2B5EF4-FFF2-40B4-BE49-F238E27FC236}">
                <a16:creationId xmlns:a16="http://schemas.microsoft.com/office/drawing/2014/main" id="{B7470612-19D5-4159-9872-735E7BA49D9E}"/>
              </a:ext>
            </a:extLst>
          </p:cNvPr>
          <p:cNvSpPr txBox="1"/>
          <p:nvPr/>
        </p:nvSpPr>
        <p:spPr>
          <a:xfrm>
            <a:off x="9944541" y="15489578"/>
            <a:ext cx="2147977" cy="498905"/>
          </a:xfrm>
          <a:prstGeom prst="rect">
            <a:avLst/>
          </a:prstGeom>
          <a:noFill/>
        </p:spPr>
        <p:txBody>
          <a:bodyPr wrap="square" lIns="0" tIns="10800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spc="-150" dirty="0">
                <a:solidFill>
                  <a:schemeClr val="accent2"/>
                </a:solidFill>
              </a:rPr>
              <a:t>LAMNA</a:t>
            </a:r>
            <a:r>
              <a:rPr lang="en-US" sz="2850" b="1" spc="-15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</a:p>
          <a:p>
            <a:pPr algn="ctr">
              <a:lnSpc>
                <a:spcPts val="900"/>
              </a:lnSpc>
            </a:pPr>
            <a:r>
              <a:rPr lang="en-US" sz="1150" b="1" dirty="0">
                <a:latin typeface="Corbel" panose="020B0503020204020204" pitchFamily="34" charset="0"/>
              </a:rPr>
              <a:t>Healthcare </a:t>
            </a:r>
            <a:r>
              <a:rPr lang="en-US" sz="1300" i="1" dirty="0">
                <a:latin typeface="Garamond" panose="02020404030301010803" pitchFamily="18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447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7ADE3E-1932-4CA6-8339-95F63DBC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1487" name="TextBox 1486">
            <a:extLst>
              <a:ext uri="{FF2B5EF4-FFF2-40B4-BE49-F238E27FC236}">
                <a16:creationId xmlns:a16="http://schemas.microsoft.com/office/drawing/2014/main" id="{49642D53-480D-46D9-85DC-3391E2F8877A}"/>
              </a:ext>
            </a:extLst>
          </p:cNvPr>
          <p:cNvSpPr txBox="1"/>
          <p:nvPr/>
        </p:nvSpPr>
        <p:spPr>
          <a:xfrm>
            <a:off x="4052605" y="502333"/>
            <a:ext cx="4086790" cy="719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to use this</a:t>
            </a:r>
            <a:endParaRPr lang="en-US" sz="3200" b="1" spc="-15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61FA9FFE-1F09-4D21-8B4E-DFF29AB21E68}"/>
              </a:ext>
            </a:extLst>
          </p:cNvPr>
          <p:cNvSpPr txBox="1"/>
          <p:nvPr/>
        </p:nvSpPr>
        <p:spPr>
          <a:xfrm>
            <a:off x="4052605" y="720794"/>
            <a:ext cx="4086790" cy="13606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200" b="1" spc="-300" dirty="0">
                <a:solidFill>
                  <a:schemeClr val="accent2"/>
                </a:solidFill>
                <a:latin typeface="+mj-lt"/>
              </a:rPr>
              <a:t>Template</a:t>
            </a:r>
            <a:endParaRPr lang="en-US" sz="5400" b="1" spc="-300" noProof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85" name="Rectangle: Rounded Corners 3584" descr="Rounded Yellow Background">
            <a:extLst>
              <a:ext uri="{FF2B5EF4-FFF2-40B4-BE49-F238E27FC236}">
                <a16:creationId xmlns:a16="http://schemas.microsoft.com/office/drawing/2014/main" id="{4257BDA1-84D5-440C-9995-D0B3A02A54A6}"/>
              </a:ext>
            </a:extLst>
          </p:cNvPr>
          <p:cNvSpPr/>
          <p:nvPr/>
        </p:nvSpPr>
        <p:spPr>
          <a:xfrm>
            <a:off x="257442" y="2081411"/>
            <a:ext cx="11677116" cy="13905579"/>
          </a:xfrm>
          <a:prstGeom prst="roundRect">
            <a:avLst>
              <a:gd name="adj" fmla="val 28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C6B40087-FD24-4F08-845D-5EF9E72E68EA}"/>
              </a:ext>
            </a:extLst>
          </p:cNvPr>
          <p:cNvSpPr txBox="1"/>
          <p:nvPr/>
        </p:nvSpPr>
        <p:spPr>
          <a:xfrm>
            <a:off x="835507" y="2558236"/>
            <a:ext cx="8327580" cy="515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800"/>
              </a:lnSpc>
            </a:pPr>
            <a:r>
              <a:rPr lang="en-US" sz="3400" b="1" spc="-150" dirty="0">
                <a:latin typeface="+mj-lt"/>
              </a:rPr>
              <a:t>Edit the building bar graphs</a:t>
            </a:r>
            <a:endParaRPr lang="en-US" sz="3400" b="1" spc="-150" noProof="1">
              <a:latin typeface="+mj-lt"/>
            </a:endParaRPr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BFD39DB-94BD-4E64-B600-4E6B6E320410}"/>
              </a:ext>
            </a:extLst>
          </p:cNvPr>
          <p:cNvSpPr txBox="1"/>
          <p:nvPr/>
        </p:nvSpPr>
        <p:spPr>
          <a:xfrm>
            <a:off x="812208" y="3188245"/>
            <a:ext cx="3740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Select the desired item</a:t>
            </a:r>
            <a:br>
              <a:rPr lang="en-US" dirty="0"/>
            </a:br>
            <a:r>
              <a:rPr lang="en-US" sz="1400" dirty="0"/>
              <a:t>Items are grouped so you need to click on it twice.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*Hint: </a:t>
            </a:r>
            <a:r>
              <a:rPr lang="en-US" sz="1400" dirty="0"/>
              <a:t>For better selection, click on the flat part of the item</a:t>
            </a:r>
            <a:endParaRPr lang="en-US" sz="1400" noProof="1"/>
          </a:p>
        </p:txBody>
      </p:sp>
      <p:pic>
        <p:nvPicPr>
          <p:cNvPr id="15" name="Picture 14" descr="Screen capture of buidling image">
            <a:extLst>
              <a:ext uri="{FF2B5EF4-FFF2-40B4-BE49-F238E27FC236}">
                <a16:creationId xmlns:a16="http://schemas.microsoft.com/office/drawing/2014/main" id="{99CCDDF3-F8EF-42B5-8757-271203B2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84" y="5130708"/>
            <a:ext cx="2558368" cy="3613203"/>
          </a:xfrm>
          <a:prstGeom prst="rect">
            <a:avLst/>
          </a:prstGeom>
        </p:spPr>
      </p:pic>
      <p:sp>
        <p:nvSpPr>
          <p:cNvPr id="17" name="Arrow: Down 16" descr="Arrow pointing left">
            <a:extLst>
              <a:ext uri="{FF2B5EF4-FFF2-40B4-BE49-F238E27FC236}">
                <a16:creationId xmlns:a16="http://schemas.microsoft.com/office/drawing/2014/main" id="{59475553-4002-4D50-80C8-33E7EE77FE2D}"/>
              </a:ext>
            </a:extLst>
          </p:cNvPr>
          <p:cNvSpPr/>
          <p:nvPr/>
        </p:nvSpPr>
        <p:spPr>
          <a:xfrm rot="5400000">
            <a:off x="3340293" y="5572137"/>
            <a:ext cx="342697" cy="436152"/>
          </a:xfrm>
          <a:prstGeom prst="downArrow">
            <a:avLst/>
          </a:prstGeom>
          <a:gradFill>
            <a:gsLst>
              <a:gs pos="18000">
                <a:schemeClr val="accent2"/>
              </a:gs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BE78A93F-2C18-4BF2-935E-4F053F0A2FCF}"/>
              </a:ext>
            </a:extLst>
          </p:cNvPr>
          <p:cNvSpPr txBox="1"/>
          <p:nvPr/>
        </p:nvSpPr>
        <p:spPr>
          <a:xfrm>
            <a:off x="5214731" y="3188245"/>
            <a:ext cx="6374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/>
              <a:t>Set the desired 3-D Depth</a:t>
            </a:r>
          </a:p>
          <a:p>
            <a:pPr marL="698500" lvl="1" indent="-342900">
              <a:buFont typeface="+mj-lt"/>
              <a:buAutoNum type="arabicParenR"/>
            </a:pPr>
            <a:r>
              <a:rPr lang="en-US" sz="1400" dirty="0"/>
              <a:t>Format </a:t>
            </a:r>
            <a:r>
              <a:rPr lang="en-US" sz="1400" dirty="0">
                <a:sym typeface="Wingdings" panose="05000000000000000000" pitchFamily="2" charset="2"/>
              </a:rPr>
              <a:t> Shape Effects (Dropdown)  Bevel  3D Options</a:t>
            </a:r>
          </a:p>
          <a:p>
            <a:pPr marL="698500" lvl="1" indent="-342900">
              <a:buFont typeface="+mj-lt"/>
              <a:buAutoNum type="arabicParenR"/>
            </a:pPr>
            <a:r>
              <a:rPr lang="en-US" sz="1400" dirty="0"/>
              <a:t>Increase or Decrease the Depth</a:t>
            </a:r>
          </a:p>
          <a:p>
            <a:pPr marL="698500" lvl="1" indent="-342900">
              <a:buFont typeface="+mj-lt"/>
              <a:buAutoNum type="arabicParenR"/>
            </a:pPr>
            <a:r>
              <a:rPr lang="en-US" sz="1400" noProof="1"/>
              <a:t>Move the item up or down to adjust its position</a:t>
            </a:r>
          </a:p>
        </p:txBody>
      </p:sp>
      <p:pic>
        <p:nvPicPr>
          <p:cNvPr id="24" name="Picture 23" descr="Screen capture of shape effects menus">
            <a:extLst>
              <a:ext uri="{FF2B5EF4-FFF2-40B4-BE49-F238E27FC236}">
                <a16:creationId xmlns:a16="http://schemas.microsoft.com/office/drawing/2014/main" id="{863E7E3C-2466-4789-9073-465A7981F2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0115" y="4639103"/>
            <a:ext cx="3470147" cy="4651829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6" name="Oval 25" descr="Shape effects call out oval">
            <a:extLst>
              <a:ext uri="{FF2B5EF4-FFF2-40B4-BE49-F238E27FC236}">
                <a16:creationId xmlns:a16="http://schemas.microsoft.com/office/drawing/2014/main" id="{6A249909-9932-41D9-916C-5707C5763E1E}"/>
              </a:ext>
            </a:extLst>
          </p:cNvPr>
          <p:cNvSpPr/>
          <p:nvPr/>
        </p:nvSpPr>
        <p:spPr>
          <a:xfrm>
            <a:off x="5228366" y="4962233"/>
            <a:ext cx="1287756" cy="590669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5" name="Oval 884" descr="Bevel shape effect call out bubble">
            <a:extLst>
              <a:ext uri="{FF2B5EF4-FFF2-40B4-BE49-F238E27FC236}">
                <a16:creationId xmlns:a16="http://schemas.microsoft.com/office/drawing/2014/main" id="{DDE6319C-9CC0-455A-BE96-ABB142BFC1B7}"/>
              </a:ext>
            </a:extLst>
          </p:cNvPr>
          <p:cNvSpPr/>
          <p:nvPr/>
        </p:nvSpPr>
        <p:spPr>
          <a:xfrm>
            <a:off x="5228366" y="6799412"/>
            <a:ext cx="1287756" cy="590669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6" name="Oval 885" descr="3D option for bevel shape effects menu">
            <a:extLst>
              <a:ext uri="{FF2B5EF4-FFF2-40B4-BE49-F238E27FC236}">
                <a16:creationId xmlns:a16="http://schemas.microsoft.com/office/drawing/2014/main" id="{9F6741DD-429F-42E6-B2DC-89751BDC7FDF}"/>
              </a:ext>
            </a:extLst>
          </p:cNvPr>
          <p:cNvSpPr/>
          <p:nvPr/>
        </p:nvSpPr>
        <p:spPr>
          <a:xfrm>
            <a:off x="6396496" y="8804094"/>
            <a:ext cx="1287756" cy="590669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89" name="Picture 888" descr="Beveling menu screen capture">
            <a:extLst>
              <a:ext uri="{FF2B5EF4-FFF2-40B4-BE49-F238E27FC236}">
                <a16:creationId xmlns:a16="http://schemas.microsoft.com/office/drawing/2014/main" id="{19026919-CFD1-45B7-939C-8A5F06B78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443" y="4624624"/>
            <a:ext cx="2800167" cy="2765454"/>
          </a:xfrm>
          <a:prstGeom prst="rect">
            <a:avLst/>
          </a:prstGeom>
        </p:spPr>
      </p:pic>
      <p:sp>
        <p:nvSpPr>
          <p:cNvPr id="890" name="Oval 889" descr="Call out bubble on the screen capture for bevel settings.">
            <a:extLst>
              <a:ext uri="{FF2B5EF4-FFF2-40B4-BE49-F238E27FC236}">
                <a16:creationId xmlns:a16="http://schemas.microsoft.com/office/drawing/2014/main" id="{4EF26430-5DB1-4F3E-BB67-DA6726D79CC1}"/>
              </a:ext>
            </a:extLst>
          </p:cNvPr>
          <p:cNvSpPr/>
          <p:nvPr/>
        </p:nvSpPr>
        <p:spPr>
          <a:xfrm>
            <a:off x="10146402" y="6707312"/>
            <a:ext cx="1714004" cy="78618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25895300-D32D-41A6-A099-57E71EC80AEC}"/>
              </a:ext>
            </a:extLst>
          </p:cNvPr>
          <p:cNvSpPr txBox="1"/>
          <p:nvPr/>
        </p:nvSpPr>
        <p:spPr>
          <a:xfrm>
            <a:off x="835507" y="10053302"/>
            <a:ext cx="8327580" cy="515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800"/>
              </a:lnSpc>
            </a:pPr>
            <a:r>
              <a:rPr lang="en-US" sz="3400" b="1" spc="-150" dirty="0">
                <a:latin typeface="+mj-lt"/>
              </a:rPr>
              <a:t>Edit the world map texture</a:t>
            </a:r>
            <a:endParaRPr lang="en-US" sz="3400" b="1" spc="-150" noProof="1">
              <a:latin typeface="+mj-lt"/>
            </a:endParaRP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134F6EAD-A130-48E3-91BC-2D2D7284B927}"/>
              </a:ext>
            </a:extLst>
          </p:cNvPr>
          <p:cNvSpPr txBox="1"/>
          <p:nvPr/>
        </p:nvSpPr>
        <p:spPr>
          <a:xfrm>
            <a:off x="812208" y="10812233"/>
            <a:ext cx="386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Select the editable map object</a:t>
            </a:r>
          </a:p>
          <a:p>
            <a:pPr marL="342900" indent="-342900">
              <a:buAutoNum type="arabicPeriod"/>
            </a:pPr>
            <a:r>
              <a:rPr lang="en-US" b="1" dirty="0"/>
              <a:t>Change the Fill Picture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9B080FCF-56DD-45F6-9157-D112B0199ACE}"/>
              </a:ext>
            </a:extLst>
          </p:cNvPr>
          <p:cNvSpPr txBox="1"/>
          <p:nvPr/>
        </p:nvSpPr>
        <p:spPr>
          <a:xfrm>
            <a:off x="1228084" y="11467223"/>
            <a:ext cx="31274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Format </a:t>
            </a:r>
            <a:r>
              <a:rPr lang="en-US" sz="1200" dirty="0">
                <a:sym typeface="Wingdings" panose="05000000000000000000" pitchFamily="2" charset="2"/>
              </a:rPr>
              <a:t> Shape Fill (</a:t>
            </a:r>
            <a:r>
              <a:rPr lang="en-US" sz="1200" i="1" dirty="0">
                <a:sym typeface="Wingdings" panose="05000000000000000000" pitchFamily="2" charset="2"/>
              </a:rPr>
              <a:t>Dropdown</a:t>
            </a:r>
            <a:r>
              <a:rPr lang="en-US" sz="1200" dirty="0">
                <a:sym typeface="Wingdings" panose="05000000000000000000" pitchFamily="2" charset="2"/>
              </a:rPr>
              <a:t>)  Picture..</a:t>
            </a:r>
            <a:endParaRPr lang="en-US" sz="1200" noProof="1"/>
          </a:p>
        </p:txBody>
      </p:sp>
      <p:pic>
        <p:nvPicPr>
          <p:cNvPr id="894" name="Picture 893" descr="Color palette theme menu">
            <a:extLst>
              <a:ext uri="{FF2B5EF4-FFF2-40B4-BE49-F238E27FC236}">
                <a16:creationId xmlns:a16="http://schemas.microsoft.com/office/drawing/2014/main" id="{A069EF45-3255-44E5-B783-B9FC3E1A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2002" y="11997376"/>
            <a:ext cx="1589794" cy="345410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895" name="Oval 894" descr="Shape fill call out oval">
            <a:extLst>
              <a:ext uri="{FF2B5EF4-FFF2-40B4-BE49-F238E27FC236}">
                <a16:creationId xmlns:a16="http://schemas.microsoft.com/office/drawing/2014/main" id="{56E5DCB9-871B-466D-9199-56EB60DAA325}"/>
              </a:ext>
            </a:extLst>
          </p:cNvPr>
          <p:cNvSpPr/>
          <p:nvPr/>
        </p:nvSpPr>
        <p:spPr>
          <a:xfrm>
            <a:off x="866129" y="11812185"/>
            <a:ext cx="1518671" cy="828915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6" name="Oval 895" descr="Picture fill call out oval">
            <a:extLst>
              <a:ext uri="{FF2B5EF4-FFF2-40B4-BE49-F238E27FC236}">
                <a16:creationId xmlns:a16="http://schemas.microsoft.com/office/drawing/2014/main" id="{D2FC789F-7C2D-48B8-8C39-BF863326E7A9}"/>
              </a:ext>
            </a:extLst>
          </p:cNvPr>
          <p:cNvSpPr/>
          <p:nvPr/>
        </p:nvSpPr>
        <p:spPr>
          <a:xfrm>
            <a:off x="1003585" y="14611360"/>
            <a:ext cx="1380610" cy="622776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92B5B18C-857C-4350-9753-4587788EFEF4}"/>
              </a:ext>
            </a:extLst>
          </p:cNvPr>
          <p:cNvSpPr txBox="1"/>
          <p:nvPr/>
        </p:nvSpPr>
        <p:spPr>
          <a:xfrm>
            <a:off x="5340115" y="10812233"/>
            <a:ext cx="421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/>
              <a:t>Browse for a new picture</a:t>
            </a:r>
            <a:br>
              <a:rPr lang="en-US" b="1" dirty="0"/>
            </a:br>
            <a:r>
              <a:rPr lang="en-US" sz="1200" dirty="0"/>
              <a:t>Browse “From a File” (on your computer) or search for a new image online.</a:t>
            </a:r>
          </a:p>
          <a:p>
            <a:pPr marL="342900" indent="-342900">
              <a:buFont typeface="+mj-lt"/>
              <a:buAutoNum type="arabicPeriod" startAt="3"/>
            </a:pPr>
            <a:endParaRPr lang="en-US" b="1" dirty="0"/>
          </a:p>
        </p:txBody>
      </p:sp>
      <p:sp>
        <p:nvSpPr>
          <p:cNvPr id="871" name="Freeform: Shape 870" descr="Alternative global map">
            <a:extLst>
              <a:ext uri="{FF2B5EF4-FFF2-40B4-BE49-F238E27FC236}">
                <a16:creationId xmlns:a16="http://schemas.microsoft.com/office/drawing/2014/main" id="{D287A3C9-DE0D-4CC8-BC5A-00AB036C720C}"/>
              </a:ext>
            </a:extLst>
          </p:cNvPr>
          <p:cNvSpPr/>
          <p:nvPr/>
        </p:nvSpPr>
        <p:spPr>
          <a:xfrm>
            <a:off x="4640952" y="11871610"/>
            <a:ext cx="6028271" cy="3495221"/>
          </a:xfrm>
          <a:custGeom>
            <a:avLst/>
            <a:gdLst>
              <a:gd name="connsiteX0" fmla="*/ 3020844 w 10679450"/>
              <a:gd name="connsiteY0" fmla="*/ 6169762 h 6191997"/>
              <a:gd name="connsiteX1" fmla="*/ 3025785 w 10679450"/>
              <a:gd name="connsiteY1" fmla="*/ 6174704 h 6191997"/>
              <a:gd name="connsiteX2" fmla="*/ 3020844 w 10679450"/>
              <a:gd name="connsiteY2" fmla="*/ 6169762 h 6191997"/>
              <a:gd name="connsiteX3" fmla="*/ 2914608 w 10679450"/>
              <a:gd name="connsiteY3" fmla="*/ 6162350 h 6191997"/>
              <a:gd name="connsiteX4" fmla="*/ 2919549 w 10679450"/>
              <a:gd name="connsiteY4" fmla="*/ 6169762 h 6191997"/>
              <a:gd name="connsiteX5" fmla="*/ 2914608 w 10679450"/>
              <a:gd name="connsiteY5" fmla="*/ 6162350 h 6191997"/>
              <a:gd name="connsiteX6" fmla="*/ 3020843 w 10679450"/>
              <a:gd name="connsiteY6" fmla="*/ 6157410 h 6191997"/>
              <a:gd name="connsiteX7" fmla="*/ 3028255 w 10679450"/>
              <a:gd name="connsiteY7" fmla="*/ 6162351 h 6191997"/>
              <a:gd name="connsiteX8" fmla="*/ 3020843 w 10679450"/>
              <a:gd name="connsiteY8" fmla="*/ 6157410 h 6191997"/>
              <a:gd name="connsiteX9" fmla="*/ 2904724 w 10679450"/>
              <a:gd name="connsiteY9" fmla="*/ 6154939 h 6191997"/>
              <a:gd name="connsiteX10" fmla="*/ 2899783 w 10679450"/>
              <a:gd name="connsiteY10" fmla="*/ 6162351 h 6191997"/>
              <a:gd name="connsiteX11" fmla="*/ 2904724 w 10679450"/>
              <a:gd name="connsiteY11" fmla="*/ 6154939 h 6191997"/>
              <a:gd name="connsiteX12" fmla="*/ 2972550 w 10679450"/>
              <a:gd name="connsiteY12" fmla="*/ 6154746 h 6191997"/>
              <a:gd name="connsiteX13" fmla="*/ 2981313 w 10679450"/>
              <a:gd name="connsiteY13" fmla="*/ 6162351 h 6191997"/>
              <a:gd name="connsiteX14" fmla="*/ 2964018 w 10679450"/>
              <a:gd name="connsiteY14" fmla="*/ 6159880 h 6191997"/>
              <a:gd name="connsiteX15" fmla="*/ 2983784 w 10679450"/>
              <a:gd name="connsiteY15" fmla="*/ 6169762 h 6191997"/>
              <a:gd name="connsiteX16" fmla="*/ 2976371 w 10679450"/>
              <a:gd name="connsiteY16" fmla="*/ 6172233 h 6191997"/>
              <a:gd name="connsiteX17" fmla="*/ 2991195 w 10679450"/>
              <a:gd name="connsiteY17" fmla="*/ 6191997 h 6191997"/>
              <a:gd name="connsiteX18" fmla="*/ 2959077 w 10679450"/>
              <a:gd name="connsiteY18" fmla="*/ 6184585 h 6191997"/>
              <a:gd name="connsiteX19" fmla="*/ 2939313 w 10679450"/>
              <a:gd name="connsiteY19" fmla="*/ 6174703 h 6191997"/>
              <a:gd name="connsiteX20" fmla="*/ 2946725 w 10679450"/>
              <a:gd name="connsiteY20" fmla="*/ 6169762 h 6191997"/>
              <a:gd name="connsiteX21" fmla="*/ 2931901 w 10679450"/>
              <a:gd name="connsiteY21" fmla="*/ 6164821 h 6191997"/>
              <a:gd name="connsiteX22" fmla="*/ 2972550 w 10679450"/>
              <a:gd name="connsiteY22" fmla="*/ 6154746 h 6191997"/>
              <a:gd name="connsiteX23" fmla="*/ 2934372 w 10679450"/>
              <a:gd name="connsiteY23" fmla="*/ 6152469 h 6191997"/>
              <a:gd name="connsiteX24" fmla="*/ 2956608 w 10679450"/>
              <a:gd name="connsiteY24" fmla="*/ 6154939 h 6191997"/>
              <a:gd name="connsiteX25" fmla="*/ 2936843 w 10679450"/>
              <a:gd name="connsiteY25" fmla="*/ 6159880 h 6191997"/>
              <a:gd name="connsiteX26" fmla="*/ 2934372 w 10679450"/>
              <a:gd name="connsiteY26" fmla="*/ 6152469 h 6191997"/>
              <a:gd name="connsiteX27" fmla="*/ 2990578 w 10679450"/>
              <a:gd name="connsiteY27" fmla="*/ 6151696 h 6191997"/>
              <a:gd name="connsiteX28" fmla="*/ 3018371 w 10679450"/>
              <a:gd name="connsiteY28" fmla="*/ 6169762 h 6191997"/>
              <a:gd name="connsiteX29" fmla="*/ 2988725 w 10679450"/>
              <a:gd name="connsiteY29" fmla="*/ 6157409 h 6191997"/>
              <a:gd name="connsiteX30" fmla="*/ 2990578 w 10679450"/>
              <a:gd name="connsiteY30" fmla="*/ 6151696 h 6191997"/>
              <a:gd name="connsiteX31" fmla="*/ 3097435 w 10679450"/>
              <a:gd name="connsiteY31" fmla="*/ 6145057 h 6191997"/>
              <a:gd name="connsiteX32" fmla="*/ 3119670 w 10679450"/>
              <a:gd name="connsiteY32" fmla="*/ 6145057 h 6191997"/>
              <a:gd name="connsiteX33" fmla="*/ 3092493 w 10679450"/>
              <a:gd name="connsiteY33" fmla="*/ 6149998 h 6191997"/>
              <a:gd name="connsiteX34" fmla="*/ 3097435 w 10679450"/>
              <a:gd name="connsiteY34" fmla="*/ 6145057 h 6191997"/>
              <a:gd name="connsiteX35" fmla="*/ 2875078 w 10679450"/>
              <a:gd name="connsiteY35" fmla="*/ 6098116 h 6191997"/>
              <a:gd name="connsiteX36" fmla="*/ 2880019 w 10679450"/>
              <a:gd name="connsiteY36" fmla="*/ 6107999 h 6191997"/>
              <a:gd name="connsiteX37" fmla="*/ 2889901 w 10679450"/>
              <a:gd name="connsiteY37" fmla="*/ 6117881 h 6191997"/>
              <a:gd name="connsiteX38" fmla="*/ 2875078 w 10679450"/>
              <a:gd name="connsiteY38" fmla="*/ 6098116 h 6191997"/>
              <a:gd name="connsiteX39" fmla="*/ 2914607 w 10679450"/>
              <a:gd name="connsiteY39" fmla="*/ 6083293 h 6191997"/>
              <a:gd name="connsiteX40" fmla="*/ 2919548 w 10679450"/>
              <a:gd name="connsiteY40" fmla="*/ 6107999 h 6191997"/>
              <a:gd name="connsiteX41" fmla="*/ 2914607 w 10679450"/>
              <a:gd name="connsiteY41" fmla="*/ 6103057 h 6191997"/>
              <a:gd name="connsiteX42" fmla="*/ 2922019 w 10679450"/>
              <a:gd name="connsiteY42" fmla="*/ 6117881 h 6191997"/>
              <a:gd name="connsiteX43" fmla="*/ 2914607 w 10679450"/>
              <a:gd name="connsiteY43" fmla="*/ 6083293 h 6191997"/>
              <a:gd name="connsiteX44" fmla="*/ 2823195 w 10679450"/>
              <a:gd name="connsiteY44" fmla="*/ 6073411 h 6191997"/>
              <a:gd name="connsiteX45" fmla="*/ 2845430 w 10679450"/>
              <a:gd name="connsiteY45" fmla="*/ 6110469 h 6191997"/>
              <a:gd name="connsiteX46" fmla="*/ 2823195 w 10679450"/>
              <a:gd name="connsiteY46" fmla="*/ 6073411 h 6191997"/>
              <a:gd name="connsiteX47" fmla="*/ 2791076 w 10679450"/>
              <a:gd name="connsiteY47" fmla="*/ 6041294 h 6191997"/>
              <a:gd name="connsiteX48" fmla="*/ 2838017 w 10679450"/>
              <a:gd name="connsiteY48" fmla="*/ 6070941 h 6191997"/>
              <a:gd name="connsiteX49" fmla="*/ 2818252 w 10679450"/>
              <a:gd name="connsiteY49" fmla="*/ 6061059 h 6191997"/>
              <a:gd name="connsiteX50" fmla="*/ 2791076 w 10679450"/>
              <a:gd name="connsiteY50" fmla="*/ 6041294 h 6191997"/>
              <a:gd name="connsiteX51" fmla="*/ 2818254 w 10679450"/>
              <a:gd name="connsiteY51" fmla="*/ 6026471 h 6191997"/>
              <a:gd name="connsiteX52" fmla="*/ 2815783 w 10679450"/>
              <a:gd name="connsiteY52" fmla="*/ 6038824 h 6191997"/>
              <a:gd name="connsiteX53" fmla="*/ 2818254 w 10679450"/>
              <a:gd name="connsiteY53" fmla="*/ 6026471 h 6191997"/>
              <a:gd name="connsiteX54" fmla="*/ 2946729 w 10679450"/>
              <a:gd name="connsiteY54" fmla="*/ 6023999 h 6191997"/>
              <a:gd name="connsiteX55" fmla="*/ 2971435 w 10679450"/>
              <a:gd name="connsiteY55" fmla="*/ 6036353 h 6191997"/>
              <a:gd name="connsiteX56" fmla="*/ 2986259 w 10679450"/>
              <a:gd name="connsiteY56" fmla="*/ 6058588 h 6191997"/>
              <a:gd name="connsiteX57" fmla="*/ 3010965 w 10679450"/>
              <a:gd name="connsiteY57" fmla="*/ 6105528 h 6191997"/>
              <a:gd name="connsiteX58" fmla="*/ 3075200 w 10679450"/>
              <a:gd name="connsiteY58" fmla="*/ 6137645 h 6191997"/>
              <a:gd name="connsiteX59" fmla="*/ 2983788 w 10679450"/>
              <a:gd name="connsiteY59" fmla="*/ 6145057 h 6191997"/>
              <a:gd name="connsiteX60" fmla="*/ 2956612 w 10679450"/>
              <a:gd name="connsiteY60" fmla="*/ 6152468 h 6191997"/>
              <a:gd name="connsiteX61" fmla="*/ 2904729 w 10679450"/>
              <a:gd name="connsiteY61" fmla="*/ 6145057 h 6191997"/>
              <a:gd name="connsiteX62" fmla="*/ 2907200 w 10679450"/>
              <a:gd name="connsiteY62" fmla="*/ 6137645 h 6191997"/>
              <a:gd name="connsiteX63" fmla="*/ 2892376 w 10679450"/>
              <a:gd name="connsiteY63" fmla="*/ 6137645 h 6191997"/>
              <a:gd name="connsiteX64" fmla="*/ 2889905 w 10679450"/>
              <a:gd name="connsiteY64" fmla="*/ 6130234 h 6191997"/>
              <a:gd name="connsiteX65" fmla="*/ 2907200 w 10679450"/>
              <a:gd name="connsiteY65" fmla="*/ 6122822 h 6191997"/>
              <a:gd name="connsiteX66" fmla="*/ 2902259 w 10679450"/>
              <a:gd name="connsiteY66" fmla="*/ 6107999 h 6191997"/>
              <a:gd name="connsiteX67" fmla="*/ 2924494 w 10679450"/>
              <a:gd name="connsiteY67" fmla="*/ 6125293 h 6191997"/>
              <a:gd name="connsiteX68" fmla="*/ 2929435 w 10679450"/>
              <a:gd name="connsiteY68" fmla="*/ 6122822 h 6191997"/>
              <a:gd name="connsiteX69" fmla="*/ 2924494 w 10679450"/>
              <a:gd name="connsiteY69" fmla="*/ 6120352 h 6191997"/>
              <a:gd name="connsiteX70" fmla="*/ 2926964 w 10679450"/>
              <a:gd name="connsiteY70" fmla="*/ 6115410 h 6191997"/>
              <a:gd name="connsiteX71" fmla="*/ 2934376 w 10679450"/>
              <a:gd name="connsiteY71" fmla="*/ 6122822 h 6191997"/>
              <a:gd name="connsiteX72" fmla="*/ 2944259 w 10679450"/>
              <a:gd name="connsiteY72" fmla="*/ 6122822 h 6191997"/>
              <a:gd name="connsiteX73" fmla="*/ 2949199 w 10679450"/>
              <a:gd name="connsiteY73" fmla="*/ 6120352 h 6191997"/>
              <a:gd name="connsiteX74" fmla="*/ 2929435 w 10679450"/>
              <a:gd name="connsiteY74" fmla="*/ 6085764 h 6191997"/>
              <a:gd name="connsiteX75" fmla="*/ 2941788 w 10679450"/>
              <a:gd name="connsiteY75" fmla="*/ 6068470 h 6191997"/>
              <a:gd name="connsiteX76" fmla="*/ 2917082 w 10679450"/>
              <a:gd name="connsiteY76" fmla="*/ 6051176 h 6191997"/>
              <a:gd name="connsiteX77" fmla="*/ 2917082 w 10679450"/>
              <a:gd name="connsiteY77" fmla="*/ 6038824 h 6191997"/>
              <a:gd name="connsiteX78" fmla="*/ 2946729 w 10679450"/>
              <a:gd name="connsiteY78" fmla="*/ 6023999 h 6191997"/>
              <a:gd name="connsiteX79" fmla="*/ 3199035 w 10679450"/>
              <a:gd name="connsiteY79" fmla="*/ 5996207 h 6191997"/>
              <a:gd name="connsiteX80" fmla="*/ 3203667 w 10679450"/>
              <a:gd name="connsiteY80" fmla="*/ 5996825 h 6191997"/>
              <a:gd name="connsiteX81" fmla="*/ 3206139 w 10679450"/>
              <a:gd name="connsiteY81" fmla="*/ 6001766 h 6191997"/>
              <a:gd name="connsiteX82" fmla="*/ 3198109 w 10679450"/>
              <a:gd name="connsiteY82" fmla="*/ 5998677 h 6191997"/>
              <a:gd name="connsiteX83" fmla="*/ 3197572 w 10679450"/>
              <a:gd name="connsiteY83" fmla="*/ 5997833 h 6191997"/>
              <a:gd name="connsiteX84" fmla="*/ 3193785 w 10679450"/>
              <a:gd name="connsiteY84" fmla="*/ 5991883 h 6191997"/>
              <a:gd name="connsiteX85" fmla="*/ 3197572 w 10679450"/>
              <a:gd name="connsiteY85" fmla="*/ 5997833 h 6191997"/>
              <a:gd name="connsiteX86" fmla="*/ 3196256 w 10679450"/>
              <a:gd name="connsiteY86" fmla="*/ 5999295 h 6191997"/>
              <a:gd name="connsiteX87" fmla="*/ 3193785 w 10679450"/>
              <a:gd name="connsiteY87" fmla="*/ 5991883 h 6191997"/>
              <a:gd name="connsiteX88" fmla="*/ 2793548 w 10679450"/>
              <a:gd name="connsiteY88" fmla="*/ 5991883 h 6191997"/>
              <a:gd name="connsiteX89" fmla="*/ 2791078 w 10679450"/>
              <a:gd name="connsiteY89" fmla="*/ 6009177 h 6191997"/>
              <a:gd name="connsiteX90" fmla="*/ 2793548 w 10679450"/>
              <a:gd name="connsiteY90" fmla="*/ 5991883 h 6191997"/>
              <a:gd name="connsiteX91" fmla="*/ 2808371 w 10679450"/>
              <a:gd name="connsiteY91" fmla="*/ 5989413 h 6191997"/>
              <a:gd name="connsiteX92" fmla="*/ 2813312 w 10679450"/>
              <a:gd name="connsiteY92" fmla="*/ 5999295 h 6191997"/>
              <a:gd name="connsiteX93" fmla="*/ 2808371 w 10679450"/>
              <a:gd name="connsiteY93" fmla="*/ 5989413 h 6191997"/>
              <a:gd name="connsiteX94" fmla="*/ 3276858 w 10679450"/>
              <a:gd name="connsiteY94" fmla="*/ 5973354 h 6191997"/>
              <a:gd name="connsiteX95" fmla="*/ 3295079 w 10679450"/>
              <a:gd name="connsiteY95" fmla="*/ 5994353 h 6191997"/>
              <a:gd name="connsiteX96" fmla="*/ 3267902 w 10679450"/>
              <a:gd name="connsiteY96" fmla="*/ 5999294 h 6191997"/>
              <a:gd name="connsiteX97" fmla="*/ 3272844 w 10679450"/>
              <a:gd name="connsiteY97" fmla="*/ 6011647 h 6191997"/>
              <a:gd name="connsiteX98" fmla="*/ 3260491 w 10679450"/>
              <a:gd name="connsiteY98" fmla="*/ 6009177 h 6191997"/>
              <a:gd name="connsiteX99" fmla="*/ 3262961 w 10679450"/>
              <a:gd name="connsiteY99" fmla="*/ 6019059 h 6191997"/>
              <a:gd name="connsiteX100" fmla="*/ 3253078 w 10679450"/>
              <a:gd name="connsiteY100" fmla="*/ 6014118 h 6191997"/>
              <a:gd name="connsiteX101" fmla="*/ 3250608 w 10679450"/>
              <a:gd name="connsiteY101" fmla="*/ 6024000 h 6191997"/>
              <a:gd name="connsiteX102" fmla="*/ 3260491 w 10679450"/>
              <a:gd name="connsiteY102" fmla="*/ 5996824 h 6191997"/>
              <a:gd name="connsiteX103" fmla="*/ 3276858 w 10679450"/>
              <a:gd name="connsiteY103" fmla="*/ 5973354 h 6191997"/>
              <a:gd name="connsiteX104" fmla="*/ 3213549 w 10679450"/>
              <a:gd name="connsiteY104" fmla="*/ 5972119 h 6191997"/>
              <a:gd name="connsiteX105" fmla="*/ 3250608 w 10679450"/>
              <a:gd name="connsiteY105" fmla="*/ 5977060 h 6191997"/>
              <a:gd name="connsiteX106" fmla="*/ 3213549 w 10679450"/>
              <a:gd name="connsiteY106" fmla="*/ 6016589 h 6191997"/>
              <a:gd name="connsiteX107" fmla="*/ 3208608 w 10679450"/>
              <a:gd name="connsiteY107" fmla="*/ 6014118 h 6191997"/>
              <a:gd name="connsiteX108" fmla="*/ 3201196 w 10679450"/>
              <a:gd name="connsiteY108" fmla="*/ 6006707 h 6191997"/>
              <a:gd name="connsiteX109" fmla="*/ 3218490 w 10679450"/>
              <a:gd name="connsiteY109" fmla="*/ 6001766 h 6191997"/>
              <a:gd name="connsiteX110" fmla="*/ 3228372 w 10679450"/>
              <a:gd name="connsiteY110" fmla="*/ 5989413 h 6191997"/>
              <a:gd name="connsiteX111" fmla="*/ 3213549 w 10679450"/>
              <a:gd name="connsiteY111" fmla="*/ 5972119 h 6191997"/>
              <a:gd name="connsiteX112" fmla="*/ 2788606 w 10679450"/>
              <a:gd name="connsiteY112" fmla="*/ 5967177 h 6191997"/>
              <a:gd name="connsiteX113" fmla="*/ 2791076 w 10679450"/>
              <a:gd name="connsiteY113" fmla="*/ 5974589 h 6191997"/>
              <a:gd name="connsiteX114" fmla="*/ 2783664 w 10679450"/>
              <a:gd name="connsiteY114" fmla="*/ 5977060 h 6191997"/>
              <a:gd name="connsiteX115" fmla="*/ 2788606 w 10679450"/>
              <a:gd name="connsiteY115" fmla="*/ 5967177 h 6191997"/>
              <a:gd name="connsiteX116" fmla="*/ 2786134 w 10679450"/>
              <a:gd name="connsiteY116" fmla="*/ 5940002 h 6191997"/>
              <a:gd name="connsiteX117" fmla="*/ 2798487 w 10679450"/>
              <a:gd name="connsiteY117" fmla="*/ 5954825 h 6191997"/>
              <a:gd name="connsiteX118" fmla="*/ 2796016 w 10679450"/>
              <a:gd name="connsiteY118" fmla="*/ 5964708 h 6191997"/>
              <a:gd name="connsiteX119" fmla="*/ 2786134 w 10679450"/>
              <a:gd name="connsiteY119" fmla="*/ 5940002 h 6191997"/>
              <a:gd name="connsiteX120" fmla="*/ 2791075 w 10679450"/>
              <a:gd name="connsiteY120" fmla="*/ 5930119 h 6191997"/>
              <a:gd name="connsiteX121" fmla="*/ 2808369 w 10679450"/>
              <a:gd name="connsiteY121" fmla="*/ 5949884 h 6191997"/>
              <a:gd name="connsiteX122" fmla="*/ 2798487 w 10679450"/>
              <a:gd name="connsiteY122" fmla="*/ 5942472 h 6191997"/>
              <a:gd name="connsiteX123" fmla="*/ 2791075 w 10679450"/>
              <a:gd name="connsiteY123" fmla="*/ 5930119 h 6191997"/>
              <a:gd name="connsiteX124" fmla="*/ 2786135 w 10679450"/>
              <a:gd name="connsiteY124" fmla="*/ 5917767 h 6191997"/>
              <a:gd name="connsiteX125" fmla="*/ 2783664 w 10679450"/>
              <a:gd name="connsiteY125" fmla="*/ 5932591 h 6191997"/>
              <a:gd name="connsiteX126" fmla="*/ 2771310 w 10679450"/>
              <a:gd name="connsiteY126" fmla="*/ 5925179 h 6191997"/>
              <a:gd name="connsiteX127" fmla="*/ 2786135 w 10679450"/>
              <a:gd name="connsiteY127" fmla="*/ 5917767 h 6191997"/>
              <a:gd name="connsiteX128" fmla="*/ 2769457 w 10679450"/>
              <a:gd name="connsiteY128" fmla="*/ 5894605 h 6191997"/>
              <a:gd name="connsiteX129" fmla="*/ 2776252 w 10679450"/>
              <a:gd name="connsiteY129" fmla="*/ 5902944 h 6191997"/>
              <a:gd name="connsiteX130" fmla="*/ 2766369 w 10679450"/>
              <a:gd name="connsiteY130" fmla="*/ 5895532 h 6191997"/>
              <a:gd name="connsiteX131" fmla="*/ 2769457 w 10679450"/>
              <a:gd name="connsiteY131" fmla="*/ 5894605 h 6191997"/>
              <a:gd name="connsiteX132" fmla="*/ 2789802 w 10679450"/>
              <a:gd name="connsiteY132" fmla="*/ 5852607 h 6191997"/>
              <a:gd name="connsiteX133" fmla="*/ 2798488 w 10679450"/>
              <a:gd name="connsiteY133" fmla="*/ 5905414 h 6191997"/>
              <a:gd name="connsiteX134" fmla="*/ 2773781 w 10679450"/>
              <a:gd name="connsiteY134" fmla="*/ 5878238 h 6191997"/>
              <a:gd name="connsiteX135" fmla="*/ 2781193 w 10679450"/>
              <a:gd name="connsiteY135" fmla="*/ 5880708 h 6191997"/>
              <a:gd name="connsiteX136" fmla="*/ 2781193 w 10679450"/>
              <a:gd name="connsiteY136" fmla="*/ 5863415 h 6191997"/>
              <a:gd name="connsiteX137" fmla="*/ 2789802 w 10679450"/>
              <a:gd name="connsiteY137" fmla="*/ 5852607 h 6191997"/>
              <a:gd name="connsiteX138" fmla="*/ 2783663 w 10679450"/>
              <a:gd name="connsiteY138" fmla="*/ 5838709 h 6191997"/>
              <a:gd name="connsiteX139" fmla="*/ 2796016 w 10679450"/>
              <a:gd name="connsiteY139" fmla="*/ 5846121 h 6191997"/>
              <a:gd name="connsiteX140" fmla="*/ 2783663 w 10679450"/>
              <a:gd name="connsiteY140" fmla="*/ 5838709 h 6191997"/>
              <a:gd name="connsiteX141" fmla="*/ 2768840 w 10679450"/>
              <a:gd name="connsiteY141" fmla="*/ 5838709 h 6191997"/>
              <a:gd name="connsiteX142" fmla="*/ 2771310 w 10679450"/>
              <a:gd name="connsiteY142" fmla="*/ 5846121 h 6191997"/>
              <a:gd name="connsiteX143" fmla="*/ 2766369 w 10679450"/>
              <a:gd name="connsiteY143" fmla="*/ 5846121 h 6191997"/>
              <a:gd name="connsiteX144" fmla="*/ 2768840 w 10679450"/>
              <a:gd name="connsiteY144" fmla="*/ 5838709 h 6191997"/>
              <a:gd name="connsiteX145" fmla="*/ 2776250 w 10679450"/>
              <a:gd name="connsiteY145" fmla="*/ 5823886 h 6191997"/>
              <a:gd name="connsiteX146" fmla="*/ 2786133 w 10679450"/>
              <a:gd name="connsiteY146" fmla="*/ 5833768 h 6191997"/>
              <a:gd name="connsiteX147" fmla="*/ 2781191 w 10679450"/>
              <a:gd name="connsiteY147" fmla="*/ 5836239 h 6191997"/>
              <a:gd name="connsiteX148" fmla="*/ 2776250 w 10679450"/>
              <a:gd name="connsiteY148" fmla="*/ 5823886 h 6191997"/>
              <a:gd name="connsiteX149" fmla="*/ 2771309 w 10679450"/>
              <a:gd name="connsiteY149" fmla="*/ 5818945 h 6191997"/>
              <a:gd name="connsiteX150" fmla="*/ 2778722 w 10679450"/>
              <a:gd name="connsiteY150" fmla="*/ 5843651 h 6191997"/>
              <a:gd name="connsiteX151" fmla="*/ 2768839 w 10679450"/>
              <a:gd name="connsiteY151" fmla="*/ 5826357 h 6191997"/>
              <a:gd name="connsiteX152" fmla="*/ 2771309 w 10679450"/>
              <a:gd name="connsiteY152" fmla="*/ 5818945 h 6191997"/>
              <a:gd name="connsiteX153" fmla="*/ 2781192 w 10679450"/>
              <a:gd name="connsiteY153" fmla="*/ 5806592 h 6191997"/>
              <a:gd name="connsiteX154" fmla="*/ 2771309 w 10679450"/>
              <a:gd name="connsiteY154" fmla="*/ 5811534 h 6191997"/>
              <a:gd name="connsiteX155" fmla="*/ 2781192 w 10679450"/>
              <a:gd name="connsiteY155" fmla="*/ 5806592 h 6191997"/>
              <a:gd name="connsiteX156" fmla="*/ 2793544 w 10679450"/>
              <a:gd name="connsiteY156" fmla="*/ 5804123 h 6191997"/>
              <a:gd name="connsiteX157" fmla="*/ 2803427 w 10679450"/>
              <a:gd name="connsiteY157" fmla="*/ 5809064 h 6191997"/>
              <a:gd name="connsiteX158" fmla="*/ 2793544 w 10679450"/>
              <a:gd name="connsiteY158" fmla="*/ 5804123 h 6191997"/>
              <a:gd name="connsiteX159" fmla="*/ 2814853 w 10679450"/>
              <a:gd name="connsiteY159" fmla="*/ 5694491 h 6191997"/>
              <a:gd name="connsiteX160" fmla="*/ 2818250 w 10679450"/>
              <a:gd name="connsiteY160" fmla="*/ 5702830 h 6191997"/>
              <a:gd name="connsiteX161" fmla="*/ 2805897 w 10679450"/>
              <a:gd name="connsiteY161" fmla="*/ 5695418 h 6191997"/>
              <a:gd name="connsiteX162" fmla="*/ 2814853 w 10679450"/>
              <a:gd name="connsiteY162" fmla="*/ 5694491 h 6191997"/>
              <a:gd name="connsiteX163" fmla="*/ 2808368 w 10679450"/>
              <a:gd name="connsiteY163" fmla="*/ 5685536 h 6191997"/>
              <a:gd name="connsiteX164" fmla="*/ 2803427 w 10679450"/>
              <a:gd name="connsiteY164" fmla="*/ 5690477 h 6191997"/>
              <a:gd name="connsiteX165" fmla="*/ 2808368 w 10679450"/>
              <a:gd name="connsiteY165" fmla="*/ 5685536 h 6191997"/>
              <a:gd name="connsiteX166" fmla="*/ 2803426 w 10679450"/>
              <a:gd name="connsiteY166" fmla="*/ 5675654 h 6191997"/>
              <a:gd name="connsiteX167" fmla="*/ 2813309 w 10679450"/>
              <a:gd name="connsiteY167" fmla="*/ 5678125 h 6191997"/>
              <a:gd name="connsiteX168" fmla="*/ 2803426 w 10679450"/>
              <a:gd name="connsiteY168" fmla="*/ 5675654 h 6191997"/>
              <a:gd name="connsiteX169" fmla="*/ 2840485 w 10679450"/>
              <a:gd name="connsiteY169" fmla="*/ 5663301 h 6191997"/>
              <a:gd name="connsiteX170" fmla="*/ 2840485 w 10679450"/>
              <a:gd name="connsiteY170" fmla="*/ 5663301 h 6191997"/>
              <a:gd name="connsiteX171" fmla="*/ 2815790 w 10679450"/>
              <a:gd name="connsiteY171" fmla="*/ 5557067 h 6191997"/>
              <a:gd name="connsiteX172" fmla="*/ 2825672 w 10679450"/>
              <a:gd name="connsiteY172" fmla="*/ 5601537 h 6191997"/>
              <a:gd name="connsiteX173" fmla="*/ 2815790 w 10679450"/>
              <a:gd name="connsiteY173" fmla="*/ 5623772 h 6191997"/>
              <a:gd name="connsiteX174" fmla="*/ 2815790 w 10679450"/>
              <a:gd name="connsiteY174" fmla="*/ 5557067 h 6191997"/>
              <a:gd name="connsiteX175" fmla="*/ 9350299 w 10679450"/>
              <a:gd name="connsiteY175" fmla="*/ 5512597 h 6191997"/>
              <a:gd name="connsiteX176" fmla="*/ 9402180 w 10679450"/>
              <a:gd name="connsiteY176" fmla="*/ 5532362 h 6191997"/>
              <a:gd name="connsiteX177" fmla="*/ 9439238 w 10679450"/>
              <a:gd name="connsiteY177" fmla="*/ 5520009 h 6191997"/>
              <a:gd name="connsiteX178" fmla="*/ 9459002 w 10679450"/>
              <a:gd name="connsiteY178" fmla="*/ 5579302 h 6191997"/>
              <a:gd name="connsiteX179" fmla="*/ 9456532 w 10679450"/>
              <a:gd name="connsiteY179" fmla="*/ 5564479 h 6191997"/>
              <a:gd name="connsiteX180" fmla="*/ 9436768 w 10679450"/>
              <a:gd name="connsiteY180" fmla="*/ 5596596 h 6191997"/>
              <a:gd name="connsiteX181" fmla="*/ 9429356 w 10679450"/>
              <a:gd name="connsiteY181" fmla="*/ 5616360 h 6191997"/>
              <a:gd name="connsiteX182" fmla="*/ 9389828 w 10679450"/>
              <a:gd name="connsiteY182" fmla="*/ 5623772 h 6191997"/>
              <a:gd name="connsiteX183" fmla="*/ 9394768 w 10679450"/>
              <a:gd name="connsiteY183" fmla="*/ 5618831 h 6191997"/>
              <a:gd name="connsiteX184" fmla="*/ 9365122 w 10679450"/>
              <a:gd name="connsiteY184" fmla="*/ 5571890 h 6191997"/>
              <a:gd name="connsiteX185" fmla="*/ 9372534 w 10679450"/>
              <a:gd name="connsiteY185" fmla="*/ 5584243 h 6191997"/>
              <a:gd name="connsiteX186" fmla="*/ 9375004 w 10679450"/>
              <a:gd name="connsiteY186" fmla="*/ 5579302 h 6191997"/>
              <a:gd name="connsiteX187" fmla="*/ 9350299 w 10679450"/>
              <a:gd name="connsiteY187" fmla="*/ 5512597 h 6191997"/>
              <a:gd name="connsiteX188" fmla="*/ 9457460 w 10679450"/>
              <a:gd name="connsiteY188" fmla="*/ 5499937 h 6191997"/>
              <a:gd name="connsiteX189" fmla="*/ 9461474 w 10679450"/>
              <a:gd name="connsiteY189" fmla="*/ 5502716 h 6191997"/>
              <a:gd name="connsiteX190" fmla="*/ 9451591 w 10679450"/>
              <a:gd name="connsiteY190" fmla="*/ 5502716 h 6191997"/>
              <a:gd name="connsiteX191" fmla="*/ 9457460 w 10679450"/>
              <a:gd name="connsiteY191" fmla="*/ 5499937 h 6191997"/>
              <a:gd name="connsiteX192" fmla="*/ 9444179 w 10679450"/>
              <a:gd name="connsiteY192" fmla="*/ 5478011 h 6191997"/>
              <a:gd name="connsiteX193" fmla="*/ 9451592 w 10679450"/>
              <a:gd name="connsiteY193" fmla="*/ 5497775 h 6191997"/>
              <a:gd name="connsiteX194" fmla="*/ 9444179 w 10679450"/>
              <a:gd name="connsiteY194" fmla="*/ 5478011 h 6191997"/>
              <a:gd name="connsiteX195" fmla="*/ 9053834 w 10679450"/>
              <a:gd name="connsiteY195" fmla="*/ 5287780 h 6191997"/>
              <a:gd name="connsiteX196" fmla="*/ 9060581 w 10679450"/>
              <a:gd name="connsiteY196" fmla="*/ 5293178 h 6191997"/>
              <a:gd name="connsiteX197" fmla="*/ 9061245 w 10679450"/>
              <a:gd name="connsiteY197" fmla="*/ 5295191 h 6191997"/>
              <a:gd name="connsiteX198" fmla="*/ 9053834 w 10679450"/>
              <a:gd name="connsiteY198" fmla="*/ 5287780 h 6191997"/>
              <a:gd name="connsiteX199" fmla="*/ 8394199 w 10679450"/>
              <a:gd name="connsiteY199" fmla="*/ 5003668 h 6191997"/>
              <a:gd name="connsiteX200" fmla="*/ 8403344 w 10679450"/>
              <a:gd name="connsiteY200" fmla="*/ 5016876 h 6191997"/>
              <a:gd name="connsiteX201" fmla="*/ 8403001 w 10679450"/>
              <a:gd name="connsiteY201" fmla="*/ 5017294 h 6191997"/>
              <a:gd name="connsiteX202" fmla="*/ 8394199 w 10679450"/>
              <a:gd name="connsiteY202" fmla="*/ 5003668 h 6191997"/>
              <a:gd name="connsiteX203" fmla="*/ 6669763 w 10679450"/>
              <a:gd name="connsiteY203" fmla="*/ 4825789 h 6191997"/>
              <a:gd name="connsiteX204" fmla="*/ 6669763 w 10679450"/>
              <a:gd name="connsiteY204" fmla="*/ 4825789 h 6191997"/>
              <a:gd name="connsiteX205" fmla="*/ 9923464 w 10679450"/>
              <a:gd name="connsiteY205" fmla="*/ 4801082 h 6191997"/>
              <a:gd name="connsiteX206" fmla="*/ 10007464 w 10679450"/>
              <a:gd name="connsiteY206" fmla="*/ 4872728 h 6191997"/>
              <a:gd name="connsiteX207" fmla="*/ 9955581 w 10679450"/>
              <a:gd name="connsiteY207" fmla="*/ 4838140 h 6191997"/>
              <a:gd name="connsiteX208" fmla="*/ 9923464 w 10679450"/>
              <a:gd name="connsiteY208" fmla="*/ 4801082 h 6191997"/>
              <a:gd name="connsiteX209" fmla="*/ 6738938 w 10679450"/>
              <a:gd name="connsiteY209" fmla="*/ 4796142 h 6191997"/>
              <a:gd name="connsiteX210" fmla="*/ 6736468 w 10679450"/>
              <a:gd name="connsiteY210" fmla="*/ 4808495 h 6191997"/>
              <a:gd name="connsiteX211" fmla="*/ 6738938 w 10679450"/>
              <a:gd name="connsiteY211" fmla="*/ 4796142 h 6191997"/>
              <a:gd name="connsiteX212" fmla="*/ 9194656 w 10679450"/>
              <a:gd name="connsiteY212" fmla="*/ 4682497 h 6191997"/>
              <a:gd name="connsiteX213" fmla="*/ 9187244 w 10679450"/>
              <a:gd name="connsiteY213" fmla="*/ 4692380 h 6191997"/>
              <a:gd name="connsiteX214" fmla="*/ 9184772 w 10679450"/>
              <a:gd name="connsiteY214" fmla="*/ 4687439 h 6191997"/>
              <a:gd name="connsiteX215" fmla="*/ 9194656 w 10679450"/>
              <a:gd name="connsiteY215" fmla="*/ 4682497 h 6191997"/>
              <a:gd name="connsiteX216" fmla="*/ 9100774 w 10679450"/>
              <a:gd name="connsiteY216" fmla="*/ 4600969 h 6191997"/>
              <a:gd name="connsiteX217" fmla="*/ 9110657 w 10679450"/>
              <a:gd name="connsiteY217" fmla="*/ 4600969 h 6191997"/>
              <a:gd name="connsiteX218" fmla="*/ 9100774 w 10679450"/>
              <a:gd name="connsiteY218" fmla="*/ 4600969 h 6191997"/>
              <a:gd name="connsiteX219" fmla="*/ 6375769 w 10679450"/>
              <a:gd name="connsiteY219" fmla="*/ 4571323 h 6191997"/>
              <a:gd name="connsiteX220" fmla="*/ 6370828 w 10679450"/>
              <a:gd name="connsiteY220" fmla="*/ 4576265 h 6191997"/>
              <a:gd name="connsiteX221" fmla="*/ 6375769 w 10679450"/>
              <a:gd name="connsiteY221" fmla="*/ 4571323 h 6191997"/>
              <a:gd name="connsiteX222" fmla="*/ 6486563 w 10679450"/>
              <a:gd name="connsiteY222" fmla="*/ 4552552 h 6191997"/>
              <a:gd name="connsiteX223" fmla="*/ 6516590 w 10679450"/>
              <a:gd name="connsiteY223" fmla="*/ 4662733 h 6191997"/>
              <a:gd name="connsiteX224" fmla="*/ 6506708 w 10679450"/>
              <a:gd name="connsiteY224" fmla="*/ 4647910 h 6191997"/>
              <a:gd name="connsiteX225" fmla="*/ 6494355 w 10679450"/>
              <a:gd name="connsiteY225" fmla="*/ 4726967 h 6191997"/>
              <a:gd name="connsiteX226" fmla="*/ 6464709 w 10679450"/>
              <a:gd name="connsiteY226" fmla="*/ 4833201 h 6191997"/>
              <a:gd name="connsiteX227" fmla="*/ 6427651 w 10679450"/>
              <a:gd name="connsiteY227" fmla="*/ 4951786 h 6191997"/>
              <a:gd name="connsiteX228" fmla="*/ 6368357 w 10679450"/>
              <a:gd name="connsiteY228" fmla="*/ 4974021 h 6191997"/>
              <a:gd name="connsiteX229" fmla="*/ 6326358 w 10679450"/>
              <a:gd name="connsiteY229" fmla="*/ 4904846 h 6191997"/>
              <a:gd name="connsiteX230" fmla="*/ 6326358 w 10679450"/>
              <a:gd name="connsiteY230" fmla="*/ 4833201 h 6191997"/>
              <a:gd name="connsiteX231" fmla="*/ 6348593 w 10679450"/>
              <a:gd name="connsiteY231" fmla="*/ 4771437 h 6191997"/>
              <a:gd name="connsiteX232" fmla="*/ 6336240 w 10679450"/>
              <a:gd name="connsiteY232" fmla="*/ 4719556 h 6191997"/>
              <a:gd name="connsiteX233" fmla="*/ 6346123 w 10679450"/>
              <a:gd name="connsiteY233" fmla="*/ 4677556 h 6191997"/>
              <a:gd name="connsiteX234" fmla="*/ 6412828 w 10679450"/>
              <a:gd name="connsiteY234" fmla="*/ 4672615 h 6191997"/>
              <a:gd name="connsiteX235" fmla="*/ 6422710 w 10679450"/>
              <a:gd name="connsiteY235" fmla="*/ 4655322 h 6191997"/>
              <a:gd name="connsiteX236" fmla="*/ 6430121 w 10679450"/>
              <a:gd name="connsiteY236" fmla="*/ 4652851 h 6191997"/>
              <a:gd name="connsiteX237" fmla="*/ 6435062 w 10679450"/>
              <a:gd name="connsiteY237" fmla="*/ 4628145 h 6191997"/>
              <a:gd name="connsiteX238" fmla="*/ 6435062 w 10679450"/>
              <a:gd name="connsiteY238" fmla="*/ 4638028 h 6191997"/>
              <a:gd name="connsiteX239" fmla="*/ 6452356 w 10679450"/>
              <a:gd name="connsiteY239" fmla="*/ 4625674 h 6191997"/>
              <a:gd name="connsiteX240" fmla="*/ 6452356 w 10679450"/>
              <a:gd name="connsiteY240" fmla="*/ 4610851 h 6191997"/>
              <a:gd name="connsiteX241" fmla="*/ 6449886 w 10679450"/>
              <a:gd name="connsiteY241" fmla="*/ 4593557 h 6191997"/>
              <a:gd name="connsiteX242" fmla="*/ 6459768 w 10679450"/>
              <a:gd name="connsiteY242" fmla="*/ 4598498 h 6191997"/>
              <a:gd name="connsiteX243" fmla="*/ 6467179 w 10679450"/>
              <a:gd name="connsiteY243" fmla="*/ 4581205 h 6191997"/>
              <a:gd name="connsiteX244" fmla="*/ 6477062 w 10679450"/>
              <a:gd name="connsiteY244" fmla="*/ 4556499 h 6191997"/>
              <a:gd name="connsiteX245" fmla="*/ 6486563 w 10679450"/>
              <a:gd name="connsiteY245" fmla="*/ 4552552 h 6191997"/>
              <a:gd name="connsiteX246" fmla="*/ 6353535 w 10679450"/>
              <a:gd name="connsiteY246" fmla="*/ 4549088 h 6191997"/>
              <a:gd name="connsiteX247" fmla="*/ 6351064 w 10679450"/>
              <a:gd name="connsiteY247" fmla="*/ 4554029 h 6191997"/>
              <a:gd name="connsiteX248" fmla="*/ 6353535 w 10679450"/>
              <a:gd name="connsiteY248" fmla="*/ 4549088 h 6191997"/>
              <a:gd name="connsiteX249" fmla="*/ 9807040 w 10679450"/>
              <a:gd name="connsiteY249" fmla="*/ 4539823 h 6191997"/>
              <a:gd name="connsiteX250" fmla="*/ 9814761 w 10679450"/>
              <a:gd name="connsiteY250" fmla="*/ 4541676 h 6191997"/>
              <a:gd name="connsiteX251" fmla="*/ 9804878 w 10679450"/>
              <a:gd name="connsiteY251" fmla="*/ 4541676 h 6191997"/>
              <a:gd name="connsiteX252" fmla="*/ 9807040 w 10679450"/>
              <a:gd name="connsiteY252" fmla="*/ 4539823 h 6191997"/>
              <a:gd name="connsiteX253" fmla="*/ 8964658 w 10679450"/>
              <a:gd name="connsiteY253" fmla="*/ 4530849 h 6191997"/>
              <a:gd name="connsiteX254" fmla="*/ 8965142 w 10679450"/>
              <a:gd name="connsiteY254" fmla="*/ 4531050 h 6191997"/>
              <a:gd name="connsiteX255" fmla="*/ 8964894 w 10679450"/>
              <a:gd name="connsiteY255" fmla="*/ 4531794 h 6191997"/>
              <a:gd name="connsiteX256" fmla="*/ 8913014 w 10679450"/>
              <a:gd name="connsiteY256" fmla="*/ 4529323 h 6191997"/>
              <a:gd name="connsiteX257" fmla="*/ 8922897 w 10679450"/>
              <a:gd name="connsiteY257" fmla="*/ 4541676 h 6191997"/>
              <a:gd name="connsiteX258" fmla="*/ 8910544 w 10679450"/>
              <a:gd name="connsiteY258" fmla="*/ 4541676 h 6191997"/>
              <a:gd name="connsiteX259" fmla="*/ 8913014 w 10679450"/>
              <a:gd name="connsiteY259" fmla="*/ 4529323 h 6191997"/>
              <a:gd name="connsiteX260" fmla="*/ 6318947 w 10679450"/>
              <a:gd name="connsiteY260" fmla="*/ 4526853 h 6191997"/>
              <a:gd name="connsiteX261" fmla="*/ 6321417 w 10679450"/>
              <a:gd name="connsiteY261" fmla="*/ 4544147 h 6191997"/>
              <a:gd name="connsiteX262" fmla="*/ 6318947 w 10679450"/>
              <a:gd name="connsiteY262" fmla="*/ 4526853 h 6191997"/>
              <a:gd name="connsiteX263" fmla="*/ 8915483 w 10679450"/>
              <a:gd name="connsiteY263" fmla="*/ 4524382 h 6191997"/>
              <a:gd name="connsiteX264" fmla="*/ 8947601 w 10679450"/>
              <a:gd name="connsiteY264" fmla="*/ 4529323 h 6191997"/>
              <a:gd name="connsiteX265" fmla="*/ 8915483 w 10679450"/>
              <a:gd name="connsiteY265" fmla="*/ 4524382 h 6191997"/>
              <a:gd name="connsiteX266" fmla="*/ 8962424 w 10679450"/>
              <a:gd name="connsiteY266" fmla="*/ 4521911 h 6191997"/>
              <a:gd name="connsiteX267" fmla="*/ 8964658 w 10679450"/>
              <a:gd name="connsiteY267" fmla="*/ 4530849 h 6191997"/>
              <a:gd name="connsiteX268" fmla="*/ 8955012 w 10679450"/>
              <a:gd name="connsiteY268" fmla="*/ 4526853 h 6191997"/>
              <a:gd name="connsiteX269" fmla="*/ 8962424 w 10679450"/>
              <a:gd name="connsiteY269" fmla="*/ 4521911 h 6191997"/>
              <a:gd name="connsiteX270" fmla="*/ 9103246 w 10679450"/>
              <a:gd name="connsiteY270" fmla="*/ 4519441 h 6191997"/>
              <a:gd name="connsiteX271" fmla="*/ 9100774 w 10679450"/>
              <a:gd name="connsiteY271" fmla="*/ 4531794 h 6191997"/>
              <a:gd name="connsiteX272" fmla="*/ 9103246 w 10679450"/>
              <a:gd name="connsiteY272" fmla="*/ 4519441 h 6191997"/>
              <a:gd name="connsiteX273" fmla="*/ 9281124 w 10679450"/>
              <a:gd name="connsiteY273" fmla="*/ 4507088 h 6191997"/>
              <a:gd name="connsiteX274" fmla="*/ 9293477 w 10679450"/>
              <a:gd name="connsiteY274" fmla="*/ 4546617 h 6191997"/>
              <a:gd name="connsiteX275" fmla="*/ 9305829 w 10679450"/>
              <a:gd name="connsiteY275" fmla="*/ 4583675 h 6191997"/>
              <a:gd name="connsiteX276" fmla="*/ 9325594 w 10679450"/>
              <a:gd name="connsiteY276" fmla="*/ 4620733 h 6191997"/>
              <a:gd name="connsiteX277" fmla="*/ 9350299 w 10679450"/>
              <a:gd name="connsiteY277" fmla="*/ 4635556 h 6191997"/>
              <a:gd name="connsiteX278" fmla="*/ 9424415 w 10679450"/>
              <a:gd name="connsiteY278" fmla="*/ 4776378 h 6191997"/>
              <a:gd name="connsiteX279" fmla="*/ 9446650 w 10679450"/>
              <a:gd name="connsiteY279" fmla="*/ 4793672 h 6191997"/>
              <a:gd name="connsiteX280" fmla="*/ 9463944 w 10679450"/>
              <a:gd name="connsiteY280" fmla="*/ 4818377 h 6191997"/>
              <a:gd name="connsiteX281" fmla="*/ 9503473 w 10679450"/>
              <a:gd name="connsiteY281" fmla="*/ 4865318 h 6191997"/>
              <a:gd name="connsiteX282" fmla="*/ 9518295 w 10679450"/>
              <a:gd name="connsiteY282" fmla="*/ 4880141 h 6191997"/>
              <a:gd name="connsiteX283" fmla="*/ 9520766 w 10679450"/>
              <a:gd name="connsiteY283" fmla="*/ 4872729 h 6191997"/>
              <a:gd name="connsiteX284" fmla="*/ 9552884 w 10679450"/>
              <a:gd name="connsiteY284" fmla="*/ 4927081 h 6191997"/>
              <a:gd name="connsiteX285" fmla="*/ 9580059 w 10679450"/>
              <a:gd name="connsiteY285" fmla="*/ 4964139 h 6191997"/>
              <a:gd name="connsiteX286" fmla="*/ 9609706 w 10679450"/>
              <a:gd name="connsiteY286" fmla="*/ 5075314 h 6191997"/>
              <a:gd name="connsiteX287" fmla="*/ 9575118 w 10679450"/>
              <a:gd name="connsiteY287" fmla="*/ 5216134 h 6191997"/>
              <a:gd name="connsiteX288" fmla="*/ 9528178 w 10679450"/>
              <a:gd name="connsiteY288" fmla="*/ 5312485 h 6191997"/>
              <a:gd name="connsiteX289" fmla="*/ 9523237 w 10679450"/>
              <a:gd name="connsiteY289" fmla="*/ 5310015 h 6191997"/>
              <a:gd name="connsiteX290" fmla="*/ 9498531 w 10679450"/>
              <a:gd name="connsiteY290" fmla="*/ 5401425 h 6191997"/>
              <a:gd name="connsiteX291" fmla="*/ 9424415 w 10679450"/>
              <a:gd name="connsiteY291" fmla="*/ 5428601 h 6191997"/>
              <a:gd name="connsiteX292" fmla="*/ 9392298 w 10679450"/>
              <a:gd name="connsiteY292" fmla="*/ 5448365 h 6191997"/>
              <a:gd name="connsiteX293" fmla="*/ 9402180 w 10679450"/>
              <a:gd name="connsiteY293" fmla="*/ 5445894 h 6191997"/>
              <a:gd name="connsiteX294" fmla="*/ 9397239 w 10679450"/>
              <a:gd name="connsiteY294" fmla="*/ 5460717 h 6191997"/>
              <a:gd name="connsiteX295" fmla="*/ 9367593 w 10679450"/>
              <a:gd name="connsiteY295" fmla="*/ 5426130 h 6191997"/>
              <a:gd name="connsiteX296" fmla="*/ 9347828 w 10679450"/>
              <a:gd name="connsiteY296" fmla="*/ 5428601 h 6191997"/>
              <a:gd name="connsiteX297" fmla="*/ 9335476 w 10679450"/>
              <a:gd name="connsiteY297" fmla="*/ 5421189 h 6191997"/>
              <a:gd name="connsiteX298" fmla="*/ 9342888 w 10679450"/>
              <a:gd name="connsiteY298" fmla="*/ 5426130 h 6191997"/>
              <a:gd name="connsiteX299" fmla="*/ 9320652 w 10679450"/>
              <a:gd name="connsiteY299" fmla="*/ 5443424 h 6191997"/>
              <a:gd name="connsiteX300" fmla="*/ 9278653 w 10679450"/>
              <a:gd name="connsiteY300" fmla="*/ 5438483 h 6191997"/>
              <a:gd name="connsiteX301" fmla="*/ 9229243 w 10679450"/>
              <a:gd name="connsiteY301" fmla="*/ 5421189 h 6191997"/>
              <a:gd name="connsiteX302" fmla="*/ 9192184 w 10679450"/>
              <a:gd name="connsiteY302" fmla="*/ 5381660 h 6191997"/>
              <a:gd name="connsiteX303" fmla="*/ 9179832 w 10679450"/>
              <a:gd name="connsiteY303" fmla="*/ 5324838 h 6191997"/>
              <a:gd name="connsiteX304" fmla="*/ 9150240 w 10679450"/>
              <a:gd name="connsiteY304" fmla="*/ 5331179 h 6191997"/>
              <a:gd name="connsiteX305" fmla="*/ 9152656 w 10679450"/>
              <a:gd name="connsiteY305" fmla="*/ 5332249 h 6191997"/>
              <a:gd name="connsiteX306" fmla="*/ 9105715 w 10679450"/>
              <a:gd name="connsiteY306" fmla="*/ 5329779 h 6191997"/>
              <a:gd name="connsiteX307" fmla="*/ 9131038 w 10679450"/>
              <a:gd name="connsiteY307" fmla="*/ 5322676 h 6191997"/>
              <a:gd name="connsiteX308" fmla="*/ 9146314 w 10679450"/>
              <a:gd name="connsiteY308" fmla="*/ 5329440 h 6191997"/>
              <a:gd name="connsiteX309" fmla="*/ 9155126 w 10679450"/>
              <a:gd name="connsiteY309" fmla="*/ 5306309 h 6191997"/>
              <a:gd name="connsiteX310" fmla="*/ 9142774 w 10679450"/>
              <a:gd name="connsiteY310" fmla="*/ 5280368 h 6191997"/>
              <a:gd name="connsiteX311" fmla="*/ 9118068 w 10679450"/>
              <a:gd name="connsiteY311" fmla="*/ 5317426 h 6191997"/>
              <a:gd name="connsiteX312" fmla="*/ 9118068 w 10679450"/>
              <a:gd name="connsiteY312" fmla="*/ 5305074 h 6191997"/>
              <a:gd name="connsiteX313" fmla="*/ 9132892 w 10679450"/>
              <a:gd name="connsiteY313" fmla="*/ 5218605 h 6191997"/>
              <a:gd name="connsiteX314" fmla="*/ 9078539 w 10679450"/>
              <a:gd name="connsiteY314" fmla="*/ 5307544 h 6191997"/>
              <a:gd name="connsiteX315" fmla="*/ 9060581 w 10679450"/>
              <a:gd name="connsiteY315" fmla="*/ 5293178 h 6191997"/>
              <a:gd name="connsiteX316" fmla="*/ 9054104 w 10679450"/>
              <a:gd name="connsiteY316" fmla="*/ 5273536 h 6191997"/>
              <a:gd name="connsiteX317" fmla="*/ 9026658 w 10679450"/>
              <a:gd name="connsiteY317" fmla="*/ 5221075 h 6191997"/>
              <a:gd name="connsiteX318" fmla="*/ 8999482 w 10679450"/>
              <a:gd name="connsiteY318" fmla="*/ 5206252 h 6191997"/>
              <a:gd name="connsiteX319" fmla="*/ 8942660 w 10679450"/>
              <a:gd name="connsiteY319" fmla="*/ 5186488 h 6191997"/>
              <a:gd name="connsiteX320" fmla="*/ 8826544 w 10679450"/>
              <a:gd name="connsiteY320" fmla="*/ 5206252 h 6191997"/>
              <a:gd name="connsiteX321" fmla="*/ 8742546 w 10679450"/>
              <a:gd name="connsiteY321" fmla="*/ 5228487 h 6191997"/>
              <a:gd name="connsiteX322" fmla="*/ 8688194 w 10679450"/>
              <a:gd name="connsiteY322" fmla="*/ 5268016 h 6191997"/>
              <a:gd name="connsiteX323" fmla="*/ 8601725 w 10679450"/>
              <a:gd name="connsiteY323" fmla="*/ 5270486 h 6191997"/>
              <a:gd name="connsiteX324" fmla="*/ 8549844 w 10679450"/>
              <a:gd name="connsiteY324" fmla="*/ 5305074 h 6191997"/>
              <a:gd name="connsiteX325" fmla="*/ 8451022 w 10679450"/>
              <a:gd name="connsiteY325" fmla="*/ 5258133 h 6191997"/>
              <a:gd name="connsiteX326" fmla="*/ 8468316 w 10679450"/>
              <a:gd name="connsiteY326" fmla="*/ 5223546 h 6191997"/>
              <a:gd name="connsiteX327" fmla="*/ 8436199 w 10679450"/>
              <a:gd name="connsiteY327" fmla="*/ 5092607 h 6191997"/>
              <a:gd name="connsiteX328" fmla="*/ 8416435 w 10679450"/>
              <a:gd name="connsiteY328" fmla="*/ 5035785 h 6191997"/>
              <a:gd name="connsiteX329" fmla="*/ 8403344 w 10679450"/>
              <a:gd name="connsiteY329" fmla="*/ 5016876 h 6191997"/>
              <a:gd name="connsiteX330" fmla="*/ 8405317 w 10679450"/>
              <a:gd name="connsiteY330" fmla="*/ 5014476 h 6191997"/>
              <a:gd name="connsiteX331" fmla="*/ 8401611 w 10679450"/>
              <a:gd name="connsiteY331" fmla="*/ 4986374 h 6191997"/>
              <a:gd name="connsiteX332" fmla="*/ 8409023 w 10679450"/>
              <a:gd name="connsiteY332" fmla="*/ 5006138 h 6191997"/>
              <a:gd name="connsiteX333" fmla="*/ 8413964 w 10679450"/>
              <a:gd name="connsiteY333" fmla="*/ 5001197 h 6191997"/>
              <a:gd name="connsiteX334" fmla="*/ 8416435 w 10679450"/>
              <a:gd name="connsiteY334" fmla="*/ 5011079 h 6191997"/>
              <a:gd name="connsiteX335" fmla="*/ 8399141 w 10679450"/>
              <a:gd name="connsiteY335" fmla="*/ 4946846 h 6191997"/>
              <a:gd name="connsiteX336" fmla="*/ 8428788 w 10679450"/>
              <a:gd name="connsiteY336" fmla="*/ 4852965 h 6191997"/>
              <a:gd name="connsiteX337" fmla="*/ 8433728 w 10679450"/>
              <a:gd name="connsiteY337" fmla="*/ 4875200 h 6191997"/>
              <a:gd name="connsiteX338" fmla="*/ 8586902 w 10679450"/>
              <a:gd name="connsiteY338" fmla="*/ 4793672 h 6191997"/>
              <a:gd name="connsiteX339" fmla="*/ 8665959 w 10679450"/>
              <a:gd name="connsiteY339" fmla="*/ 4749202 h 6191997"/>
              <a:gd name="connsiteX340" fmla="*/ 8693135 w 10679450"/>
              <a:gd name="connsiteY340" fmla="*/ 4684967 h 6191997"/>
              <a:gd name="connsiteX341" fmla="*/ 8712900 w 10679450"/>
              <a:gd name="connsiteY341" fmla="*/ 4719555 h 6191997"/>
              <a:gd name="connsiteX342" fmla="*/ 8742546 w 10679450"/>
              <a:gd name="connsiteY342" fmla="*/ 4687438 h 6191997"/>
              <a:gd name="connsiteX343" fmla="*/ 8757369 w 10679450"/>
              <a:gd name="connsiteY343" fmla="*/ 4655321 h 6191997"/>
              <a:gd name="connsiteX344" fmla="*/ 8767251 w 10679450"/>
              <a:gd name="connsiteY344" fmla="*/ 4645438 h 6191997"/>
              <a:gd name="connsiteX345" fmla="*/ 8779604 w 10679450"/>
              <a:gd name="connsiteY345" fmla="*/ 4630615 h 6191997"/>
              <a:gd name="connsiteX346" fmla="*/ 8787016 w 10679450"/>
              <a:gd name="connsiteY346" fmla="*/ 4608380 h 6191997"/>
              <a:gd name="connsiteX347" fmla="*/ 8789486 w 10679450"/>
              <a:gd name="connsiteY347" fmla="*/ 4615792 h 6191997"/>
              <a:gd name="connsiteX348" fmla="*/ 8846309 w 10679450"/>
              <a:gd name="connsiteY348" fmla="*/ 4645438 h 6191997"/>
              <a:gd name="connsiteX349" fmla="*/ 8893249 w 10679450"/>
              <a:gd name="connsiteY349" fmla="*/ 4645438 h 6191997"/>
              <a:gd name="connsiteX350" fmla="*/ 8885838 w 10679450"/>
              <a:gd name="connsiteY350" fmla="*/ 4610851 h 6191997"/>
              <a:gd name="connsiteX351" fmla="*/ 8908072 w 10679450"/>
              <a:gd name="connsiteY351" fmla="*/ 4593557 h 6191997"/>
              <a:gd name="connsiteX352" fmla="*/ 8930307 w 10679450"/>
              <a:gd name="connsiteY352" fmla="*/ 4571322 h 6191997"/>
              <a:gd name="connsiteX353" fmla="*/ 8972307 w 10679450"/>
              <a:gd name="connsiteY353" fmla="*/ 4554028 h 6191997"/>
              <a:gd name="connsiteX354" fmla="*/ 8976630 w 10679450"/>
              <a:gd name="connsiteY354" fmla="*/ 4535808 h 6191997"/>
              <a:gd name="connsiteX355" fmla="*/ 8965142 w 10679450"/>
              <a:gd name="connsiteY355" fmla="*/ 4531050 h 6191997"/>
              <a:gd name="connsiteX356" fmla="*/ 8967365 w 10679450"/>
              <a:gd name="connsiteY356" fmla="*/ 4524382 h 6191997"/>
              <a:gd name="connsiteX357" fmla="*/ 9078539 w 10679450"/>
              <a:gd name="connsiteY357" fmla="*/ 4546617 h 6191997"/>
              <a:gd name="connsiteX358" fmla="*/ 9076069 w 10679450"/>
              <a:gd name="connsiteY358" fmla="*/ 4551558 h 6191997"/>
              <a:gd name="connsiteX359" fmla="*/ 9081010 w 10679450"/>
              <a:gd name="connsiteY359" fmla="*/ 4561440 h 6191997"/>
              <a:gd name="connsiteX360" fmla="*/ 9095834 w 10679450"/>
              <a:gd name="connsiteY360" fmla="*/ 4544146 h 6191997"/>
              <a:gd name="connsiteX361" fmla="*/ 9098303 w 10679450"/>
              <a:gd name="connsiteY361" fmla="*/ 4556499 h 6191997"/>
              <a:gd name="connsiteX362" fmla="*/ 9108186 w 10679450"/>
              <a:gd name="connsiteY362" fmla="*/ 4556499 h 6191997"/>
              <a:gd name="connsiteX363" fmla="*/ 9088421 w 10679450"/>
              <a:gd name="connsiteY363" fmla="*/ 4581205 h 6191997"/>
              <a:gd name="connsiteX364" fmla="*/ 9088421 w 10679450"/>
              <a:gd name="connsiteY364" fmla="*/ 4591087 h 6191997"/>
              <a:gd name="connsiteX365" fmla="*/ 9081010 w 10679450"/>
              <a:gd name="connsiteY365" fmla="*/ 4583675 h 6191997"/>
              <a:gd name="connsiteX366" fmla="*/ 9078539 w 10679450"/>
              <a:gd name="connsiteY366" fmla="*/ 4598498 h 6191997"/>
              <a:gd name="connsiteX367" fmla="*/ 9083481 w 10679450"/>
              <a:gd name="connsiteY367" fmla="*/ 4596028 h 6191997"/>
              <a:gd name="connsiteX368" fmla="*/ 9076069 w 10679450"/>
              <a:gd name="connsiteY368" fmla="*/ 4642968 h 6191997"/>
              <a:gd name="connsiteX369" fmla="*/ 9095834 w 10679450"/>
              <a:gd name="connsiteY369" fmla="*/ 4667673 h 6191997"/>
              <a:gd name="connsiteX370" fmla="*/ 9172420 w 10679450"/>
              <a:gd name="connsiteY370" fmla="*/ 4697320 h 6191997"/>
              <a:gd name="connsiteX371" fmla="*/ 9209478 w 10679450"/>
              <a:gd name="connsiteY371" fmla="*/ 4722025 h 6191997"/>
              <a:gd name="connsiteX372" fmla="*/ 9241595 w 10679450"/>
              <a:gd name="connsiteY372" fmla="*/ 4665203 h 6191997"/>
              <a:gd name="connsiteX373" fmla="*/ 9281124 w 10679450"/>
              <a:gd name="connsiteY373" fmla="*/ 4507088 h 6191997"/>
              <a:gd name="connsiteX374" fmla="*/ 8710430 w 10679450"/>
              <a:gd name="connsiteY374" fmla="*/ 4499677 h 6191997"/>
              <a:gd name="connsiteX375" fmla="*/ 8695605 w 10679450"/>
              <a:gd name="connsiteY375" fmla="*/ 4512030 h 6191997"/>
              <a:gd name="connsiteX376" fmla="*/ 8710430 w 10679450"/>
              <a:gd name="connsiteY376" fmla="*/ 4499677 h 6191997"/>
              <a:gd name="connsiteX377" fmla="*/ 9849348 w 10679450"/>
              <a:gd name="connsiteY377" fmla="*/ 4492265 h 6191997"/>
              <a:gd name="connsiteX378" fmla="*/ 9876525 w 10679450"/>
              <a:gd name="connsiteY378" fmla="*/ 4509559 h 6191997"/>
              <a:gd name="connsiteX379" fmla="*/ 9849348 w 10679450"/>
              <a:gd name="connsiteY379" fmla="*/ 4492265 h 6191997"/>
              <a:gd name="connsiteX380" fmla="*/ 9535589 w 10679450"/>
              <a:gd name="connsiteY380" fmla="*/ 4479913 h 6191997"/>
              <a:gd name="connsiteX381" fmla="*/ 9547943 w 10679450"/>
              <a:gd name="connsiteY381" fmla="*/ 4489796 h 6191997"/>
              <a:gd name="connsiteX382" fmla="*/ 9535589 w 10679450"/>
              <a:gd name="connsiteY382" fmla="*/ 4479913 h 6191997"/>
              <a:gd name="connsiteX383" fmla="*/ 9794996 w 10679450"/>
              <a:gd name="connsiteY383" fmla="*/ 4465090 h 6191997"/>
              <a:gd name="connsiteX384" fmla="*/ 9834525 w 10679450"/>
              <a:gd name="connsiteY384" fmla="*/ 4482384 h 6191997"/>
              <a:gd name="connsiteX385" fmla="*/ 9794996 w 10679450"/>
              <a:gd name="connsiteY385" fmla="*/ 4465090 h 6191997"/>
              <a:gd name="connsiteX386" fmla="*/ 9525707 w 10679450"/>
              <a:gd name="connsiteY386" fmla="*/ 4465090 h 6191997"/>
              <a:gd name="connsiteX387" fmla="*/ 9538061 w 10679450"/>
              <a:gd name="connsiteY387" fmla="*/ 4474972 h 6191997"/>
              <a:gd name="connsiteX388" fmla="*/ 9525707 w 10679450"/>
              <a:gd name="connsiteY388" fmla="*/ 4465090 h 6191997"/>
              <a:gd name="connsiteX389" fmla="*/ 8609137 w 10679450"/>
              <a:gd name="connsiteY389" fmla="*/ 4465090 h 6191997"/>
              <a:gd name="connsiteX390" fmla="*/ 8619019 w 10679450"/>
              <a:gd name="connsiteY390" fmla="*/ 4494736 h 6191997"/>
              <a:gd name="connsiteX391" fmla="*/ 8609137 w 10679450"/>
              <a:gd name="connsiteY391" fmla="*/ 4465090 h 6191997"/>
              <a:gd name="connsiteX392" fmla="*/ 9587471 w 10679450"/>
              <a:gd name="connsiteY392" fmla="*/ 4455207 h 6191997"/>
              <a:gd name="connsiteX393" fmla="*/ 9597354 w 10679450"/>
              <a:gd name="connsiteY393" fmla="*/ 4465090 h 6191997"/>
              <a:gd name="connsiteX394" fmla="*/ 9587471 w 10679450"/>
              <a:gd name="connsiteY394" fmla="*/ 4455207 h 6191997"/>
              <a:gd name="connsiteX395" fmla="*/ 9819394 w 10679450"/>
              <a:gd name="connsiteY395" fmla="*/ 4454590 h 6191997"/>
              <a:gd name="connsiteX396" fmla="*/ 9822173 w 10679450"/>
              <a:gd name="connsiteY396" fmla="*/ 4457679 h 6191997"/>
              <a:gd name="connsiteX397" fmla="*/ 9814760 w 10679450"/>
              <a:gd name="connsiteY397" fmla="*/ 4455208 h 6191997"/>
              <a:gd name="connsiteX398" fmla="*/ 9819394 w 10679450"/>
              <a:gd name="connsiteY398" fmla="*/ 4454590 h 6191997"/>
              <a:gd name="connsiteX399" fmla="*/ 8799677 w 10679450"/>
              <a:gd name="connsiteY399" fmla="*/ 4438840 h 6191997"/>
              <a:gd name="connsiteX400" fmla="*/ 8814191 w 10679450"/>
              <a:gd name="connsiteY400" fmla="*/ 4450266 h 6191997"/>
              <a:gd name="connsiteX401" fmla="*/ 8715369 w 10679450"/>
              <a:gd name="connsiteY401" fmla="*/ 4494736 h 6191997"/>
              <a:gd name="connsiteX402" fmla="*/ 8757369 w 10679450"/>
              <a:gd name="connsiteY402" fmla="*/ 4455207 h 6191997"/>
              <a:gd name="connsiteX403" fmla="*/ 8799677 w 10679450"/>
              <a:gd name="connsiteY403" fmla="*/ 4438840 h 6191997"/>
              <a:gd name="connsiteX404" fmla="*/ 9829583 w 10679450"/>
              <a:gd name="connsiteY404" fmla="*/ 4437914 h 6191997"/>
              <a:gd name="connsiteX405" fmla="*/ 9854290 w 10679450"/>
              <a:gd name="connsiteY405" fmla="*/ 4472502 h 6191997"/>
              <a:gd name="connsiteX406" fmla="*/ 9829583 w 10679450"/>
              <a:gd name="connsiteY406" fmla="*/ 4437914 h 6191997"/>
              <a:gd name="connsiteX407" fmla="*/ 8509081 w 10679450"/>
              <a:gd name="connsiteY407" fmla="*/ 4435134 h 6191997"/>
              <a:gd name="connsiteX408" fmla="*/ 8510316 w 10679450"/>
              <a:gd name="connsiteY408" fmla="*/ 4450266 h 6191997"/>
              <a:gd name="connsiteX409" fmla="*/ 8493022 w 10679450"/>
              <a:gd name="connsiteY409" fmla="*/ 4440384 h 6191997"/>
              <a:gd name="connsiteX410" fmla="*/ 8509081 w 10679450"/>
              <a:gd name="connsiteY410" fmla="*/ 4435134 h 6191997"/>
              <a:gd name="connsiteX411" fmla="*/ 8737606 w 10679450"/>
              <a:gd name="connsiteY411" fmla="*/ 4432973 h 6191997"/>
              <a:gd name="connsiteX412" fmla="*/ 8730193 w 10679450"/>
              <a:gd name="connsiteY412" fmla="*/ 4440385 h 6191997"/>
              <a:gd name="connsiteX413" fmla="*/ 8737606 w 10679450"/>
              <a:gd name="connsiteY413" fmla="*/ 4432973 h 6191997"/>
              <a:gd name="connsiteX414" fmla="*/ 8722783 w 10679450"/>
              <a:gd name="connsiteY414" fmla="*/ 4430502 h 6191997"/>
              <a:gd name="connsiteX415" fmla="*/ 8710429 w 10679450"/>
              <a:gd name="connsiteY415" fmla="*/ 4440385 h 6191997"/>
              <a:gd name="connsiteX416" fmla="*/ 8722783 w 10679450"/>
              <a:gd name="connsiteY416" fmla="*/ 4430502 h 6191997"/>
              <a:gd name="connsiteX417" fmla="*/ 8754899 w 10679450"/>
              <a:gd name="connsiteY417" fmla="*/ 4429884 h 6191997"/>
              <a:gd name="connsiteX418" fmla="*/ 8764781 w 10679450"/>
              <a:gd name="connsiteY418" fmla="*/ 4432973 h 6191997"/>
              <a:gd name="connsiteX419" fmla="*/ 8745016 w 10679450"/>
              <a:gd name="connsiteY419" fmla="*/ 4430502 h 6191997"/>
              <a:gd name="connsiteX420" fmla="*/ 8754899 w 10679450"/>
              <a:gd name="connsiteY420" fmla="*/ 4429884 h 6191997"/>
              <a:gd name="connsiteX421" fmla="*/ 8544903 w 10679450"/>
              <a:gd name="connsiteY421" fmla="*/ 4428032 h 6191997"/>
              <a:gd name="connsiteX422" fmla="*/ 8572079 w 10679450"/>
              <a:gd name="connsiteY422" fmla="*/ 4437914 h 6191997"/>
              <a:gd name="connsiteX423" fmla="*/ 8577020 w 10679450"/>
              <a:gd name="connsiteY423" fmla="*/ 4430503 h 6191997"/>
              <a:gd name="connsiteX424" fmla="*/ 8522668 w 10679450"/>
              <a:gd name="connsiteY424" fmla="*/ 4437914 h 6191997"/>
              <a:gd name="connsiteX425" fmla="*/ 8557255 w 10679450"/>
              <a:gd name="connsiteY425" fmla="*/ 4442855 h 6191997"/>
              <a:gd name="connsiteX426" fmla="*/ 8544903 w 10679450"/>
              <a:gd name="connsiteY426" fmla="*/ 4428032 h 6191997"/>
              <a:gd name="connsiteX427" fmla="*/ 8460905 w 10679450"/>
              <a:gd name="connsiteY427" fmla="*/ 4428032 h 6191997"/>
              <a:gd name="connsiteX428" fmla="*/ 8468316 w 10679450"/>
              <a:gd name="connsiteY428" fmla="*/ 4450267 h 6191997"/>
              <a:gd name="connsiteX429" fmla="*/ 8446081 w 10679450"/>
              <a:gd name="connsiteY429" fmla="*/ 4430503 h 6191997"/>
              <a:gd name="connsiteX430" fmla="*/ 8460905 w 10679450"/>
              <a:gd name="connsiteY430" fmla="*/ 4428032 h 6191997"/>
              <a:gd name="connsiteX431" fmla="*/ 9735395 w 10679450"/>
              <a:gd name="connsiteY431" fmla="*/ 4427106 h 6191997"/>
              <a:gd name="connsiteX432" fmla="*/ 9743116 w 10679450"/>
              <a:gd name="connsiteY432" fmla="*/ 4440385 h 6191997"/>
              <a:gd name="connsiteX433" fmla="*/ 9725821 w 10679450"/>
              <a:gd name="connsiteY433" fmla="*/ 4430503 h 6191997"/>
              <a:gd name="connsiteX434" fmla="*/ 9735395 w 10679450"/>
              <a:gd name="connsiteY434" fmla="*/ 4427106 h 6191997"/>
              <a:gd name="connsiteX435" fmla="*/ 8695607 w 10679450"/>
              <a:gd name="connsiteY435" fmla="*/ 4425561 h 6191997"/>
              <a:gd name="connsiteX436" fmla="*/ 8609137 w 10679450"/>
              <a:gd name="connsiteY436" fmla="*/ 4437914 h 6191997"/>
              <a:gd name="connsiteX437" fmla="*/ 8695607 w 10679450"/>
              <a:gd name="connsiteY437" fmla="*/ 4425561 h 6191997"/>
              <a:gd name="connsiteX438" fmla="*/ 8901588 w 10679450"/>
              <a:gd name="connsiteY438" fmla="*/ 4421237 h 6191997"/>
              <a:gd name="connsiteX439" fmla="*/ 8903132 w 10679450"/>
              <a:gd name="connsiteY439" fmla="*/ 4423090 h 6191997"/>
              <a:gd name="connsiteX440" fmla="*/ 8898190 w 10679450"/>
              <a:gd name="connsiteY440" fmla="*/ 4423090 h 6191997"/>
              <a:gd name="connsiteX441" fmla="*/ 8901588 w 10679450"/>
              <a:gd name="connsiteY441" fmla="*/ 4421237 h 6191997"/>
              <a:gd name="connsiteX442" fmla="*/ 9720882 w 10679450"/>
              <a:gd name="connsiteY442" fmla="*/ 4420620 h 6191997"/>
              <a:gd name="connsiteX443" fmla="*/ 9720882 w 10679450"/>
              <a:gd name="connsiteY443" fmla="*/ 4425561 h 6191997"/>
              <a:gd name="connsiteX444" fmla="*/ 9720882 w 10679450"/>
              <a:gd name="connsiteY444" fmla="*/ 4420620 h 6191997"/>
              <a:gd name="connsiteX445" fmla="*/ 8797207 w 10679450"/>
              <a:gd name="connsiteY445" fmla="*/ 4414135 h 6191997"/>
              <a:gd name="connsiteX446" fmla="*/ 8816662 w 10679450"/>
              <a:gd name="connsiteY446" fmla="*/ 4415679 h 6191997"/>
              <a:gd name="connsiteX447" fmla="*/ 8787016 w 10679450"/>
              <a:gd name="connsiteY447" fmla="*/ 4425561 h 6191997"/>
              <a:gd name="connsiteX448" fmla="*/ 8797207 w 10679450"/>
              <a:gd name="connsiteY448" fmla="*/ 4414135 h 6191997"/>
              <a:gd name="connsiteX449" fmla="*/ 9765349 w 10679450"/>
              <a:gd name="connsiteY449" fmla="*/ 4410737 h 6191997"/>
              <a:gd name="connsiteX450" fmla="*/ 9804878 w 10679450"/>
              <a:gd name="connsiteY450" fmla="*/ 4437913 h 6191997"/>
              <a:gd name="connsiteX451" fmla="*/ 9765349 w 10679450"/>
              <a:gd name="connsiteY451" fmla="*/ 4410737 h 6191997"/>
              <a:gd name="connsiteX452" fmla="*/ 9706056 w 10679450"/>
              <a:gd name="connsiteY452" fmla="*/ 4410737 h 6191997"/>
              <a:gd name="connsiteX453" fmla="*/ 9710999 w 10679450"/>
              <a:gd name="connsiteY453" fmla="*/ 4423090 h 6191997"/>
              <a:gd name="connsiteX454" fmla="*/ 9706056 w 10679450"/>
              <a:gd name="connsiteY454" fmla="*/ 4410737 h 6191997"/>
              <a:gd name="connsiteX455" fmla="*/ 8955013 w 10679450"/>
              <a:gd name="connsiteY455" fmla="*/ 4398385 h 6191997"/>
              <a:gd name="connsiteX456" fmla="*/ 8950072 w 10679450"/>
              <a:gd name="connsiteY456" fmla="*/ 4425561 h 6191997"/>
              <a:gd name="connsiteX457" fmla="*/ 8945130 w 10679450"/>
              <a:gd name="connsiteY457" fmla="*/ 4418150 h 6191997"/>
              <a:gd name="connsiteX458" fmla="*/ 8955013 w 10679450"/>
              <a:gd name="connsiteY458" fmla="*/ 4398385 h 6191997"/>
              <a:gd name="connsiteX459" fmla="*/ 8415508 w 10679450"/>
              <a:gd name="connsiteY459" fmla="*/ 4390973 h 6191997"/>
              <a:gd name="connsiteX460" fmla="*/ 8431257 w 10679450"/>
              <a:gd name="connsiteY460" fmla="*/ 4395914 h 6191997"/>
              <a:gd name="connsiteX461" fmla="*/ 8394199 w 10679450"/>
              <a:gd name="connsiteY461" fmla="*/ 4393444 h 6191997"/>
              <a:gd name="connsiteX462" fmla="*/ 8415508 w 10679450"/>
              <a:gd name="connsiteY462" fmla="*/ 4390973 h 6191997"/>
              <a:gd name="connsiteX463" fmla="*/ 8473258 w 10679450"/>
              <a:gd name="connsiteY463" fmla="*/ 4387885 h 6191997"/>
              <a:gd name="connsiteX464" fmla="*/ 8478199 w 10679450"/>
              <a:gd name="connsiteY464" fmla="*/ 4390974 h 6191997"/>
              <a:gd name="connsiteX465" fmla="*/ 8468315 w 10679450"/>
              <a:gd name="connsiteY465" fmla="*/ 4388503 h 6191997"/>
              <a:gd name="connsiteX466" fmla="*/ 8473258 w 10679450"/>
              <a:gd name="connsiteY466" fmla="*/ 4387885 h 6191997"/>
              <a:gd name="connsiteX467" fmla="*/ 9703586 w 10679450"/>
              <a:gd name="connsiteY467" fmla="*/ 4383562 h 6191997"/>
              <a:gd name="connsiteX468" fmla="*/ 9733233 w 10679450"/>
              <a:gd name="connsiteY468" fmla="*/ 4403327 h 6191997"/>
              <a:gd name="connsiteX469" fmla="*/ 9703586 w 10679450"/>
              <a:gd name="connsiteY469" fmla="*/ 4383562 h 6191997"/>
              <a:gd name="connsiteX470" fmla="*/ 9031599 w 10679450"/>
              <a:gd name="connsiteY470" fmla="*/ 4383562 h 6191997"/>
              <a:gd name="connsiteX471" fmla="*/ 9034071 w 10679450"/>
              <a:gd name="connsiteY471" fmla="*/ 4386640 h 6191997"/>
              <a:gd name="connsiteX472" fmla="*/ 9034071 w 10679450"/>
              <a:gd name="connsiteY472" fmla="*/ 4388503 h 6191997"/>
              <a:gd name="connsiteX473" fmla="*/ 9031599 w 10679450"/>
              <a:gd name="connsiteY473" fmla="*/ 4383562 h 6191997"/>
              <a:gd name="connsiteX474" fmla="*/ 9034071 w 10679450"/>
              <a:gd name="connsiteY474" fmla="*/ 4373679 h 6191997"/>
              <a:gd name="connsiteX475" fmla="*/ 9037892 w 10679450"/>
              <a:gd name="connsiteY475" fmla="*/ 4391398 h 6191997"/>
              <a:gd name="connsiteX476" fmla="*/ 9034071 w 10679450"/>
              <a:gd name="connsiteY476" fmla="*/ 4386640 h 6191997"/>
              <a:gd name="connsiteX477" fmla="*/ 8203968 w 10679450"/>
              <a:gd name="connsiteY477" fmla="*/ 4363798 h 6191997"/>
              <a:gd name="connsiteX478" fmla="*/ 8238555 w 10679450"/>
              <a:gd name="connsiteY478" fmla="*/ 4368739 h 6191997"/>
              <a:gd name="connsiteX479" fmla="*/ 8280555 w 10679450"/>
              <a:gd name="connsiteY479" fmla="*/ 4390974 h 6191997"/>
              <a:gd name="connsiteX480" fmla="*/ 8312672 w 10679450"/>
              <a:gd name="connsiteY480" fmla="*/ 4393444 h 6191997"/>
              <a:gd name="connsiteX481" fmla="*/ 8334906 w 10679450"/>
              <a:gd name="connsiteY481" fmla="*/ 4383562 h 6191997"/>
              <a:gd name="connsiteX482" fmla="*/ 8391729 w 10679450"/>
              <a:gd name="connsiteY482" fmla="*/ 4398385 h 6191997"/>
              <a:gd name="connsiteX483" fmla="*/ 8399140 w 10679450"/>
              <a:gd name="connsiteY483" fmla="*/ 4410738 h 6191997"/>
              <a:gd name="connsiteX484" fmla="*/ 8428787 w 10679450"/>
              <a:gd name="connsiteY484" fmla="*/ 4415679 h 6191997"/>
              <a:gd name="connsiteX485" fmla="*/ 8448551 w 10679450"/>
              <a:gd name="connsiteY485" fmla="*/ 4450267 h 6191997"/>
              <a:gd name="connsiteX486" fmla="*/ 8374435 w 10679450"/>
              <a:gd name="connsiteY486" fmla="*/ 4432973 h 6191997"/>
              <a:gd name="connsiteX487" fmla="*/ 8292907 w 10679450"/>
              <a:gd name="connsiteY487" fmla="*/ 4415679 h 6191997"/>
              <a:gd name="connsiteX488" fmla="*/ 8208908 w 10679450"/>
              <a:gd name="connsiteY488" fmla="*/ 4403327 h 6191997"/>
              <a:gd name="connsiteX489" fmla="*/ 8211379 w 10679450"/>
              <a:gd name="connsiteY489" fmla="*/ 4395915 h 6191997"/>
              <a:gd name="connsiteX490" fmla="*/ 8171850 w 10679450"/>
              <a:gd name="connsiteY490" fmla="*/ 4386032 h 6191997"/>
              <a:gd name="connsiteX491" fmla="*/ 8203968 w 10679450"/>
              <a:gd name="connsiteY491" fmla="*/ 4363798 h 6191997"/>
              <a:gd name="connsiteX492" fmla="*/ 6202832 w 10679450"/>
              <a:gd name="connsiteY492" fmla="*/ 4358856 h 6191997"/>
              <a:gd name="connsiteX493" fmla="*/ 6207773 w 10679450"/>
              <a:gd name="connsiteY493" fmla="*/ 4378621 h 6191997"/>
              <a:gd name="connsiteX494" fmla="*/ 6202832 w 10679450"/>
              <a:gd name="connsiteY494" fmla="*/ 4358856 h 6191997"/>
              <a:gd name="connsiteX495" fmla="*/ 9444179 w 10679450"/>
              <a:gd name="connsiteY495" fmla="*/ 4351445 h 6191997"/>
              <a:gd name="connsiteX496" fmla="*/ 9451592 w 10679450"/>
              <a:gd name="connsiteY496" fmla="*/ 4358857 h 6191997"/>
              <a:gd name="connsiteX497" fmla="*/ 9444179 w 10679450"/>
              <a:gd name="connsiteY497" fmla="*/ 4351445 h 6191997"/>
              <a:gd name="connsiteX498" fmla="*/ 9651705 w 10679450"/>
              <a:gd name="connsiteY498" fmla="*/ 4348974 h 6191997"/>
              <a:gd name="connsiteX499" fmla="*/ 9651705 w 10679450"/>
              <a:gd name="connsiteY499" fmla="*/ 4348974 h 6191997"/>
              <a:gd name="connsiteX500" fmla="*/ 9041482 w 10679450"/>
              <a:gd name="connsiteY500" fmla="*/ 4348974 h 6191997"/>
              <a:gd name="connsiteX501" fmla="*/ 9043953 w 10679450"/>
              <a:gd name="connsiteY501" fmla="*/ 4381091 h 6191997"/>
              <a:gd name="connsiteX502" fmla="*/ 9034070 w 10679450"/>
              <a:gd name="connsiteY502" fmla="*/ 4371209 h 6191997"/>
              <a:gd name="connsiteX503" fmla="*/ 9041482 w 10679450"/>
              <a:gd name="connsiteY503" fmla="*/ 4373680 h 6191997"/>
              <a:gd name="connsiteX504" fmla="*/ 9041482 w 10679450"/>
              <a:gd name="connsiteY504" fmla="*/ 4348974 h 6191997"/>
              <a:gd name="connsiteX505" fmla="*/ 8999482 w 10679450"/>
              <a:gd name="connsiteY505" fmla="*/ 4346504 h 6191997"/>
              <a:gd name="connsiteX506" fmla="*/ 8999482 w 10679450"/>
              <a:gd name="connsiteY506" fmla="*/ 4353916 h 6191997"/>
              <a:gd name="connsiteX507" fmla="*/ 8999482 w 10679450"/>
              <a:gd name="connsiteY507" fmla="*/ 4346504 h 6191997"/>
              <a:gd name="connsiteX508" fmla="*/ 8665959 w 10679450"/>
              <a:gd name="connsiteY508" fmla="*/ 4341563 h 6191997"/>
              <a:gd name="connsiteX509" fmla="*/ 8670902 w 10679450"/>
              <a:gd name="connsiteY509" fmla="*/ 4348975 h 6191997"/>
              <a:gd name="connsiteX510" fmla="*/ 8665959 w 10679450"/>
              <a:gd name="connsiteY510" fmla="*/ 4341563 h 6191997"/>
              <a:gd name="connsiteX511" fmla="*/ 6212713 w 10679450"/>
              <a:gd name="connsiteY511" fmla="*/ 4331680 h 6191997"/>
              <a:gd name="connsiteX512" fmla="*/ 6217654 w 10679450"/>
              <a:gd name="connsiteY512" fmla="*/ 4336621 h 6191997"/>
              <a:gd name="connsiteX513" fmla="*/ 6215184 w 10679450"/>
              <a:gd name="connsiteY513" fmla="*/ 4346504 h 6191997"/>
              <a:gd name="connsiteX514" fmla="*/ 6212713 w 10679450"/>
              <a:gd name="connsiteY514" fmla="*/ 4331680 h 6191997"/>
              <a:gd name="connsiteX515" fmla="*/ 8680783 w 10679450"/>
              <a:gd name="connsiteY515" fmla="*/ 4326739 h 6191997"/>
              <a:gd name="connsiteX516" fmla="*/ 8680783 w 10679450"/>
              <a:gd name="connsiteY516" fmla="*/ 4326739 h 6191997"/>
              <a:gd name="connsiteX517" fmla="*/ 8698077 w 10679450"/>
              <a:gd name="connsiteY517" fmla="*/ 4316857 h 6191997"/>
              <a:gd name="connsiteX518" fmla="*/ 8693136 w 10679450"/>
              <a:gd name="connsiteY518" fmla="*/ 4356386 h 6191997"/>
              <a:gd name="connsiteX519" fmla="*/ 8693136 w 10679450"/>
              <a:gd name="connsiteY519" fmla="*/ 4336621 h 6191997"/>
              <a:gd name="connsiteX520" fmla="*/ 8698077 w 10679450"/>
              <a:gd name="connsiteY520" fmla="*/ 4316857 h 6191997"/>
              <a:gd name="connsiteX521" fmla="*/ 9579789 w 10679450"/>
              <a:gd name="connsiteY521" fmla="*/ 4311838 h 6191997"/>
              <a:gd name="connsiteX522" fmla="*/ 9562766 w 10679450"/>
              <a:gd name="connsiteY522" fmla="*/ 4351444 h 6191997"/>
              <a:gd name="connsiteX523" fmla="*/ 9461473 w 10679450"/>
              <a:gd name="connsiteY523" fmla="*/ 4351444 h 6191997"/>
              <a:gd name="connsiteX524" fmla="*/ 9515826 w 10679450"/>
              <a:gd name="connsiteY524" fmla="*/ 4336620 h 6191997"/>
              <a:gd name="connsiteX525" fmla="*/ 9560295 w 10679450"/>
              <a:gd name="connsiteY525" fmla="*/ 4311915 h 6191997"/>
              <a:gd name="connsiteX526" fmla="*/ 9579789 w 10679450"/>
              <a:gd name="connsiteY526" fmla="*/ 4311838 h 6191997"/>
              <a:gd name="connsiteX527" fmla="*/ 8700547 w 10679450"/>
              <a:gd name="connsiteY527" fmla="*/ 4306975 h 6191997"/>
              <a:gd name="connsiteX528" fmla="*/ 8705489 w 10679450"/>
              <a:gd name="connsiteY528" fmla="*/ 4314387 h 6191997"/>
              <a:gd name="connsiteX529" fmla="*/ 8700547 w 10679450"/>
              <a:gd name="connsiteY529" fmla="*/ 4306975 h 6191997"/>
              <a:gd name="connsiteX530" fmla="*/ 8858662 w 10679450"/>
              <a:gd name="connsiteY530" fmla="*/ 4292152 h 6191997"/>
              <a:gd name="connsiteX531" fmla="*/ 8851249 w 10679450"/>
              <a:gd name="connsiteY531" fmla="*/ 4299564 h 6191997"/>
              <a:gd name="connsiteX532" fmla="*/ 8858662 w 10679450"/>
              <a:gd name="connsiteY532" fmla="*/ 4292152 h 6191997"/>
              <a:gd name="connsiteX533" fmla="*/ 8497964 w 10679450"/>
              <a:gd name="connsiteY533" fmla="*/ 4284740 h 6191997"/>
              <a:gd name="connsiteX534" fmla="*/ 8495492 w 10679450"/>
              <a:gd name="connsiteY534" fmla="*/ 4306975 h 6191997"/>
              <a:gd name="connsiteX535" fmla="*/ 8497964 w 10679450"/>
              <a:gd name="connsiteY535" fmla="*/ 4284740 h 6191997"/>
              <a:gd name="connsiteX536" fmla="*/ 8853720 w 10679450"/>
              <a:gd name="connsiteY536" fmla="*/ 4282270 h 6191997"/>
              <a:gd name="connsiteX537" fmla="*/ 8855095 w 10679450"/>
              <a:gd name="connsiteY537" fmla="*/ 4282895 h 6191997"/>
              <a:gd name="connsiteX538" fmla="*/ 8848780 w 10679450"/>
              <a:gd name="connsiteY538" fmla="*/ 4292152 h 6191997"/>
              <a:gd name="connsiteX539" fmla="*/ 8853720 w 10679450"/>
              <a:gd name="connsiteY539" fmla="*/ 4282270 h 6191997"/>
              <a:gd name="connsiteX540" fmla="*/ 8811817 w 10679450"/>
              <a:gd name="connsiteY540" fmla="*/ 4277063 h 6191997"/>
              <a:gd name="connsiteX541" fmla="*/ 8791956 w 10679450"/>
              <a:gd name="connsiteY541" fmla="*/ 4279799 h 6191997"/>
              <a:gd name="connsiteX542" fmla="*/ 8811817 w 10679450"/>
              <a:gd name="connsiteY542" fmla="*/ 4277063 h 6191997"/>
              <a:gd name="connsiteX543" fmla="*/ 8892632 w 10679450"/>
              <a:gd name="connsiteY543" fmla="*/ 4270534 h 6191997"/>
              <a:gd name="connsiteX544" fmla="*/ 8932779 w 10679450"/>
              <a:gd name="connsiteY544" fmla="*/ 4304505 h 6191997"/>
              <a:gd name="connsiteX545" fmla="*/ 8871284 w 10679450"/>
              <a:gd name="connsiteY545" fmla="*/ 4290260 h 6191997"/>
              <a:gd name="connsiteX546" fmla="*/ 8855095 w 10679450"/>
              <a:gd name="connsiteY546" fmla="*/ 4282895 h 6191997"/>
              <a:gd name="connsiteX547" fmla="*/ 8861210 w 10679450"/>
              <a:gd name="connsiteY547" fmla="*/ 4273931 h 6191997"/>
              <a:gd name="connsiteX548" fmla="*/ 8892632 w 10679450"/>
              <a:gd name="connsiteY548" fmla="*/ 4270534 h 6191997"/>
              <a:gd name="connsiteX549" fmla="*/ 9535589 w 10679450"/>
              <a:gd name="connsiteY549" fmla="*/ 4264975 h 6191997"/>
              <a:gd name="connsiteX550" fmla="*/ 9602294 w 10679450"/>
              <a:gd name="connsiteY550" fmla="*/ 4321798 h 6191997"/>
              <a:gd name="connsiteX551" fmla="*/ 9577589 w 10679450"/>
              <a:gd name="connsiteY551" fmla="*/ 4289681 h 6191997"/>
              <a:gd name="connsiteX552" fmla="*/ 9535589 w 10679450"/>
              <a:gd name="connsiteY552" fmla="*/ 4264975 h 6191997"/>
              <a:gd name="connsiteX553" fmla="*/ 8245968 w 10679450"/>
              <a:gd name="connsiteY553" fmla="*/ 4262505 h 6191997"/>
              <a:gd name="connsiteX554" fmla="*/ 8245968 w 10679450"/>
              <a:gd name="connsiteY554" fmla="*/ 4262505 h 6191997"/>
              <a:gd name="connsiteX555" fmla="*/ 9518914 w 10679450"/>
              <a:gd name="connsiteY555" fmla="*/ 4259417 h 6191997"/>
              <a:gd name="connsiteX556" fmla="*/ 9523238 w 10679450"/>
              <a:gd name="connsiteY556" fmla="*/ 4262506 h 6191997"/>
              <a:gd name="connsiteX557" fmla="*/ 9510884 w 10679450"/>
              <a:gd name="connsiteY557" fmla="*/ 4260035 h 6191997"/>
              <a:gd name="connsiteX558" fmla="*/ 9518914 w 10679450"/>
              <a:gd name="connsiteY558" fmla="*/ 4259417 h 6191997"/>
              <a:gd name="connsiteX559" fmla="*/ 9407121 w 10679450"/>
              <a:gd name="connsiteY559" fmla="*/ 4247682 h 6191997"/>
              <a:gd name="connsiteX560" fmla="*/ 9421946 w 10679450"/>
              <a:gd name="connsiteY560" fmla="*/ 4247682 h 6191997"/>
              <a:gd name="connsiteX561" fmla="*/ 9407121 w 10679450"/>
              <a:gd name="connsiteY561" fmla="*/ 4247682 h 6191997"/>
              <a:gd name="connsiteX562" fmla="*/ 8903131 w 10679450"/>
              <a:gd name="connsiteY562" fmla="*/ 4242741 h 6191997"/>
              <a:gd name="connsiteX563" fmla="*/ 8903131 w 10679450"/>
              <a:gd name="connsiteY563" fmla="*/ 4242741 h 6191997"/>
              <a:gd name="connsiteX564" fmla="*/ 8772192 w 10679450"/>
              <a:gd name="connsiteY564" fmla="*/ 4240270 h 6191997"/>
              <a:gd name="connsiteX565" fmla="*/ 8796899 w 10679450"/>
              <a:gd name="connsiteY565" fmla="*/ 4240270 h 6191997"/>
              <a:gd name="connsiteX566" fmla="*/ 8772192 w 10679450"/>
              <a:gd name="connsiteY566" fmla="*/ 4240270 h 6191997"/>
              <a:gd name="connsiteX567" fmla="*/ 8742545 w 10679450"/>
              <a:gd name="connsiteY567" fmla="*/ 4237800 h 6191997"/>
              <a:gd name="connsiteX568" fmla="*/ 8767252 w 10679450"/>
              <a:gd name="connsiteY568" fmla="*/ 4240271 h 6191997"/>
              <a:gd name="connsiteX569" fmla="*/ 8742545 w 10679450"/>
              <a:gd name="connsiteY569" fmla="*/ 4237800 h 6191997"/>
              <a:gd name="connsiteX570" fmla="*/ 9076068 w 10679450"/>
              <a:gd name="connsiteY570" fmla="*/ 4235329 h 6191997"/>
              <a:gd name="connsiteX571" fmla="*/ 9113126 w 10679450"/>
              <a:gd name="connsiteY571" fmla="*/ 4242741 h 6191997"/>
              <a:gd name="connsiteX572" fmla="*/ 9076068 w 10679450"/>
              <a:gd name="connsiteY572" fmla="*/ 4235329 h 6191997"/>
              <a:gd name="connsiteX573" fmla="*/ 8191616 w 10679450"/>
              <a:gd name="connsiteY573" fmla="*/ 4232859 h 6191997"/>
              <a:gd name="connsiteX574" fmla="*/ 8216322 w 10679450"/>
              <a:gd name="connsiteY574" fmla="*/ 4262506 h 6191997"/>
              <a:gd name="connsiteX575" fmla="*/ 8216322 w 10679450"/>
              <a:gd name="connsiteY575" fmla="*/ 4277329 h 6191997"/>
              <a:gd name="connsiteX576" fmla="*/ 8169381 w 10679450"/>
              <a:gd name="connsiteY576" fmla="*/ 4242742 h 6191997"/>
              <a:gd name="connsiteX577" fmla="*/ 8186675 w 10679450"/>
              <a:gd name="connsiteY577" fmla="*/ 4237800 h 6191997"/>
              <a:gd name="connsiteX578" fmla="*/ 8191616 w 10679450"/>
              <a:gd name="connsiteY578" fmla="*/ 4232859 h 6191997"/>
              <a:gd name="connsiteX579" fmla="*/ 8831485 w 10679450"/>
              <a:gd name="connsiteY579" fmla="*/ 4230389 h 6191997"/>
              <a:gd name="connsiteX580" fmla="*/ 8844456 w 10679450"/>
              <a:gd name="connsiteY580" fmla="*/ 4230389 h 6191997"/>
              <a:gd name="connsiteX581" fmla="*/ 8853721 w 10679450"/>
              <a:gd name="connsiteY581" fmla="*/ 4237800 h 6191997"/>
              <a:gd name="connsiteX582" fmla="*/ 8831485 w 10679450"/>
              <a:gd name="connsiteY582" fmla="*/ 4230389 h 6191997"/>
              <a:gd name="connsiteX583" fmla="*/ 8712900 w 10679450"/>
              <a:gd name="connsiteY583" fmla="*/ 4225447 h 6191997"/>
              <a:gd name="connsiteX584" fmla="*/ 8705487 w 10679450"/>
              <a:gd name="connsiteY584" fmla="*/ 4227918 h 6191997"/>
              <a:gd name="connsiteX585" fmla="*/ 8712900 w 10679450"/>
              <a:gd name="connsiteY585" fmla="*/ 4225447 h 6191997"/>
              <a:gd name="connsiteX586" fmla="*/ 7976679 w 10679450"/>
              <a:gd name="connsiteY586" fmla="*/ 4215565 h 6191997"/>
              <a:gd name="connsiteX587" fmla="*/ 7993974 w 10679450"/>
              <a:gd name="connsiteY587" fmla="*/ 4237800 h 6191997"/>
              <a:gd name="connsiteX588" fmla="*/ 7976679 w 10679450"/>
              <a:gd name="connsiteY588" fmla="*/ 4215565 h 6191997"/>
              <a:gd name="connsiteX589" fmla="*/ 9073598 w 10679450"/>
              <a:gd name="connsiteY589" fmla="*/ 4210624 h 6191997"/>
              <a:gd name="connsiteX590" fmla="*/ 9098305 w 10679450"/>
              <a:gd name="connsiteY590" fmla="*/ 4222977 h 6191997"/>
              <a:gd name="connsiteX591" fmla="*/ 9073598 w 10679450"/>
              <a:gd name="connsiteY591" fmla="*/ 4210624 h 6191997"/>
              <a:gd name="connsiteX592" fmla="*/ 8147455 w 10679450"/>
              <a:gd name="connsiteY592" fmla="*/ 4198889 h 6191997"/>
              <a:gd name="connsiteX593" fmla="*/ 8152088 w 10679450"/>
              <a:gd name="connsiteY593" fmla="*/ 4200742 h 6191997"/>
              <a:gd name="connsiteX594" fmla="*/ 8144675 w 10679450"/>
              <a:gd name="connsiteY594" fmla="*/ 4200742 h 6191997"/>
              <a:gd name="connsiteX595" fmla="*/ 8147455 w 10679450"/>
              <a:gd name="connsiteY595" fmla="*/ 4198889 h 6191997"/>
              <a:gd name="connsiteX596" fmla="*/ 8971689 w 10679450"/>
              <a:gd name="connsiteY596" fmla="*/ 4198888 h 6191997"/>
              <a:gd name="connsiteX597" fmla="*/ 9014306 w 10679450"/>
              <a:gd name="connsiteY597" fmla="*/ 4205682 h 6191997"/>
              <a:gd name="connsiteX598" fmla="*/ 9039011 w 10679450"/>
              <a:gd name="connsiteY598" fmla="*/ 4222976 h 6191997"/>
              <a:gd name="connsiteX599" fmla="*/ 9046423 w 10679450"/>
              <a:gd name="connsiteY599" fmla="*/ 4264975 h 6191997"/>
              <a:gd name="connsiteX600" fmla="*/ 9046423 w 10679450"/>
              <a:gd name="connsiteY600" fmla="*/ 4257563 h 6191997"/>
              <a:gd name="connsiteX601" fmla="*/ 9103245 w 10679450"/>
              <a:gd name="connsiteY601" fmla="*/ 4252622 h 6191997"/>
              <a:gd name="connsiteX602" fmla="*/ 9172420 w 10679450"/>
              <a:gd name="connsiteY602" fmla="*/ 4235328 h 6191997"/>
              <a:gd name="connsiteX603" fmla="*/ 9342888 w 10679450"/>
              <a:gd name="connsiteY603" fmla="*/ 4292151 h 6191997"/>
              <a:gd name="connsiteX604" fmla="*/ 9407121 w 10679450"/>
              <a:gd name="connsiteY604" fmla="*/ 4351444 h 6191997"/>
              <a:gd name="connsiteX605" fmla="*/ 9441710 w 10679450"/>
              <a:gd name="connsiteY605" fmla="*/ 4361326 h 6191997"/>
              <a:gd name="connsiteX606" fmla="*/ 9434298 w 10679450"/>
              <a:gd name="connsiteY606" fmla="*/ 4383561 h 6191997"/>
              <a:gd name="connsiteX607" fmla="*/ 9431827 w 10679450"/>
              <a:gd name="connsiteY607" fmla="*/ 4398384 h 6191997"/>
              <a:gd name="connsiteX608" fmla="*/ 9441710 w 10679450"/>
              <a:gd name="connsiteY608" fmla="*/ 4408266 h 6191997"/>
              <a:gd name="connsiteX609" fmla="*/ 9463944 w 10679450"/>
              <a:gd name="connsiteY609" fmla="*/ 4437913 h 6191997"/>
              <a:gd name="connsiteX610" fmla="*/ 9491120 w 10679450"/>
              <a:gd name="connsiteY610" fmla="*/ 4450265 h 6191997"/>
              <a:gd name="connsiteX611" fmla="*/ 9513355 w 10679450"/>
              <a:gd name="connsiteY611" fmla="*/ 4467559 h 6191997"/>
              <a:gd name="connsiteX612" fmla="*/ 9508414 w 10679450"/>
              <a:gd name="connsiteY612" fmla="*/ 4474971 h 6191997"/>
              <a:gd name="connsiteX613" fmla="*/ 9540531 w 10679450"/>
              <a:gd name="connsiteY613" fmla="*/ 4487323 h 6191997"/>
              <a:gd name="connsiteX614" fmla="*/ 9525708 w 10679450"/>
              <a:gd name="connsiteY614" fmla="*/ 4489794 h 6191997"/>
              <a:gd name="connsiteX615" fmla="*/ 9533119 w 10679450"/>
              <a:gd name="connsiteY615" fmla="*/ 4494735 h 6191997"/>
              <a:gd name="connsiteX616" fmla="*/ 9417004 w 10679450"/>
              <a:gd name="connsiteY616" fmla="*/ 4450265 h 6191997"/>
              <a:gd name="connsiteX617" fmla="*/ 9328065 w 10679450"/>
              <a:gd name="connsiteY617" fmla="*/ 4405795 h 6191997"/>
              <a:gd name="connsiteX618" fmla="*/ 9330535 w 10679450"/>
              <a:gd name="connsiteY618" fmla="*/ 4418148 h 6191997"/>
              <a:gd name="connsiteX619" fmla="*/ 9303359 w 10679450"/>
              <a:gd name="connsiteY619" fmla="*/ 4430501 h 6191997"/>
              <a:gd name="connsiteX620" fmla="*/ 9249007 w 10679450"/>
              <a:gd name="connsiteY620" fmla="*/ 4460147 h 6191997"/>
              <a:gd name="connsiteX621" fmla="*/ 9194656 w 10679450"/>
              <a:gd name="connsiteY621" fmla="*/ 4430501 h 6191997"/>
              <a:gd name="connsiteX622" fmla="*/ 9145245 w 10679450"/>
              <a:gd name="connsiteY622" fmla="*/ 4437913 h 6191997"/>
              <a:gd name="connsiteX623" fmla="*/ 9182303 w 10679450"/>
              <a:gd name="connsiteY623" fmla="*/ 4410736 h 6191997"/>
              <a:gd name="connsiteX624" fmla="*/ 9177361 w 10679450"/>
              <a:gd name="connsiteY624" fmla="*/ 4400854 h 6191997"/>
              <a:gd name="connsiteX625" fmla="*/ 9182303 w 10679450"/>
              <a:gd name="connsiteY625" fmla="*/ 4398384 h 6191997"/>
              <a:gd name="connsiteX626" fmla="*/ 9169950 w 10679450"/>
              <a:gd name="connsiteY626" fmla="*/ 4390972 h 6191997"/>
              <a:gd name="connsiteX627" fmla="*/ 9132892 w 10679450"/>
              <a:gd name="connsiteY627" fmla="*/ 4334150 h 6191997"/>
              <a:gd name="connsiteX628" fmla="*/ 9043952 w 10679450"/>
              <a:gd name="connsiteY628" fmla="*/ 4306974 h 6191997"/>
              <a:gd name="connsiteX629" fmla="*/ 9029129 w 10679450"/>
              <a:gd name="connsiteY629" fmla="*/ 4272386 h 6191997"/>
              <a:gd name="connsiteX630" fmla="*/ 8972307 w 10679450"/>
              <a:gd name="connsiteY630" fmla="*/ 4272386 h 6191997"/>
              <a:gd name="connsiteX631" fmla="*/ 9029129 w 10679450"/>
              <a:gd name="connsiteY631" fmla="*/ 4245210 h 6191997"/>
              <a:gd name="connsiteX632" fmla="*/ 8974777 w 10679450"/>
              <a:gd name="connsiteY632" fmla="*/ 4247681 h 6191997"/>
              <a:gd name="connsiteX633" fmla="*/ 8959954 w 10679450"/>
              <a:gd name="connsiteY633" fmla="*/ 4227917 h 6191997"/>
              <a:gd name="connsiteX634" fmla="*/ 8950071 w 10679450"/>
              <a:gd name="connsiteY634" fmla="*/ 4226682 h 6191997"/>
              <a:gd name="connsiteX635" fmla="*/ 8940190 w 10679450"/>
              <a:gd name="connsiteY635" fmla="*/ 4225446 h 6191997"/>
              <a:gd name="connsiteX636" fmla="*/ 8940190 w 10679450"/>
              <a:gd name="connsiteY636" fmla="*/ 4225447 h 6191997"/>
              <a:gd name="connsiteX637" fmla="*/ 8930307 w 10679450"/>
              <a:gd name="connsiteY637" fmla="*/ 4218036 h 6191997"/>
              <a:gd name="connsiteX638" fmla="*/ 8938029 w 10679450"/>
              <a:gd name="connsiteY638" fmla="*/ 4218035 h 6191997"/>
              <a:gd name="connsiteX639" fmla="*/ 8940190 w 10679450"/>
              <a:gd name="connsiteY639" fmla="*/ 4225445 h 6191997"/>
              <a:gd name="connsiteX640" fmla="*/ 8952465 w 10679450"/>
              <a:gd name="connsiteY640" fmla="*/ 4206377 h 6191997"/>
              <a:gd name="connsiteX641" fmla="*/ 8971689 w 10679450"/>
              <a:gd name="connsiteY641" fmla="*/ 4198888 h 6191997"/>
              <a:gd name="connsiteX642" fmla="*/ 8829014 w 10679450"/>
              <a:gd name="connsiteY642" fmla="*/ 4198271 h 6191997"/>
              <a:gd name="connsiteX643" fmla="*/ 8841368 w 10679450"/>
              <a:gd name="connsiteY643" fmla="*/ 4213094 h 6191997"/>
              <a:gd name="connsiteX644" fmla="*/ 8829014 w 10679450"/>
              <a:gd name="connsiteY644" fmla="*/ 4198271 h 6191997"/>
              <a:gd name="connsiteX645" fmla="*/ 3542984 w 10679450"/>
              <a:gd name="connsiteY645" fmla="*/ 4192712 h 6191997"/>
              <a:gd name="connsiteX646" fmla="*/ 3576646 w 10679450"/>
              <a:gd name="connsiteY646" fmla="*/ 4198272 h 6191997"/>
              <a:gd name="connsiteX647" fmla="*/ 3514882 w 10679450"/>
              <a:gd name="connsiteY647" fmla="*/ 4205683 h 6191997"/>
              <a:gd name="connsiteX648" fmla="*/ 3542984 w 10679450"/>
              <a:gd name="connsiteY648" fmla="*/ 4192712 h 6191997"/>
              <a:gd name="connsiteX649" fmla="*/ 8920425 w 10679450"/>
              <a:gd name="connsiteY649" fmla="*/ 4190860 h 6191997"/>
              <a:gd name="connsiteX650" fmla="*/ 8945132 w 10679450"/>
              <a:gd name="connsiteY650" fmla="*/ 4198272 h 6191997"/>
              <a:gd name="connsiteX651" fmla="*/ 8920425 w 10679450"/>
              <a:gd name="connsiteY651" fmla="*/ 4190860 h 6191997"/>
              <a:gd name="connsiteX652" fmla="*/ 3543293 w 10679450"/>
              <a:gd name="connsiteY652" fmla="*/ 4188389 h 6191997"/>
              <a:gd name="connsiteX653" fmla="*/ 3546999 w 10679450"/>
              <a:gd name="connsiteY653" fmla="*/ 4190860 h 6191997"/>
              <a:gd name="connsiteX654" fmla="*/ 3539587 w 10679450"/>
              <a:gd name="connsiteY654" fmla="*/ 4193330 h 6191997"/>
              <a:gd name="connsiteX655" fmla="*/ 3543293 w 10679450"/>
              <a:gd name="connsiteY655" fmla="*/ 4188389 h 6191997"/>
              <a:gd name="connsiteX656" fmla="*/ 5219556 w 10679450"/>
              <a:gd name="connsiteY656" fmla="*/ 4173566 h 6191997"/>
              <a:gd name="connsiteX657" fmla="*/ 5219556 w 10679450"/>
              <a:gd name="connsiteY657" fmla="*/ 4183448 h 6191997"/>
              <a:gd name="connsiteX658" fmla="*/ 5219556 w 10679450"/>
              <a:gd name="connsiteY658" fmla="*/ 4173566 h 6191997"/>
              <a:gd name="connsiteX659" fmla="*/ 3522294 w 10679450"/>
              <a:gd name="connsiteY659" fmla="*/ 4173566 h 6191997"/>
              <a:gd name="connsiteX660" fmla="*/ 3534647 w 10679450"/>
              <a:gd name="connsiteY660" fmla="*/ 4185919 h 6191997"/>
              <a:gd name="connsiteX661" fmla="*/ 3522294 w 10679450"/>
              <a:gd name="connsiteY661" fmla="*/ 4173566 h 6191997"/>
              <a:gd name="connsiteX662" fmla="*/ 8152088 w 10679450"/>
              <a:gd name="connsiteY662" fmla="*/ 4151331 h 6191997"/>
              <a:gd name="connsiteX663" fmla="*/ 8154559 w 10679450"/>
              <a:gd name="connsiteY663" fmla="*/ 4158743 h 6191997"/>
              <a:gd name="connsiteX664" fmla="*/ 8152088 w 10679450"/>
              <a:gd name="connsiteY664" fmla="*/ 4151331 h 6191997"/>
              <a:gd name="connsiteX665" fmla="*/ 7932208 w 10679450"/>
              <a:gd name="connsiteY665" fmla="*/ 4146391 h 6191997"/>
              <a:gd name="connsiteX666" fmla="*/ 7949503 w 10679450"/>
              <a:gd name="connsiteY666" fmla="*/ 4171096 h 6191997"/>
              <a:gd name="connsiteX667" fmla="*/ 7932208 w 10679450"/>
              <a:gd name="connsiteY667" fmla="*/ 4146391 h 6191997"/>
              <a:gd name="connsiteX668" fmla="*/ 8128309 w 10679450"/>
              <a:gd name="connsiteY668" fmla="*/ 4141449 h 6191997"/>
              <a:gd name="connsiteX669" fmla="*/ 8132324 w 10679450"/>
              <a:gd name="connsiteY669" fmla="*/ 4143920 h 6191997"/>
              <a:gd name="connsiteX670" fmla="*/ 8122440 w 10679450"/>
              <a:gd name="connsiteY670" fmla="*/ 4146390 h 6191997"/>
              <a:gd name="connsiteX671" fmla="*/ 8128309 w 10679450"/>
              <a:gd name="connsiteY671" fmla="*/ 4141449 h 6191997"/>
              <a:gd name="connsiteX672" fmla="*/ 8075500 w 10679450"/>
              <a:gd name="connsiteY672" fmla="*/ 4138978 h 6191997"/>
              <a:gd name="connsiteX673" fmla="*/ 8087854 w 10679450"/>
              <a:gd name="connsiteY673" fmla="*/ 4148861 h 6191997"/>
              <a:gd name="connsiteX674" fmla="*/ 8075500 w 10679450"/>
              <a:gd name="connsiteY674" fmla="*/ 4138978 h 6191997"/>
              <a:gd name="connsiteX675" fmla="*/ 8764781 w 10679450"/>
              <a:gd name="connsiteY675" fmla="*/ 4138977 h 6191997"/>
              <a:gd name="connsiteX676" fmla="*/ 8641254 w 10679450"/>
              <a:gd name="connsiteY676" fmla="*/ 4173566 h 6191997"/>
              <a:gd name="connsiteX677" fmla="*/ 8614078 w 10679450"/>
              <a:gd name="connsiteY677" fmla="*/ 4203213 h 6191997"/>
              <a:gd name="connsiteX678" fmla="*/ 8626431 w 10679450"/>
              <a:gd name="connsiteY678" fmla="*/ 4222977 h 6191997"/>
              <a:gd name="connsiteX679" fmla="*/ 8678312 w 10679450"/>
              <a:gd name="connsiteY679" fmla="*/ 4210624 h 6191997"/>
              <a:gd name="connsiteX680" fmla="*/ 8710429 w 10679450"/>
              <a:gd name="connsiteY680" fmla="*/ 4215565 h 6191997"/>
              <a:gd name="connsiteX681" fmla="*/ 8702554 w 10679450"/>
              <a:gd name="connsiteY681" fmla="*/ 4220815 h 6191997"/>
              <a:gd name="connsiteX682" fmla="*/ 8700548 w 10679450"/>
              <a:gd name="connsiteY682" fmla="*/ 4221809 h 6191997"/>
              <a:gd name="connsiteX683" fmla="*/ 8700548 w 10679450"/>
              <a:gd name="connsiteY683" fmla="*/ 4226683 h 6191997"/>
              <a:gd name="connsiteX684" fmla="*/ 8693135 w 10679450"/>
              <a:gd name="connsiteY684" fmla="*/ 4232859 h 6191997"/>
              <a:gd name="connsiteX685" fmla="*/ 8695915 w 10679450"/>
              <a:gd name="connsiteY685" fmla="*/ 4226682 h 6191997"/>
              <a:gd name="connsiteX686" fmla="*/ 8698992 w 10679450"/>
              <a:gd name="connsiteY686" fmla="*/ 4222581 h 6191997"/>
              <a:gd name="connsiteX687" fmla="*/ 8684488 w 10679450"/>
              <a:gd name="connsiteY687" fmla="*/ 4229771 h 6191997"/>
              <a:gd name="connsiteX688" fmla="*/ 8651136 w 10679450"/>
              <a:gd name="connsiteY688" fmla="*/ 4240271 h 6191997"/>
              <a:gd name="connsiteX689" fmla="*/ 8680782 w 10679450"/>
              <a:gd name="connsiteY689" fmla="*/ 4284740 h 6191997"/>
              <a:gd name="connsiteX690" fmla="*/ 8690664 w 10679450"/>
              <a:gd name="connsiteY690" fmla="*/ 4316858 h 6191997"/>
              <a:gd name="connsiteX691" fmla="*/ 8653606 w 10679450"/>
              <a:gd name="connsiteY691" fmla="*/ 4319328 h 6191997"/>
              <a:gd name="connsiteX692" fmla="*/ 8638784 w 10679450"/>
              <a:gd name="connsiteY692" fmla="*/ 4264976 h 6191997"/>
              <a:gd name="connsiteX693" fmla="*/ 8621489 w 10679450"/>
              <a:gd name="connsiteY693" fmla="*/ 4324269 h 6191997"/>
              <a:gd name="connsiteX694" fmla="*/ 8614078 w 10679450"/>
              <a:gd name="connsiteY694" fmla="*/ 4351445 h 6191997"/>
              <a:gd name="connsiteX695" fmla="*/ 8591843 w 10679450"/>
              <a:gd name="connsiteY695" fmla="*/ 4341563 h 6191997"/>
              <a:gd name="connsiteX696" fmla="*/ 8599255 w 10679450"/>
              <a:gd name="connsiteY696" fmla="*/ 4302034 h 6191997"/>
              <a:gd name="connsiteX697" fmla="*/ 8579490 w 10679450"/>
              <a:gd name="connsiteY697" fmla="*/ 4272388 h 6191997"/>
              <a:gd name="connsiteX698" fmla="*/ 8604195 w 10679450"/>
              <a:gd name="connsiteY698" fmla="*/ 4203213 h 6191997"/>
              <a:gd name="connsiteX699" fmla="*/ 8606666 w 10679450"/>
              <a:gd name="connsiteY699" fmla="*/ 4208154 h 6191997"/>
              <a:gd name="connsiteX700" fmla="*/ 8643724 w 10679450"/>
              <a:gd name="connsiteY700" fmla="*/ 4148860 h 6191997"/>
              <a:gd name="connsiteX701" fmla="*/ 8703017 w 10679450"/>
              <a:gd name="connsiteY701" fmla="*/ 4158742 h 6191997"/>
              <a:gd name="connsiteX702" fmla="*/ 8764781 w 10679450"/>
              <a:gd name="connsiteY702" fmla="*/ 4138977 h 6191997"/>
              <a:gd name="connsiteX703" fmla="*/ 8058206 w 10679450"/>
              <a:gd name="connsiteY703" fmla="*/ 4126626 h 6191997"/>
              <a:gd name="connsiteX704" fmla="*/ 8067471 w 10679450"/>
              <a:gd name="connsiteY704" fmla="*/ 4126626 h 6191997"/>
              <a:gd name="connsiteX705" fmla="*/ 8065619 w 10679450"/>
              <a:gd name="connsiteY705" fmla="*/ 4134037 h 6191997"/>
              <a:gd name="connsiteX706" fmla="*/ 8058206 w 10679450"/>
              <a:gd name="connsiteY706" fmla="*/ 4126626 h 6191997"/>
              <a:gd name="connsiteX707" fmla="*/ 8846309 w 10679450"/>
              <a:gd name="connsiteY707" fmla="*/ 4121684 h 6191997"/>
              <a:gd name="connsiteX708" fmla="*/ 8836427 w 10679450"/>
              <a:gd name="connsiteY708" fmla="*/ 4161213 h 6191997"/>
              <a:gd name="connsiteX709" fmla="*/ 8858662 w 10679450"/>
              <a:gd name="connsiteY709" fmla="*/ 4143919 h 6191997"/>
              <a:gd name="connsiteX710" fmla="*/ 8856191 w 10679450"/>
              <a:gd name="connsiteY710" fmla="*/ 4166154 h 6191997"/>
              <a:gd name="connsiteX711" fmla="*/ 8871014 w 10679450"/>
              <a:gd name="connsiteY711" fmla="*/ 4183448 h 6191997"/>
              <a:gd name="connsiteX712" fmla="*/ 8856191 w 10679450"/>
              <a:gd name="connsiteY712" fmla="*/ 4218036 h 6191997"/>
              <a:gd name="connsiteX713" fmla="*/ 8846309 w 10679450"/>
              <a:gd name="connsiteY713" fmla="*/ 4121684 h 6191997"/>
              <a:gd name="connsiteX714" fmla="*/ 8866074 w 10679450"/>
              <a:gd name="connsiteY714" fmla="*/ 4109332 h 6191997"/>
              <a:gd name="connsiteX715" fmla="*/ 8866074 w 10679450"/>
              <a:gd name="connsiteY715" fmla="*/ 4109332 h 6191997"/>
              <a:gd name="connsiteX716" fmla="*/ 7887738 w 10679450"/>
              <a:gd name="connsiteY716" fmla="*/ 4104391 h 6191997"/>
              <a:gd name="connsiteX717" fmla="*/ 7907504 w 10679450"/>
              <a:gd name="connsiteY717" fmla="*/ 4116744 h 6191997"/>
              <a:gd name="connsiteX718" fmla="*/ 7887738 w 10679450"/>
              <a:gd name="connsiteY718" fmla="*/ 4104391 h 6191997"/>
              <a:gd name="connsiteX719" fmla="*/ 8616549 w 10679450"/>
              <a:gd name="connsiteY719" fmla="*/ 4030275 h 6191997"/>
              <a:gd name="connsiteX720" fmla="*/ 8606666 w 10679450"/>
              <a:gd name="connsiteY720" fmla="*/ 4037686 h 6191997"/>
              <a:gd name="connsiteX721" fmla="*/ 8616549 w 10679450"/>
              <a:gd name="connsiteY721" fmla="*/ 4030275 h 6191997"/>
              <a:gd name="connsiteX722" fmla="*/ 7872916 w 10679450"/>
              <a:gd name="connsiteY722" fmla="*/ 4020391 h 6191997"/>
              <a:gd name="connsiteX723" fmla="*/ 7934680 w 10679450"/>
              <a:gd name="connsiteY723" fmla="*/ 4032744 h 6191997"/>
              <a:gd name="connsiteX724" fmla="*/ 7974208 w 10679450"/>
              <a:gd name="connsiteY724" fmla="*/ 4072272 h 6191997"/>
              <a:gd name="connsiteX725" fmla="*/ 8080442 w 10679450"/>
              <a:gd name="connsiteY725" fmla="*/ 4151331 h 6191997"/>
              <a:gd name="connsiteX726" fmla="*/ 8100206 w 10679450"/>
              <a:gd name="connsiteY726" fmla="*/ 4178507 h 6191997"/>
              <a:gd name="connsiteX727" fmla="*/ 8119970 w 10679450"/>
              <a:gd name="connsiteY727" fmla="*/ 4193330 h 6191997"/>
              <a:gd name="connsiteX728" fmla="*/ 8137264 w 10679450"/>
              <a:gd name="connsiteY728" fmla="*/ 4220506 h 6191997"/>
              <a:gd name="connsiteX729" fmla="*/ 8159498 w 10679450"/>
              <a:gd name="connsiteY729" fmla="*/ 4257564 h 6191997"/>
              <a:gd name="connsiteX730" fmla="*/ 8189145 w 10679450"/>
              <a:gd name="connsiteY730" fmla="*/ 4358856 h 6191997"/>
              <a:gd name="connsiteX731" fmla="*/ 8176793 w 10679450"/>
              <a:gd name="connsiteY731" fmla="*/ 4351445 h 6191997"/>
              <a:gd name="connsiteX732" fmla="*/ 8157029 w 10679450"/>
              <a:gd name="connsiteY732" fmla="*/ 4351445 h 6191997"/>
              <a:gd name="connsiteX733" fmla="*/ 8161969 w 10679450"/>
              <a:gd name="connsiteY733" fmla="*/ 4358856 h 6191997"/>
              <a:gd name="connsiteX734" fmla="*/ 8018678 w 10679450"/>
              <a:gd name="connsiteY734" fmla="*/ 4195800 h 6191997"/>
              <a:gd name="connsiteX735" fmla="*/ 7989031 w 10679450"/>
              <a:gd name="connsiteY735" fmla="*/ 4151331 h 6191997"/>
              <a:gd name="connsiteX736" fmla="*/ 7954444 w 10679450"/>
              <a:gd name="connsiteY736" fmla="*/ 4119214 h 6191997"/>
              <a:gd name="connsiteX737" fmla="*/ 7919857 w 10679450"/>
              <a:gd name="connsiteY737" fmla="*/ 4077213 h 6191997"/>
              <a:gd name="connsiteX738" fmla="*/ 7872916 w 10679450"/>
              <a:gd name="connsiteY738" fmla="*/ 4020391 h 6191997"/>
              <a:gd name="connsiteX739" fmla="*/ 8643416 w 10679450"/>
              <a:gd name="connsiteY739" fmla="*/ 4009893 h 6191997"/>
              <a:gd name="connsiteX740" fmla="*/ 8653607 w 10679450"/>
              <a:gd name="connsiteY740" fmla="*/ 4010511 h 6191997"/>
              <a:gd name="connsiteX741" fmla="*/ 8638783 w 10679450"/>
              <a:gd name="connsiteY741" fmla="*/ 4012981 h 6191997"/>
              <a:gd name="connsiteX742" fmla="*/ 8643416 w 10679450"/>
              <a:gd name="connsiteY742" fmla="*/ 4009893 h 6191997"/>
              <a:gd name="connsiteX743" fmla="*/ 8663489 w 10679450"/>
              <a:gd name="connsiteY743" fmla="*/ 3990746 h 6191997"/>
              <a:gd name="connsiteX744" fmla="*/ 8675843 w 10679450"/>
              <a:gd name="connsiteY744" fmla="*/ 3990746 h 6191997"/>
              <a:gd name="connsiteX745" fmla="*/ 8663489 w 10679450"/>
              <a:gd name="connsiteY745" fmla="*/ 3990746 h 6191997"/>
              <a:gd name="connsiteX746" fmla="*/ 8512786 w 10679450"/>
              <a:gd name="connsiteY746" fmla="*/ 3983333 h 6191997"/>
              <a:gd name="connsiteX747" fmla="*/ 8512786 w 10679450"/>
              <a:gd name="connsiteY747" fmla="*/ 3993215 h 6191997"/>
              <a:gd name="connsiteX748" fmla="*/ 8539962 w 10679450"/>
              <a:gd name="connsiteY748" fmla="*/ 4012980 h 6191997"/>
              <a:gd name="connsiteX749" fmla="*/ 8552315 w 10679450"/>
              <a:gd name="connsiteY749" fmla="*/ 4020391 h 6191997"/>
              <a:gd name="connsiteX750" fmla="*/ 8584432 w 10679450"/>
              <a:gd name="connsiteY750" fmla="*/ 4037685 h 6191997"/>
              <a:gd name="connsiteX751" fmla="*/ 8567138 w 10679450"/>
              <a:gd name="connsiteY751" fmla="*/ 4057451 h 6191997"/>
              <a:gd name="connsiteX752" fmla="*/ 8539962 w 10679450"/>
              <a:gd name="connsiteY752" fmla="*/ 4062392 h 6191997"/>
              <a:gd name="connsiteX753" fmla="*/ 8544903 w 10679450"/>
              <a:gd name="connsiteY753" fmla="*/ 4077215 h 6191997"/>
              <a:gd name="connsiteX754" fmla="*/ 8530079 w 10679450"/>
              <a:gd name="connsiteY754" fmla="*/ 4079685 h 6191997"/>
              <a:gd name="connsiteX755" fmla="*/ 8579490 w 10679450"/>
              <a:gd name="connsiteY755" fmla="*/ 4161213 h 6191997"/>
              <a:gd name="connsiteX756" fmla="*/ 8552315 w 10679450"/>
              <a:gd name="connsiteY756" fmla="*/ 4156272 h 6191997"/>
              <a:gd name="connsiteX757" fmla="*/ 8500433 w 10679450"/>
              <a:gd name="connsiteY757" fmla="*/ 4240270 h 6191997"/>
              <a:gd name="connsiteX758" fmla="*/ 8453493 w 10679450"/>
              <a:gd name="connsiteY758" fmla="*/ 4311916 h 6191997"/>
              <a:gd name="connsiteX759" fmla="*/ 8404083 w 10679450"/>
              <a:gd name="connsiteY759" fmla="*/ 4277328 h 6191997"/>
              <a:gd name="connsiteX760" fmla="*/ 8369494 w 10679450"/>
              <a:gd name="connsiteY760" fmla="*/ 4289681 h 6191997"/>
              <a:gd name="connsiteX761" fmla="*/ 8364554 w 10679450"/>
              <a:gd name="connsiteY761" fmla="*/ 4267446 h 6191997"/>
              <a:gd name="connsiteX762" fmla="*/ 8305261 w 10679450"/>
              <a:gd name="connsiteY762" fmla="*/ 4210624 h 6191997"/>
              <a:gd name="connsiteX763" fmla="*/ 8283025 w 10679450"/>
              <a:gd name="connsiteY763" fmla="*/ 4156272 h 6191997"/>
              <a:gd name="connsiteX764" fmla="*/ 8325025 w 10679450"/>
              <a:gd name="connsiteY764" fmla="*/ 4134037 h 6191997"/>
              <a:gd name="connsiteX765" fmla="*/ 8337378 w 10679450"/>
              <a:gd name="connsiteY765" fmla="*/ 4138978 h 6191997"/>
              <a:gd name="connsiteX766" fmla="*/ 8349730 w 10679450"/>
              <a:gd name="connsiteY766" fmla="*/ 4124155 h 6191997"/>
              <a:gd name="connsiteX767" fmla="*/ 8357142 w 10679450"/>
              <a:gd name="connsiteY767" fmla="*/ 4109332 h 6191997"/>
              <a:gd name="connsiteX768" fmla="*/ 8396670 w 10679450"/>
              <a:gd name="connsiteY768" fmla="*/ 4096979 h 6191997"/>
              <a:gd name="connsiteX769" fmla="*/ 8428788 w 10679450"/>
              <a:gd name="connsiteY769" fmla="*/ 4059921 h 6191997"/>
              <a:gd name="connsiteX770" fmla="*/ 8478199 w 10679450"/>
              <a:gd name="connsiteY770" fmla="*/ 4035214 h 6191997"/>
              <a:gd name="connsiteX771" fmla="*/ 8512786 w 10679450"/>
              <a:gd name="connsiteY771" fmla="*/ 3983333 h 6191997"/>
              <a:gd name="connsiteX772" fmla="*/ 7828447 w 10679450"/>
              <a:gd name="connsiteY772" fmla="*/ 3970982 h 6191997"/>
              <a:gd name="connsiteX773" fmla="*/ 7825976 w 10679450"/>
              <a:gd name="connsiteY773" fmla="*/ 3985805 h 6191997"/>
              <a:gd name="connsiteX774" fmla="*/ 7828447 w 10679450"/>
              <a:gd name="connsiteY774" fmla="*/ 3970982 h 6191997"/>
              <a:gd name="connsiteX775" fmla="*/ 9051364 w 10679450"/>
              <a:gd name="connsiteY775" fmla="*/ 3958629 h 6191997"/>
              <a:gd name="connsiteX776" fmla="*/ 9046422 w 10679450"/>
              <a:gd name="connsiteY776" fmla="*/ 3966041 h 6191997"/>
              <a:gd name="connsiteX777" fmla="*/ 9051364 w 10679450"/>
              <a:gd name="connsiteY777" fmla="*/ 3958629 h 6191997"/>
              <a:gd name="connsiteX778" fmla="*/ 2578612 w 10679450"/>
              <a:gd name="connsiteY778" fmla="*/ 3958629 h 6191997"/>
              <a:gd name="connsiteX779" fmla="*/ 2578612 w 10679450"/>
              <a:gd name="connsiteY779" fmla="*/ 3970982 h 6191997"/>
              <a:gd name="connsiteX780" fmla="*/ 2578612 w 10679450"/>
              <a:gd name="connsiteY780" fmla="*/ 3958629 h 6191997"/>
              <a:gd name="connsiteX781" fmla="*/ 7964325 w 10679450"/>
              <a:gd name="connsiteY781" fmla="*/ 3946276 h 6191997"/>
              <a:gd name="connsiteX782" fmla="*/ 7964325 w 10679450"/>
              <a:gd name="connsiteY782" fmla="*/ 3953688 h 6191997"/>
              <a:gd name="connsiteX783" fmla="*/ 7964325 w 10679450"/>
              <a:gd name="connsiteY783" fmla="*/ 3946276 h 6191997"/>
              <a:gd name="connsiteX784" fmla="*/ 8772194 w 10679450"/>
              <a:gd name="connsiteY784" fmla="*/ 3896864 h 6191997"/>
              <a:gd name="connsiteX785" fmla="*/ 8796899 w 10679450"/>
              <a:gd name="connsiteY785" fmla="*/ 3998156 h 6191997"/>
              <a:gd name="connsiteX786" fmla="*/ 8784547 w 10679450"/>
              <a:gd name="connsiteY786" fmla="*/ 3970981 h 6191997"/>
              <a:gd name="connsiteX787" fmla="*/ 8772194 w 10679450"/>
              <a:gd name="connsiteY787" fmla="*/ 4022862 h 6191997"/>
              <a:gd name="connsiteX788" fmla="*/ 8767253 w 10679450"/>
              <a:gd name="connsiteY788" fmla="*/ 4010509 h 6191997"/>
              <a:gd name="connsiteX789" fmla="*/ 8730195 w 10679450"/>
              <a:gd name="connsiteY789" fmla="*/ 3978392 h 6191997"/>
              <a:gd name="connsiteX790" fmla="*/ 8710429 w 10679450"/>
              <a:gd name="connsiteY790" fmla="*/ 3966039 h 6191997"/>
              <a:gd name="connsiteX791" fmla="*/ 8703017 w 10679450"/>
              <a:gd name="connsiteY791" fmla="*/ 3961098 h 6191997"/>
              <a:gd name="connsiteX792" fmla="*/ 8695606 w 10679450"/>
              <a:gd name="connsiteY792" fmla="*/ 3970981 h 6191997"/>
              <a:gd name="connsiteX793" fmla="*/ 8670901 w 10679450"/>
              <a:gd name="connsiteY793" fmla="*/ 3983333 h 6191997"/>
              <a:gd name="connsiteX794" fmla="*/ 8678312 w 10679450"/>
              <a:gd name="connsiteY794" fmla="*/ 3948745 h 6191997"/>
              <a:gd name="connsiteX795" fmla="*/ 8720311 w 10679450"/>
              <a:gd name="connsiteY795" fmla="*/ 3948745 h 6191997"/>
              <a:gd name="connsiteX796" fmla="*/ 8772194 w 10679450"/>
              <a:gd name="connsiteY796" fmla="*/ 3896864 h 6191997"/>
              <a:gd name="connsiteX797" fmla="*/ 7415866 w 10679450"/>
              <a:gd name="connsiteY797" fmla="*/ 3894395 h 6191997"/>
              <a:gd name="connsiteX798" fmla="*/ 7457865 w 10679450"/>
              <a:gd name="connsiteY798" fmla="*/ 3998157 h 6191997"/>
              <a:gd name="connsiteX799" fmla="*/ 7423277 w 10679450"/>
              <a:gd name="connsiteY799" fmla="*/ 3904277 h 6191997"/>
              <a:gd name="connsiteX800" fmla="*/ 7415866 w 10679450"/>
              <a:gd name="connsiteY800" fmla="*/ 3894395 h 6191997"/>
              <a:gd name="connsiteX801" fmla="*/ 8747488 w 10679450"/>
              <a:gd name="connsiteY801" fmla="*/ 3886984 h 6191997"/>
              <a:gd name="connsiteX802" fmla="*/ 8725252 w 10679450"/>
              <a:gd name="connsiteY802" fmla="*/ 3894395 h 6191997"/>
              <a:gd name="connsiteX803" fmla="*/ 8747488 w 10679450"/>
              <a:gd name="connsiteY803" fmla="*/ 3886984 h 6191997"/>
              <a:gd name="connsiteX804" fmla="*/ 8779605 w 10679450"/>
              <a:gd name="connsiteY804" fmla="*/ 3874630 h 6191997"/>
              <a:gd name="connsiteX805" fmla="*/ 8782076 w 10679450"/>
              <a:gd name="connsiteY805" fmla="*/ 3891924 h 6191997"/>
              <a:gd name="connsiteX806" fmla="*/ 8777133 w 10679450"/>
              <a:gd name="connsiteY806" fmla="*/ 3884513 h 6191997"/>
              <a:gd name="connsiteX807" fmla="*/ 8779605 w 10679450"/>
              <a:gd name="connsiteY807" fmla="*/ 3874630 h 6191997"/>
              <a:gd name="connsiteX808" fmla="*/ 8132324 w 10679450"/>
              <a:gd name="connsiteY808" fmla="*/ 3874630 h 6191997"/>
              <a:gd name="connsiteX809" fmla="*/ 8134794 w 10679450"/>
              <a:gd name="connsiteY809" fmla="*/ 3884513 h 6191997"/>
              <a:gd name="connsiteX810" fmla="*/ 8132324 w 10679450"/>
              <a:gd name="connsiteY810" fmla="*/ 3874630 h 6191997"/>
              <a:gd name="connsiteX811" fmla="*/ 3201198 w 10679450"/>
              <a:gd name="connsiteY811" fmla="*/ 3867219 h 6191997"/>
              <a:gd name="connsiteX812" fmla="*/ 3174021 w 10679450"/>
              <a:gd name="connsiteY812" fmla="*/ 3886983 h 6191997"/>
              <a:gd name="connsiteX813" fmla="*/ 3181433 w 10679450"/>
              <a:gd name="connsiteY813" fmla="*/ 3869690 h 6191997"/>
              <a:gd name="connsiteX814" fmla="*/ 3201198 w 10679450"/>
              <a:gd name="connsiteY814" fmla="*/ 3867219 h 6191997"/>
              <a:gd name="connsiteX815" fmla="*/ 8698078 w 10679450"/>
              <a:gd name="connsiteY815" fmla="*/ 3864748 h 6191997"/>
              <a:gd name="connsiteX816" fmla="*/ 8703018 w 10679450"/>
              <a:gd name="connsiteY816" fmla="*/ 3916629 h 6191997"/>
              <a:gd name="connsiteX817" fmla="*/ 8698078 w 10679450"/>
              <a:gd name="connsiteY817" fmla="*/ 3864748 h 6191997"/>
              <a:gd name="connsiteX818" fmla="*/ 8730194 w 10679450"/>
              <a:gd name="connsiteY818" fmla="*/ 3852396 h 6191997"/>
              <a:gd name="connsiteX819" fmla="*/ 8715371 w 10679450"/>
              <a:gd name="connsiteY819" fmla="*/ 3904277 h 6191997"/>
              <a:gd name="connsiteX820" fmla="*/ 8730194 w 10679450"/>
              <a:gd name="connsiteY820" fmla="*/ 3852396 h 6191997"/>
              <a:gd name="connsiteX821" fmla="*/ 3112257 w 10679450"/>
              <a:gd name="connsiteY821" fmla="*/ 3852396 h 6191997"/>
              <a:gd name="connsiteX822" fmla="*/ 3097432 w 10679450"/>
              <a:gd name="connsiteY822" fmla="*/ 3857337 h 6191997"/>
              <a:gd name="connsiteX823" fmla="*/ 3112257 w 10679450"/>
              <a:gd name="connsiteY823" fmla="*/ 3852396 h 6191997"/>
              <a:gd name="connsiteX824" fmla="*/ 8594314 w 10679450"/>
              <a:gd name="connsiteY824" fmla="*/ 3847455 h 6191997"/>
              <a:gd name="connsiteX825" fmla="*/ 8527609 w 10679450"/>
              <a:gd name="connsiteY825" fmla="*/ 3933924 h 6191997"/>
              <a:gd name="connsiteX826" fmla="*/ 8594314 w 10679450"/>
              <a:gd name="connsiteY826" fmla="*/ 3847455 h 6191997"/>
              <a:gd name="connsiteX827" fmla="*/ 8740075 w 10679450"/>
              <a:gd name="connsiteY827" fmla="*/ 3842513 h 6191997"/>
              <a:gd name="connsiteX828" fmla="*/ 8767252 w 10679450"/>
              <a:gd name="connsiteY828" fmla="*/ 3879571 h 6191997"/>
              <a:gd name="connsiteX829" fmla="*/ 8759841 w 10679450"/>
              <a:gd name="connsiteY829" fmla="*/ 3886983 h 6191997"/>
              <a:gd name="connsiteX830" fmla="*/ 8740075 w 10679450"/>
              <a:gd name="connsiteY830" fmla="*/ 3842513 h 6191997"/>
              <a:gd name="connsiteX831" fmla="*/ 8668429 w 10679450"/>
              <a:gd name="connsiteY831" fmla="*/ 3832631 h 6191997"/>
              <a:gd name="connsiteX832" fmla="*/ 8670900 w 10679450"/>
              <a:gd name="connsiteY832" fmla="*/ 3877101 h 6191997"/>
              <a:gd name="connsiteX833" fmla="*/ 8668429 w 10679450"/>
              <a:gd name="connsiteY833" fmla="*/ 3832631 h 6191997"/>
              <a:gd name="connsiteX834" fmla="*/ 8606666 w 10679450"/>
              <a:gd name="connsiteY834" fmla="*/ 3820279 h 6191997"/>
              <a:gd name="connsiteX835" fmla="*/ 8616549 w 10679450"/>
              <a:gd name="connsiteY835" fmla="*/ 3825220 h 6191997"/>
              <a:gd name="connsiteX836" fmla="*/ 8606666 w 10679450"/>
              <a:gd name="connsiteY836" fmla="*/ 3820279 h 6191997"/>
              <a:gd name="connsiteX837" fmla="*/ 2978846 w 10679450"/>
              <a:gd name="connsiteY837" fmla="*/ 3820279 h 6191997"/>
              <a:gd name="connsiteX838" fmla="*/ 2983787 w 10679450"/>
              <a:gd name="connsiteY838" fmla="*/ 3827690 h 6191997"/>
              <a:gd name="connsiteX839" fmla="*/ 2978846 w 10679450"/>
              <a:gd name="connsiteY839" fmla="*/ 3820279 h 6191997"/>
              <a:gd name="connsiteX840" fmla="*/ 2959081 w 10679450"/>
              <a:gd name="connsiteY840" fmla="*/ 3819043 h 6191997"/>
              <a:gd name="connsiteX841" fmla="*/ 2966492 w 10679450"/>
              <a:gd name="connsiteY841" fmla="*/ 3825220 h 6191997"/>
              <a:gd name="connsiteX842" fmla="*/ 2959081 w 10679450"/>
              <a:gd name="connsiteY842" fmla="*/ 3820279 h 6191997"/>
              <a:gd name="connsiteX843" fmla="*/ 2959081 w 10679450"/>
              <a:gd name="connsiteY843" fmla="*/ 3819043 h 6191997"/>
              <a:gd name="connsiteX844" fmla="*/ 8670592 w 10679450"/>
              <a:gd name="connsiteY844" fmla="*/ 3812559 h 6191997"/>
              <a:gd name="connsiteX845" fmla="*/ 8670901 w 10679450"/>
              <a:gd name="connsiteY845" fmla="*/ 3822750 h 6191997"/>
              <a:gd name="connsiteX846" fmla="*/ 8668429 w 10679450"/>
              <a:gd name="connsiteY846" fmla="*/ 3815338 h 6191997"/>
              <a:gd name="connsiteX847" fmla="*/ 8670592 w 10679450"/>
              <a:gd name="connsiteY847" fmla="*/ 3812559 h 6191997"/>
              <a:gd name="connsiteX848" fmla="*/ 8761229 w 10679450"/>
              <a:gd name="connsiteY848" fmla="*/ 3811478 h 6191997"/>
              <a:gd name="connsiteX849" fmla="*/ 8782075 w 10679450"/>
              <a:gd name="connsiteY849" fmla="*/ 3857338 h 6191997"/>
              <a:gd name="connsiteX850" fmla="*/ 8740075 w 10679450"/>
              <a:gd name="connsiteY850" fmla="*/ 3812868 h 6191997"/>
              <a:gd name="connsiteX851" fmla="*/ 8761229 w 10679450"/>
              <a:gd name="connsiteY851" fmla="*/ 3811478 h 6191997"/>
              <a:gd name="connsiteX852" fmla="*/ 8707958 w 10679450"/>
              <a:gd name="connsiteY852" fmla="*/ 3810397 h 6191997"/>
              <a:gd name="connsiteX853" fmla="*/ 8730194 w 10679450"/>
              <a:gd name="connsiteY853" fmla="*/ 3835103 h 6191997"/>
              <a:gd name="connsiteX854" fmla="*/ 8707958 w 10679450"/>
              <a:gd name="connsiteY854" fmla="*/ 3827691 h 6191997"/>
              <a:gd name="connsiteX855" fmla="*/ 8707958 w 10679450"/>
              <a:gd name="connsiteY855" fmla="*/ 3810397 h 6191997"/>
              <a:gd name="connsiteX856" fmla="*/ 6633583 w 10679450"/>
              <a:gd name="connsiteY856" fmla="*/ 3807863 h 6191997"/>
              <a:gd name="connsiteX857" fmla="*/ 6649999 w 10679450"/>
              <a:gd name="connsiteY857" fmla="*/ 3810397 h 6191997"/>
              <a:gd name="connsiteX858" fmla="*/ 6633583 w 10679450"/>
              <a:gd name="connsiteY858" fmla="*/ 3807863 h 6191997"/>
              <a:gd name="connsiteX859" fmla="*/ 8732883 w 10679450"/>
              <a:gd name="connsiteY859" fmla="*/ 3805814 h 6191997"/>
              <a:gd name="connsiteX860" fmla="*/ 8735136 w 10679450"/>
              <a:gd name="connsiteY860" fmla="*/ 3812867 h 6191997"/>
              <a:gd name="connsiteX861" fmla="*/ 8732974 w 10679450"/>
              <a:gd name="connsiteY861" fmla="*/ 3807000 h 6191997"/>
              <a:gd name="connsiteX862" fmla="*/ 8731817 w 10679450"/>
              <a:gd name="connsiteY862" fmla="*/ 3802479 h 6191997"/>
              <a:gd name="connsiteX863" fmla="*/ 8732665 w 10679450"/>
              <a:gd name="connsiteY863" fmla="*/ 3802985 h 6191997"/>
              <a:gd name="connsiteX864" fmla="*/ 8732883 w 10679450"/>
              <a:gd name="connsiteY864" fmla="*/ 3805814 h 6191997"/>
              <a:gd name="connsiteX865" fmla="*/ 8621489 w 10679450"/>
              <a:gd name="connsiteY865" fmla="*/ 3785691 h 6191997"/>
              <a:gd name="connsiteX866" fmla="*/ 8646195 w 10679450"/>
              <a:gd name="connsiteY866" fmla="*/ 3822749 h 6191997"/>
              <a:gd name="connsiteX867" fmla="*/ 8621489 w 10679450"/>
              <a:gd name="connsiteY867" fmla="*/ 3785691 h 6191997"/>
              <a:gd name="connsiteX868" fmla="*/ 9355242 w 10679450"/>
              <a:gd name="connsiteY868" fmla="*/ 3783221 h 6191997"/>
              <a:gd name="connsiteX869" fmla="*/ 9350299 w 10679450"/>
              <a:gd name="connsiteY869" fmla="*/ 3788162 h 6191997"/>
              <a:gd name="connsiteX870" fmla="*/ 9355242 w 10679450"/>
              <a:gd name="connsiteY870" fmla="*/ 3783221 h 6191997"/>
              <a:gd name="connsiteX871" fmla="*/ 7801271 w 10679450"/>
              <a:gd name="connsiteY871" fmla="*/ 3780749 h 6191997"/>
              <a:gd name="connsiteX872" fmla="*/ 7796330 w 10679450"/>
              <a:gd name="connsiteY872" fmla="*/ 3840043 h 6191997"/>
              <a:gd name="connsiteX873" fmla="*/ 7801271 w 10679450"/>
              <a:gd name="connsiteY873" fmla="*/ 3780749 h 6191997"/>
              <a:gd name="connsiteX874" fmla="*/ 3201127 w 10679450"/>
              <a:gd name="connsiteY874" fmla="*/ 3765927 h 6191997"/>
              <a:gd name="connsiteX875" fmla="*/ 3198656 w 10679450"/>
              <a:gd name="connsiteY875" fmla="*/ 3775809 h 6191997"/>
              <a:gd name="connsiteX876" fmla="*/ 3201127 w 10679450"/>
              <a:gd name="connsiteY876" fmla="*/ 3765927 h 6191997"/>
              <a:gd name="connsiteX877" fmla="*/ 3193744 w 10679450"/>
              <a:gd name="connsiteY877" fmla="*/ 3738751 h 6191997"/>
              <a:gd name="connsiteX878" fmla="*/ 3203626 w 10679450"/>
              <a:gd name="connsiteY878" fmla="*/ 3751104 h 6191997"/>
              <a:gd name="connsiteX879" fmla="*/ 3193744 w 10679450"/>
              <a:gd name="connsiteY879" fmla="*/ 3738751 h 6191997"/>
              <a:gd name="connsiteX880" fmla="*/ 8665959 w 10679450"/>
              <a:gd name="connsiteY880" fmla="*/ 3736280 h 6191997"/>
              <a:gd name="connsiteX881" fmla="*/ 8668431 w 10679450"/>
              <a:gd name="connsiteY881" fmla="*/ 3746162 h 6191997"/>
              <a:gd name="connsiteX882" fmla="*/ 8665959 w 10679450"/>
              <a:gd name="connsiteY882" fmla="*/ 3736280 h 6191997"/>
              <a:gd name="connsiteX883" fmla="*/ 3191264 w 10679450"/>
              <a:gd name="connsiteY883" fmla="*/ 3716516 h 6191997"/>
              <a:gd name="connsiteX884" fmla="*/ 3193734 w 10679450"/>
              <a:gd name="connsiteY884" fmla="*/ 3728869 h 6191997"/>
              <a:gd name="connsiteX885" fmla="*/ 3191264 w 10679450"/>
              <a:gd name="connsiteY885" fmla="*/ 3716516 h 6191997"/>
              <a:gd name="connsiteX886" fmla="*/ 6220125 w 10679450"/>
              <a:gd name="connsiteY886" fmla="*/ 3711575 h 6191997"/>
              <a:gd name="connsiteX887" fmla="*/ 6225066 w 10679450"/>
              <a:gd name="connsiteY887" fmla="*/ 3716516 h 6191997"/>
              <a:gd name="connsiteX888" fmla="*/ 6215184 w 10679450"/>
              <a:gd name="connsiteY888" fmla="*/ 3714046 h 6191997"/>
              <a:gd name="connsiteX889" fmla="*/ 6220125 w 10679450"/>
              <a:gd name="connsiteY889" fmla="*/ 3711575 h 6191997"/>
              <a:gd name="connsiteX890" fmla="*/ 2436859 w 10679450"/>
              <a:gd name="connsiteY890" fmla="*/ 3711575 h 6191997"/>
              <a:gd name="connsiteX891" fmla="*/ 2477315 w 10679450"/>
              <a:gd name="connsiteY891" fmla="*/ 3714045 h 6191997"/>
              <a:gd name="connsiteX892" fmla="*/ 2519315 w 10679450"/>
              <a:gd name="connsiteY892" fmla="*/ 3864748 h 6191997"/>
              <a:gd name="connsiteX893" fmla="*/ 2566256 w 10679450"/>
              <a:gd name="connsiteY893" fmla="*/ 3926511 h 6191997"/>
              <a:gd name="connsiteX894" fmla="*/ 2630491 w 10679450"/>
              <a:gd name="connsiteY894" fmla="*/ 3924040 h 6191997"/>
              <a:gd name="connsiteX895" fmla="*/ 2726844 w 10679450"/>
              <a:gd name="connsiteY895" fmla="*/ 3956158 h 6191997"/>
              <a:gd name="connsiteX896" fmla="*/ 2758963 w 10679450"/>
              <a:gd name="connsiteY896" fmla="*/ 3911688 h 6191997"/>
              <a:gd name="connsiteX897" fmla="*/ 2796021 w 10679450"/>
              <a:gd name="connsiteY897" fmla="*/ 3872159 h 6191997"/>
              <a:gd name="connsiteX898" fmla="*/ 2880021 w 10679450"/>
              <a:gd name="connsiteY898" fmla="*/ 3822749 h 6191997"/>
              <a:gd name="connsiteX899" fmla="*/ 2889903 w 10679450"/>
              <a:gd name="connsiteY899" fmla="*/ 3840042 h 6191997"/>
              <a:gd name="connsiteX900" fmla="*/ 2875079 w 10679450"/>
              <a:gd name="connsiteY900" fmla="*/ 3849924 h 6191997"/>
              <a:gd name="connsiteX901" fmla="*/ 2880021 w 10679450"/>
              <a:gd name="connsiteY901" fmla="*/ 3867218 h 6191997"/>
              <a:gd name="connsiteX902" fmla="*/ 2894844 w 10679450"/>
              <a:gd name="connsiteY902" fmla="*/ 3919099 h 6191997"/>
              <a:gd name="connsiteX903" fmla="*/ 2887433 w 10679450"/>
              <a:gd name="connsiteY903" fmla="*/ 3867218 h 6191997"/>
              <a:gd name="connsiteX904" fmla="*/ 2936845 w 10679450"/>
              <a:gd name="connsiteY904" fmla="*/ 3849924 h 6191997"/>
              <a:gd name="connsiteX905" fmla="*/ 2922021 w 10679450"/>
              <a:gd name="connsiteY905" fmla="*/ 3842513 h 6191997"/>
              <a:gd name="connsiteX906" fmla="*/ 2949197 w 10679450"/>
              <a:gd name="connsiteY906" fmla="*/ 3849924 h 6191997"/>
              <a:gd name="connsiteX907" fmla="*/ 2981315 w 10679450"/>
              <a:gd name="connsiteY907" fmla="*/ 3864748 h 6191997"/>
              <a:gd name="connsiteX908" fmla="*/ 2996139 w 10679450"/>
              <a:gd name="connsiteY908" fmla="*/ 3879571 h 6191997"/>
              <a:gd name="connsiteX909" fmla="*/ 3043079 w 10679450"/>
              <a:gd name="connsiteY909" fmla="*/ 3877100 h 6191997"/>
              <a:gd name="connsiteX910" fmla="*/ 3052962 w 10679450"/>
              <a:gd name="connsiteY910" fmla="*/ 3886982 h 6191997"/>
              <a:gd name="connsiteX911" fmla="*/ 3114726 w 10679450"/>
              <a:gd name="connsiteY911" fmla="*/ 3879571 h 6191997"/>
              <a:gd name="connsiteX912" fmla="*/ 3099903 w 10679450"/>
              <a:gd name="connsiteY912" fmla="*/ 3877100 h 6191997"/>
              <a:gd name="connsiteX913" fmla="*/ 3166609 w 10679450"/>
              <a:gd name="connsiteY913" fmla="*/ 3877100 h 6191997"/>
              <a:gd name="connsiteX914" fmla="*/ 3139432 w 10679450"/>
              <a:gd name="connsiteY914" fmla="*/ 3886982 h 6191997"/>
              <a:gd name="connsiteX915" fmla="*/ 3196256 w 10679450"/>
              <a:gd name="connsiteY915" fmla="*/ 3941334 h 6191997"/>
              <a:gd name="connsiteX916" fmla="*/ 3238256 w 10679450"/>
              <a:gd name="connsiteY916" fmla="*/ 3948746 h 6191997"/>
              <a:gd name="connsiteX917" fmla="*/ 3267903 w 10679450"/>
              <a:gd name="connsiteY917" fmla="*/ 3973451 h 6191997"/>
              <a:gd name="connsiteX918" fmla="*/ 3270373 w 10679450"/>
              <a:gd name="connsiteY918" fmla="*/ 3993216 h 6191997"/>
              <a:gd name="connsiteX919" fmla="*/ 3292608 w 10679450"/>
              <a:gd name="connsiteY919" fmla="*/ 3998157 h 6191997"/>
              <a:gd name="connsiteX920" fmla="*/ 3329668 w 10679450"/>
              <a:gd name="connsiteY920" fmla="*/ 4022862 h 6191997"/>
              <a:gd name="connsiteX921" fmla="*/ 3406178 w 10679450"/>
              <a:gd name="connsiteY921" fmla="*/ 4032744 h 6191997"/>
              <a:gd name="connsiteX922" fmla="*/ 3480294 w 10679450"/>
              <a:gd name="connsiteY922" fmla="*/ 4077214 h 6191997"/>
              <a:gd name="connsiteX923" fmla="*/ 3527235 w 10679450"/>
              <a:gd name="connsiteY923" fmla="*/ 4161212 h 6191997"/>
              <a:gd name="connsiteX924" fmla="*/ 3501911 w 10679450"/>
              <a:gd name="connsiteY924" fmla="*/ 4195183 h 6191997"/>
              <a:gd name="connsiteX925" fmla="*/ 3499661 w 10679450"/>
              <a:gd name="connsiteY925" fmla="*/ 4197842 h 6191997"/>
              <a:gd name="connsiteX926" fmla="*/ 3512411 w 10679450"/>
              <a:gd name="connsiteY926" fmla="*/ 4190860 h 6191997"/>
              <a:gd name="connsiteX927" fmla="*/ 3512411 w 10679450"/>
              <a:gd name="connsiteY927" fmla="*/ 4198272 h 6191997"/>
              <a:gd name="connsiteX928" fmla="*/ 3497588 w 10679450"/>
              <a:gd name="connsiteY928" fmla="*/ 4210625 h 6191997"/>
              <a:gd name="connsiteX929" fmla="*/ 3499417 w 10679450"/>
              <a:gd name="connsiteY929" fmla="*/ 4198131 h 6191997"/>
              <a:gd name="connsiteX930" fmla="*/ 3488323 w 10679450"/>
              <a:gd name="connsiteY930" fmla="*/ 4211241 h 6191997"/>
              <a:gd name="connsiteX931" fmla="*/ 3487706 w 10679450"/>
              <a:gd name="connsiteY931" fmla="*/ 4232858 h 6191997"/>
              <a:gd name="connsiteX932" fmla="*/ 3505000 w 10679450"/>
              <a:gd name="connsiteY932" fmla="*/ 4222976 h 6191997"/>
              <a:gd name="connsiteX933" fmla="*/ 3505000 w 10679450"/>
              <a:gd name="connsiteY933" fmla="*/ 4252622 h 6191997"/>
              <a:gd name="connsiteX934" fmla="*/ 3482765 w 10679450"/>
              <a:gd name="connsiteY934" fmla="*/ 4260034 h 6191997"/>
              <a:gd name="connsiteX935" fmla="*/ 3546999 w 10679450"/>
              <a:gd name="connsiteY935" fmla="*/ 4252622 h 6191997"/>
              <a:gd name="connsiteX936" fmla="*/ 3546999 w 10679450"/>
              <a:gd name="connsiteY936" fmla="*/ 4269916 h 6191997"/>
              <a:gd name="connsiteX937" fmla="*/ 3598880 w 10679450"/>
              <a:gd name="connsiteY937" fmla="*/ 4215564 h 6191997"/>
              <a:gd name="connsiteX938" fmla="*/ 3665585 w 10679450"/>
              <a:gd name="connsiteY938" fmla="*/ 4247681 h 6191997"/>
              <a:gd name="connsiteX939" fmla="*/ 3685349 w 10679450"/>
              <a:gd name="connsiteY939" fmla="*/ 4262504 h 6191997"/>
              <a:gd name="connsiteX940" fmla="*/ 3690290 w 10679450"/>
              <a:gd name="connsiteY940" fmla="*/ 4279798 h 6191997"/>
              <a:gd name="connsiteX941" fmla="*/ 3749583 w 10679450"/>
              <a:gd name="connsiteY941" fmla="*/ 4279798 h 6191997"/>
              <a:gd name="connsiteX942" fmla="*/ 3838523 w 10679450"/>
              <a:gd name="connsiteY942" fmla="*/ 4297092 h 6191997"/>
              <a:gd name="connsiteX943" fmla="*/ 3917580 w 10679450"/>
              <a:gd name="connsiteY943" fmla="*/ 4351444 h 6191997"/>
              <a:gd name="connsiteX944" fmla="*/ 3974402 w 10679450"/>
              <a:gd name="connsiteY944" fmla="*/ 4400856 h 6191997"/>
              <a:gd name="connsiteX945" fmla="*/ 3870640 w 10679450"/>
              <a:gd name="connsiteY945" fmla="*/ 4586146 h 6191997"/>
              <a:gd name="connsiteX946" fmla="*/ 3850875 w 10679450"/>
              <a:gd name="connsiteY946" fmla="*/ 4628145 h 6191997"/>
              <a:gd name="connsiteX947" fmla="*/ 3836052 w 10679450"/>
              <a:gd name="connsiteY947" fmla="*/ 4744261 h 6191997"/>
              <a:gd name="connsiteX948" fmla="*/ 3794053 w 10679450"/>
              <a:gd name="connsiteY948" fmla="*/ 4838141 h 6191997"/>
              <a:gd name="connsiteX949" fmla="*/ 3754524 w 10679450"/>
              <a:gd name="connsiteY949" fmla="*/ 4897434 h 6191997"/>
              <a:gd name="connsiteX950" fmla="*/ 3695232 w 10679450"/>
              <a:gd name="connsiteY950" fmla="*/ 4902375 h 6191997"/>
              <a:gd name="connsiteX951" fmla="*/ 3658174 w 10679450"/>
              <a:gd name="connsiteY951" fmla="*/ 4924610 h 6191997"/>
              <a:gd name="connsiteX952" fmla="*/ 3559352 w 10679450"/>
              <a:gd name="connsiteY952" fmla="*/ 5011079 h 6191997"/>
              <a:gd name="connsiteX953" fmla="*/ 3561822 w 10679450"/>
              <a:gd name="connsiteY953" fmla="*/ 5062960 h 6191997"/>
              <a:gd name="connsiteX954" fmla="*/ 3529705 w 10679450"/>
              <a:gd name="connsiteY954" fmla="*/ 5117312 h 6191997"/>
              <a:gd name="connsiteX955" fmla="*/ 3413590 w 10679450"/>
              <a:gd name="connsiteY955" fmla="*/ 5275427 h 6191997"/>
              <a:gd name="connsiteX956" fmla="*/ 3344491 w 10679450"/>
              <a:gd name="connsiteY956" fmla="*/ 5310014 h 6191997"/>
              <a:gd name="connsiteX957" fmla="*/ 3275315 w 10679450"/>
              <a:gd name="connsiteY957" fmla="*/ 5263074 h 6191997"/>
              <a:gd name="connsiteX958" fmla="*/ 3295079 w 10679450"/>
              <a:gd name="connsiteY958" fmla="*/ 5297662 h 6191997"/>
              <a:gd name="connsiteX959" fmla="*/ 3312373 w 10679450"/>
              <a:gd name="connsiteY959" fmla="*/ 5312485 h 6191997"/>
              <a:gd name="connsiteX960" fmla="*/ 3307431 w 10679450"/>
              <a:gd name="connsiteY960" fmla="*/ 5327308 h 6191997"/>
              <a:gd name="connsiteX961" fmla="*/ 3324727 w 10679450"/>
              <a:gd name="connsiteY961" fmla="*/ 5371778 h 6191997"/>
              <a:gd name="connsiteX962" fmla="*/ 3159197 w 10679450"/>
              <a:gd name="connsiteY962" fmla="*/ 5438482 h 6191997"/>
              <a:gd name="connsiteX963" fmla="*/ 3159197 w 10679450"/>
              <a:gd name="connsiteY963" fmla="*/ 5515069 h 6191997"/>
              <a:gd name="connsiteX964" fmla="*/ 3080138 w 10679450"/>
              <a:gd name="connsiteY964" fmla="*/ 5512599 h 6191997"/>
              <a:gd name="connsiteX965" fmla="*/ 3104844 w 10679450"/>
              <a:gd name="connsiteY965" fmla="*/ 5579303 h 6191997"/>
              <a:gd name="connsiteX966" fmla="*/ 3099903 w 10679450"/>
              <a:gd name="connsiteY966" fmla="*/ 5571891 h 6191997"/>
              <a:gd name="connsiteX967" fmla="*/ 3114726 w 10679450"/>
              <a:gd name="connsiteY967" fmla="*/ 5566950 h 6191997"/>
              <a:gd name="connsiteX968" fmla="*/ 3077667 w 10679450"/>
              <a:gd name="connsiteY968" fmla="*/ 5596597 h 6191997"/>
              <a:gd name="connsiteX969" fmla="*/ 3099903 w 10679450"/>
              <a:gd name="connsiteY969" fmla="*/ 5604008 h 6191997"/>
              <a:gd name="connsiteX970" fmla="*/ 3062844 w 10679450"/>
              <a:gd name="connsiteY970" fmla="*/ 5683066 h 6191997"/>
              <a:gd name="connsiteX971" fmla="*/ 3001080 w 10679450"/>
              <a:gd name="connsiteY971" fmla="*/ 5734947 h 6191997"/>
              <a:gd name="connsiteX972" fmla="*/ 3055432 w 10679450"/>
              <a:gd name="connsiteY972" fmla="*/ 5801652 h 6191997"/>
              <a:gd name="connsiteX973" fmla="*/ 2996139 w 10679450"/>
              <a:gd name="connsiteY973" fmla="*/ 5878239 h 6191997"/>
              <a:gd name="connsiteX974" fmla="*/ 3001080 w 10679450"/>
              <a:gd name="connsiteY974" fmla="*/ 5875768 h 6191997"/>
              <a:gd name="connsiteX975" fmla="*/ 2968961 w 10679450"/>
              <a:gd name="connsiteY975" fmla="*/ 5895532 h 6191997"/>
              <a:gd name="connsiteX976" fmla="*/ 2946727 w 10679450"/>
              <a:gd name="connsiteY976" fmla="*/ 5957296 h 6191997"/>
              <a:gd name="connsiteX977" fmla="*/ 2946727 w 10679450"/>
              <a:gd name="connsiteY977" fmla="*/ 5982001 h 6191997"/>
              <a:gd name="connsiteX978" fmla="*/ 2976373 w 10679450"/>
              <a:gd name="connsiteY978" fmla="*/ 6019059 h 6191997"/>
              <a:gd name="connsiteX979" fmla="*/ 2934374 w 10679450"/>
              <a:gd name="connsiteY979" fmla="*/ 6026471 h 6191997"/>
              <a:gd name="connsiteX980" fmla="*/ 2899785 w 10679450"/>
              <a:gd name="connsiteY980" fmla="*/ 6063529 h 6191997"/>
              <a:gd name="connsiteX981" fmla="*/ 2880021 w 10679450"/>
              <a:gd name="connsiteY981" fmla="*/ 6090705 h 6191997"/>
              <a:gd name="connsiteX982" fmla="*/ 2865197 w 10679450"/>
              <a:gd name="connsiteY982" fmla="*/ 6065999 h 6191997"/>
              <a:gd name="connsiteX983" fmla="*/ 2865197 w 10679450"/>
              <a:gd name="connsiteY983" fmla="*/ 6073411 h 6191997"/>
              <a:gd name="connsiteX984" fmla="*/ 2894844 w 10679450"/>
              <a:gd name="connsiteY984" fmla="*/ 6051176 h 6191997"/>
              <a:gd name="connsiteX985" fmla="*/ 2855315 w 10679450"/>
              <a:gd name="connsiteY985" fmla="*/ 6036353 h 6191997"/>
              <a:gd name="connsiteX986" fmla="*/ 2853153 w 10679450"/>
              <a:gd name="connsiteY986" fmla="*/ 6033883 h 6191997"/>
              <a:gd name="connsiteX987" fmla="*/ 2848592 w 10679450"/>
              <a:gd name="connsiteY987" fmla="*/ 6032424 h 6191997"/>
              <a:gd name="connsiteX988" fmla="*/ 2847861 w 10679450"/>
              <a:gd name="connsiteY988" fmla="*/ 6040405 h 6191997"/>
              <a:gd name="connsiteX989" fmla="*/ 2857783 w 10679450"/>
              <a:gd name="connsiteY989" fmla="*/ 6051175 h 6191997"/>
              <a:gd name="connsiteX990" fmla="*/ 2884959 w 10679450"/>
              <a:gd name="connsiteY990" fmla="*/ 6041293 h 6191997"/>
              <a:gd name="connsiteX991" fmla="*/ 2872606 w 10679450"/>
              <a:gd name="connsiteY991" fmla="*/ 6061057 h 6191997"/>
              <a:gd name="connsiteX992" fmla="*/ 2857783 w 10679450"/>
              <a:gd name="connsiteY992" fmla="*/ 6080822 h 6191997"/>
              <a:gd name="connsiteX993" fmla="*/ 2840488 w 10679450"/>
              <a:gd name="connsiteY993" fmla="*/ 6065998 h 6191997"/>
              <a:gd name="connsiteX994" fmla="*/ 2852841 w 10679450"/>
              <a:gd name="connsiteY994" fmla="*/ 6063528 h 6191997"/>
              <a:gd name="connsiteX995" fmla="*/ 2847900 w 10679450"/>
              <a:gd name="connsiteY995" fmla="*/ 6051175 h 6191997"/>
              <a:gd name="connsiteX996" fmla="*/ 2835547 w 10679450"/>
              <a:gd name="connsiteY996" fmla="*/ 6056116 h 6191997"/>
              <a:gd name="connsiteX997" fmla="*/ 2825665 w 10679450"/>
              <a:gd name="connsiteY997" fmla="*/ 6016587 h 6191997"/>
              <a:gd name="connsiteX998" fmla="*/ 2838018 w 10679450"/>
              <a:gd name="connsiteY998" fmla="*/ 6011646 h 6191997"/>
              <a:gd name="connsiteX999" fmla="*/ 2842959 w 10679450"/>
              <a:gd name="connsiteY999" fmla="*/ 6021529 h 6191997"/>
              <a:gd name="connsiteX1000" fmla="*/ 2845430 w 10679450"/>
              <a:gd name="connsiteY1000" fmla="*/ 6006705 h 6191997"/>
              <a:gd name="connsiteX1001" fmla="*/ 2851181 w 10679450"/>
              <a:gd name="connsiteY1001" fmla="*/ 6018865 h 6191997"/>
              <a:gd name="connsiteX1002" fmla="*/ 2849894 w 10679450"/>
              <a:gd name="connsiteY1002" fmla="*/ 6024878 h 6191997"/>
              <a:gd name="connsiteX1003" fmla="*/ 2854080 w 10679450"/>
              <a:gd name="connsiteY1003" fmla="*/ 6018751 h 6191997"/>
              <a:gd name="connsiteX1004" fmla="*/ 2847903 w 10679450"/>
              <a:gd name="connsiteY1004" fmla="*/ 6004236 h 6191997"/>
              <a:gd name="connsiteX1005" fmla="*/ 2830609 w 10679450"/>
              <a:gd name="connsiteY1005" fmla="*/ 5977060 h 6191997"/>
              <a:gd name="connsiteX1006" fmla="*/ 2847903 w 10679450"/>
              <a:gd name="connsiteY1006" fmla="*/ 5994354 h 6191997"/>
              <a:gd name="connsiteX1007" fmla="*/ 2835549 w 10679450"/>
              <a:gd name="connsiteY1007" fmla="*/ 5989413 h 6191997"/>
              <a:gd name="connsiteX1008" fmla="*/ 2833080 w 10679450"/>
              <a:gd name="connsiteY1008" fmla="*/ 6004236 h 6191997"/>
              <a:gd name="connsiteX1009" fmla="*/ 2828138 w 10679450"/>
              <a:gd name="connsiteY1009" fmla="*/ 5994354 h 6191997"/>
              <a:gd name="connsiteX1010" fmla="*/ 2828138 w 10679450"/>
              <a:gd name="connsiteY1010" fmla="*/ 6009177 h 6191997"/>
              <a:gd name="connsiteX1011" fmla="*/ 2815785 w 10679450"/>
              <a:gd name="connsiteY1011" fmla="*/ 5944943 h 6191997"/>
              <a:gd name="connsiteX1012" fmla="*/ 2805903 w 10679450"/>
              <a:gd name="connsiteY1012" fmla="*/ 5935061 h 6191997"/>
              <a:gd name="connsiteX1013" fmla="*/ 2813316 w 10679450"/>
              <a:gd name="connsiteY1013" fmla="*/ 5937531 h 6191997"/>
              <a:gd name="connsiteX1014" fmla="*/ 2813316 w 10679450"/>
              <a:gd name="connsiteY1014" fmla="*/ 5893062 h 6191997"/>
              <a:gd name="connsiteX1015" fmla="*/ 2815785 w 10679450"/>
              <a:gd name="connsiteY1015" fmla="*/ 5870827 h 6191997"/>
              <a:gd name="connsiteX1016" fmla="*/ 2805903 w 10679450"/>
              <a:gd name="connsiteY1016" fmla="*/ 5885650 h 6191997"/>
              <a:gd name="connsiteX1017" fmla="*/ 2818257 w 10679450"/>
              <a:gd name="connsiteY1017" fmla="*/ 5846121 h 6191997"/>
              <a:gd name="connsiteX1018" fmla="*/ 2815785 w 10679450"/>
              <a:gd name="connsiteY1018" fmla="*/ 5836239 h 6191997"/>
              <a:gd name="connsiteX1019" fmla="*/ 2796021 w 10679450"/>
              <a:gd name="connsiteY1019" fmla="*/ 5818945 h 6191997"/>
              <a:gd name="connsiteX1020" fmla="*/ 2805903 w 10679450"/>
              <a:gd name="connsiteY1020" fmla="*/ 5831298 h 6191997"/>
              <a:gd name="connsiteX1021" fmla="*/ 2830609 w 10679450"/>
              <a:gd name="connsiteY1021" fmla="*/ 5831298 h 6191997"/>
              <a:gd name="connsiteX1022" fmla="*/ 2815785 w 10679450"/>
              <a:gd name="connsiteY1022" fmla="*/ 5809063 h 6191997"/>
              <a:gd name="connsiteX1023" fmla="*/ 2808374 w 10679450"/>
              <a:gd name="connsiteY1023" fmla="*/ 5804122 h 6191997"/>
              <a:gd name="connsiteX1024" fmla="*/ 2808374 w 10679450"/>
              <a:gd name="connsiteY1024" fmla="*/ 5786829 h 6191997"/>
              <a:gd name="connsiteX1025" fmla="*/ 2768844 w 10679450"/>
              <a:gd name="connsiteY1025" fmla="*/ 5776946 h 6191997"/>
              <a:gd name="connsiteX1026" fmla="*/ 2786139 w 10679450"/>
              <a:gd name="connsiteY1026" fmla="*/ 5739888 h 6191997"/>
              <a:gd name="connsiteX1027" fmla="*/ 2778727 w 10679450"/>
              <a:gd name="connsiteY1027" fmla="*/ 5732476 h 6191997"/>
              <a:gd name="connsiteX1028" fmla="*/ 2815785 w 10679450"/>
              <a:gd name="connsiteY1028" fmla="*/ 5747300 h 6191997"/>
              <a:gd name="connsiteX1029" fmla="*/ 2815785 w 10679450"/>
              <a:gd name="connsiteY1029" fmla="*/ 5759652 h 6191997"/>
              <a:gd name="connsiteX1030" fmla="*/ 2833080 w 10679450"/>
              <a:gd name="connsiteY1030" fmla="*/ 5730006 h 6191997"/>
              <a:gd name="connsiteX1031" fmla="*/ 2823197 w 10679450"/>
              <a:gd name="connsiteY1031" fmla="*/ 5744829 h 6191997"/>
              <a:gd name="connsiteX1032" fmla="*/ 2833080 w 10679450"/>
              <a:gd name="connsiteY1032" fmla="*/ 5727535 h 6191997"/>
              <a:gd name="connsiteX1033" fmla="*/ 2835549 w 10679450"/>
              <a:gd name="connsiteY1033" fmla="*/ 5720124 h 6191997"/>
              <a:gd name="connsiteX1034" fmla="*/ 2825668 w 10679450"/>
              <a:gd name="connsiteY1034" fmla="*/ 5722594 h 6191997"/>
              <a:gd name="connsiteX1035" fmla="*/ 2847903 w 10679450"/>
              <a:gd name="connsiteY1035" fmla="*/ 5717653 h 6191997"/>
              <a:gd name="connsiteX1036" fmla="*/ 2840491 w 10679450"/>
              <a:gd name="connsiteY1036" fmla="*/ 5697889 h 6191997"/>
              <a:gd name="connsiteX1037" fmla="*/ 2852844 w 10679450"/>
              <a:gd name="connsiteY1037" fmla="*/ 5688007 h 6191997"/>
              <a:gd name="connsiteX1038" fmla="*/ 2842962 w 10679450"/>
              <a:gd name="connsiteY1038" fmla="*/ 5668243 h 6191997"/>
              <a:gd name="connsiteX1039" fmla="*/ 2857785 w 10679450"/>
              <a:gd name="connsiteY1039" fmla="*/ 5599067 h 6191997"/>
              <a:gd name="connsiteX1040" fmla="*/ 2855315 w 10679450"/>
              <a:gd name="connsiteY1040" fmla="*/ 5584244 h 6191997"/>
              <a:gd name="connsiteX1041" fmla="*/ 2862726 w 10679450"/>
              <a:gd name="connsiteY1041" fmla="*/ 5594126 h 6191997"/>
              <a:gd name="connsiteX1042" fmla="*/ 2852844 w 10679450"/>
              <a:gd name="connsiteY1042" fmla="*/ 5574362 h 6191997"/>
              <a:gd name="connsiteX1043" fmla="*/ 2865197 w 10679450"/>
              <a:gd name="connsiteY1043" fmla="*/ 5562009 h 6191997"/>
              <a:gd name="connsiteX1044" fmla="*/ 2823197 w 10679450"/>
              <a:gd name="connsiteY1044" fmla="*/ 5517540 h 6191997"/>
              <a:gd name="connsiteX1045" fmla="*/ 2833080 w 10679450"/>
              <a:gd name="connsiteY1045" fmla="*/ 5458247 h 6191997"/>
              <a:gd name="connsiteX1046" fmla="*/ 2830609 w 10679450"/>
              <a:gd name="connsiteY1046" fmla="*/ 5389072 h 6191997"/>
              <a:gd name="connsiteX1047" fmla="*/ 2852844 w 10679450"/>
              <a:gd name="connsiteY1047" fmla="*/ 5349543 h 6191997"/>
              <a:gd name="connsiteX1048" fmla="*/ 2882491 w 10679450"/>
              <a:gd name="connsiteY1048" fmla="*/ 5260604 h 6191997"/>
              <a:gd name="connsiteX1049" fmla="*/ 2884962 w 10679450"/>
              <a:gd name="connsiteY1049" fmla="*/ 5097548 h 6191997"/>
              <a:gd name="connsiteX1050" fmla="*/ 2917079 w 10679450"/>
              <a:gd name="connsiteY1050" fmla="*/ 4964139 h 6191997"/>
              <a:gd name="connsiteX1051" fmla="*/ 2922021 w 10679450"/>
              <a:gd name="connsiteY1051" fmla="*/ 4894964 h 6191997"/>
              <a:gd name="connsiteX1052" fmla="*/ 2924491 w 10679450"/>
              <a:gd name="connsiteY1052" fmla="*/ 4801083 h 6191997"/>
              <a:gd name="connsiteX1053" fmla="*/ 2889903 w 10679450"/>
              <a:gd name="connsiteY1053" fmla="*/ 4722026 h 6191997"/>
              <a:gd name="connsiteX1054" fmla="*/ 2803432 w 10679450"/>
              <a:gd name="connsiteY1054" fmla="*/ 4670144 h 6191997"/>
              <a:gd name="connsiteX1055" fmla="*/ 2709550 w 10679450"/>
              <a:gd name="connsiteY1055" fmla="*/ 4541676 h 6191997"/>
              <a:gd name="connsiteX1056" fmla="*/ 2665080 w 10679450"/>
              <a:gd name="connsiteY1056" fmla="*/ 4440384 h 6191997"/>
              <a:gd name="connsiteX1057" fmla="*/ 2608256 w 10679450"/>
              <a:gd name="connsiteY1057" fmla="*/ 4376150 h 6191997"/>
              <a:gd name="connsiteX1058" fmla="*/ 2598373 w 10679450"/>
              <a:gd name="connsiteY1058" fmla="*/ 4326738 h 6191997"/>
              <a:gd name="connsiteX1059" fmla="*/ 2637903 w 10679450"/>
              <a:gd name="connsiteY1059" fmla="*/ 4262504 h 6191997"/>
              <a:gd name="connsiteX1060" fmla="*/ 2615668 w 10679450"/>
              <a:gd name="connsiteY1060" fmla="*/ 4225446 h 6191997"/>
              <a:gd name="connsiteX1061" fmla="*/ 2635432 w 10679450"/>
              <a:gd name="connsiteY1061" fmla="*/ 4193330 h 6191997"/>
              <a:gd name="connsiteX1062" fmla="*/ 2642844 w 10679450"/>
              <a:gd name="connsiteY1062" fmla="*/ 4173565 h 6191997"/>
              <a:gd name="connsiteX1063" fmla="*/ 2662610 w 10679450"/>
              <a:gd name="connsiteY1063" fmla="*/ 4163683 h 6191997"/>
              <a:gd name="connsiteX1064" fmla="*/ 2682374 w 10679450"/>
              <a:gd name="connsiteY1064" fmla="*/ 4126625 h 6191997"/>
              <a:gd name="connsiteX1065" fmla="*/ 2707080 w 10679450"/>
              <a:gd name="connsiteY1065" fmla="*/ 4116743 h 6191997"/>
              <a:gd name="connsiteX1066" fmla="*/ 2729315 w 10679450"/>
              <a:gd name="connsiteY1066" fmla="*/ 4079685 h 6191997"/>
              <a:gd name="connsiteX1067" fmla="*/ 2714491 w 10679450"/>
              <a:gd name="connsiteY1067" fmla="*/ 4003098 h 6191997"/>
              <a:gd name="connsiteX1068" fmla="*/ 2692256 w 10679450"/>
              <a:gd name="connsiteY1068" fmla="*/ 3943805 h 6191997"/>
              <a:gd name="connsiteX1069" fmla="*/ 2637903 w 10679450"/>
              <a:gd name="connsiteY1069" fmla="*/ 3943805 h 6191997"/>
              <a:gd name="connsiteX1070" fmla="*/ 2623080 w 10679450"/>
              <a:gd name="connsiteY1070" fmla="*/ 3953687 h 6191997"/>
              <a:gd name="connsiteX1071" fmla="*/ 2632962 w 10679450"/>
              <a:gd name="connsiteY1071" fmla="*/ 3968510 h 6191997"/>
              <a:gd name="connsiteX1072" fmla="*/ 2605786 w 10679450"/>
              <a:gd name="connsiteY1072" fmla="*/ 3963569 h 6191997"/>
              <a:gd name="connsiteX1073" fmla="*/ 2548962 w 10679450"/>
              <a:gd name="connsiteY1073" fmla="*/ 3951217 h 6191997"/>
              <a:gd name="connsiteX1074" fmla="*/ 2534138 w 10679450"/>
              <a:gd name="connsiteY1074" fmla="*/ 3933923 h 6191997"/>
              <a:gd name="connsiteX1075" fmla="*/ 2534138 w 10679450"/>
              <a:gd name="connsiteY1075" fmla="*/ 3941334 h 6191997"/>
              <a:gd name="connsiteX1076" fmla="*/ 2477315 w 10679450"/>
              <a:gd name="connsiteY1076" fmla="*/ 3894394 h 6191997"/>
              <a:gd name="connsiteX1077" fmla="*/ 2479786 w 10679450"/>
              <a:gd name="connsiteY1077" fmla="*/ 3906747 h 6191997"/>
              <a:gd name="connsiteX1078" fmla="*/ 2457551 w 10679450"/>
              <a:gd name="connsiteY1078" fmla="*/ 3864748 h 6191997"/>
              <a:gd name="connsiteX1079" fmla="*/ 2410609 w 10679450"/>
              <a:gd name="connsiteY1079" fmla="*/ 3802984 h 6191997"/>
              <a:gd name="connsiteX1080" fmla="*/ 2356257 w 10679450"/>
              <a:gd name="connsiteY1080" fmla="*/ 3753573 h 6191997"/>
              <a:gd name="connsiteX1081" fmla="*/ 2398257 w 10679450"/>
              <a:gd name="connsiteY1081" fmla="*/ 3716515 h 6191997"/>
              <a:gd name="connsiteX1082" fmla="*/ 2436859 w 10679450"/>
              <a:gd name="connsiteY1082" fmla="*/ 3711575 h 6191997"/>
              <a:gd name="connsiteX1083" fmla="*/ 4340042 w 10679450"/>
              <a:gd name="connsiteY1083" fmla="*/ 3701693 h 6191997"/>
              <a:gd name="connsiteX1084" fmla="*/ 4347454 w 10679450"/>
              <a:gd name="connsiteY1084" fmla="*/ 3706634 h 6191997"/>
              <a:gd name="connsiteX1085" fmla="*/ 4340042 w 10679450"/>
              <a:gd name="connsiteY1085" fmla="*/ 3701693 h 6191997"/>
              <a:gd name="connsiteX1086" fmla="*/ 3186320 w 10679450"/>
              <a:gd name="connsiteY1086" fmla="*/ 3689340 h 6191997"/>
              <a:gd name="connsiteX1087" fmla="*/ 3191260 w 10679450"/>
              <a:gd name="connsiteY1087" fmla="*/ 3696752 h 6191997"/>
              <a:gd name="connsiteX1088" fmla="*/ 3176437 w 10679450"/>
              <a:gd name="connsiteY1088" fmla="*/ 3704164 h 6191997"/>
              <a:gd name="connsiteX1089" fmla="*/ 3186320 w 10679450"/>
              <a:gd name="connsiteY1089" fmla="*/ 3689340 h 6191997"/>
              <a:gd name="connsiteX1090" fmla="*/ 4300823 w 10679450"/>
              <a:gd name="connsiteY1090" fmla="*/ 3687486 h 6191997"/>
              <a:gd name="connsiteX1091" fmla="*/ 4307925 w 10679450"/>
              <a:gd name="connsiteY1091" fmla="*/ 3689339 h 6191997"/>
              <a:gd name="connsiteX1092" fmla="*/ 4295572 w 10679450"/>
              <a:gd name="connsiteY1092" fmla="*/ 3689339 h 6191997"/>
              <a:gd name="connsiteX1093" fmla="*/ 4300823 w 10679450"/>
              <a:gd name="connsiteY1093" fmla="*/ 3687486 h 6191997"/>
              <a:gd name="connsiteX1094" fmla="*/ 2289561 w 10679450"/>
              <a:gd name="connsiteY1094" fmla="*/ 3672047 h 6191997"/>
              <a:gd name="connsiteX1095" fmla="*/ 2310253 w 10679450"/>
              <a:gd name="connsiteY1095" fmla="*/ 3690885 h 6191997"/>
              <a:gd name="connsiteX1096" fmla="*/ 2312589 w 10679450"/>
              <a:gd name="connsiteY1096" fmla="*/ 3702925 h 6191997"/>
              <a:gd name="connsiteX1097" fmla="*/ 2316698 w 10679450"/>
              <a:gd name="connsiteY1097" fmla="*/ 3701693 h 6191997"/>
              <a:gd name="connsiteX1098" fmla="*/ 2307432 w 10679450"/>
              <a:gd name="connsiteY1098" fmla="*/ 3679150 h 6191997"/>
              <a:gd name="connsiteX1099" fmla="*/ 2299017 w 10679450"/>
              <a:gd name="connsiteY1099" fmla="*/ 3672137 h 6191997"/>
              <a:gd name="connsiteX1100" fmla="*/ 4265926 w 10679450"/>
              <a:gd name="connsiteY1100" fmla="*/ 3669576 h 6191997"/>
              <a:gd name="connsiteX1101" fmla="*/ 4275809 w 10679450"/>
              <a:gd name="connsiteY1101" fmla="*/ 3669576 h 6191997"/>
              <a:gd name="connsiteX1102" fmla="*/ 4268397 w 10679450"/>
              <a:gd name="connsiteY1102" fmla="*/ 3676988 h 6191997"/>
              <a:gd name="connsiteX1103" fmla="*/ 4265926 w 10679450"/>
              <a:gd name="connsiteY1103" fmla="*/ 3669576 h 6191997"/>
              <a:gd name="connsiteX1104" fmla="*/ 8638706 w 10679450"/>
              <a:gd name="connsiteY1104" fmla="*/ 3629004 h 6191997"/>
              <a:gd name="connsiteX1105" fmla="*/ 8678313 w 10679450"/>
              <a:gd name="connsiteY1105" fmla="*/ 3630047 h 6191997"/>
              <a:gd name="connsiteX1106" fmla="*/ 8678313 w 10679450"/>
              <a:gd name="connsiteY1106" fmla="*/ 3696751 h 6191997"/>
              <a:gd name="connsiteX1107" fmla="*/ 8658548 w 10679450"/>
              <a:gd name="connsiteY1107" fmla="*/ 3741221 h 6191997"/>
              <a:gd name="connsiteX1108" fmla="*/ 8707960 w 10679450"/>
              <a:gd name="connsiteY1108" fmla="*/ 3775808 h 6191997"/>
              <a:gd name="connsiteX1109" fmla="*/ 8710430 w 10679450"/>
              <a:gd name="connsiteY1109" fmla="*/ 3765926 h 6191997"/>
              <a:gd name="connsiteX1110" fmla="*/ 8730194 w 10679450"/>
              <a:gd name="connsiteY1110" fmla="*/ 3775808 h 6191997"/>
              <a:gd name="connsiteX1111" fmla="*/ 8728033 w 10679450"/>
              <a:gd name="connsiteY1111" fmla="*/ 3790632 h 6191997"/>
              <a:gd name="connsiteX1112" fmla="*/ 8731817 w 10679450"/>
              <a:gd name="connsiteY1112" fmla="*/ 3802479 h 6191997"/>
              <a:gd name="connsiteX1113" fmla="*/ 8710430 w 10679450"/>
              <a:gd name="connsiteY1113" fmla="*/ 3789705 h 6191997"/>
              <a:gd name="connsiteX1114" fmla="*/ 8688196 w 10679450"/>
              <a:gd name="connsiteY1114" fmla="*/ 3770867 h 6191997"/>
              <a:gd name="connsiteX1115" fmla="*/ 8693136 w 10679450"/>
              <a:gd name="connsiteY1115" fmla="*/ 3790632 h 6191997"/>
              <a:gd name="connsiteX1116" fmla="*/ 8665959 w 10679450"/>
              <a:gd name="connsiteY1116" fmla="*/ 3770867 h 6191997"/>
              <a:gd name="connsiteX1117" fmla="*/ 8648666 w 10679450"/>
              <a:gd name="connsiteY1117" fmla="*/ 3780749 h 6191997"/>
              <a:gd name="connsiteX1118" fmla="*/ 8631372 w 10679450"/>
              <a:gd name="connsiteY1118" fmla="*/ 3746162 h 6191997"/>
              <a:gd name="connsiteX1119" fmla="*/ 8628901 w 10679450"/>
              <a:gd name="connsiteY1119" fmla="*/ 3756044 h 6191997"/>
              <a:gd name="connsiteX1120" fmla="*/ 8606666 w 10679450"/>
              <a:gd name="connsiteY1120" fmla="*/ 3701692 h 6191997"/>
              <a:gd name="connsiteX1121" fmla="*/ 8626431 w 10679450"/>
              <a:gd name="connsiteY1121" fmla="*/ 3637458 h 6191997"/>
              <a:gd name="connsiteX1122" fmla="*/ 8638706 w 10679450"/>
              <a:gd name="connsiteY1122" fmla="*/ 3629004 h 6191997"/>
              <a:gd name="connsiteX1123" fmla="*/ 2697935 w 10679450"/>
              <a:gd name="connsiteY1123" fmla="*/ 3626881 h 6191997"/>
              <a:gd name="connsiteX1124" fmla="*/ 2716927 w 10679450"/>
              <a:gd name="connsiteY1124" fmla="*/ 3630047 h 6191997"/>
              <a:gd name="connsiteX1125" fmla="*/ 2741633 w 10679450"/>
              <a:gd name="connsiteY1125" fmla="*/ 3647341 h 6191997"/>
              <a:gd name="connsiteX1126" fmla="*/ 2702104 w 10679450"/>
              <a:gd name="connsiteY1126" fmla="*/ 3649812 h 6191997"/>
              <a:gd name="connsiteX1127" fmla="*/ 2697935 w 10679450"/>
              <a:gd name="connsiteY1127" fmla="*/ 3626881 h 6191997"/>
              <a:gd name="connsiteX1128" fmla="*/ 3027311 w 10679450"/>
              <a:gd name="connsiteY1128" fmla="*/ 3625487 h 6191997"/>
              <a:gd name="connsiteX1129" fmla="*/ 3055381 w 10679450"/>
              <a:gd name="connsiteY1129" fmla="*/ 3630047 h 6191997"/>
              <a:gd name="connsiteX1130" fmla="*/ 3027311 w 10679450"/>
              <a:gd name="connsiteY1130" fmla="*/ 3625487 h 6191997"/>
              <a:gd name="connsiteX1131" fmla="*/ 2830560 w 10679450"/>
              <a:gd name="connsiteY1131" fmla="*/ 3612754 h 6191997"/>
              <a:gd name="connsiteX1132" fmla="*/ 2840443 w 10679450"/>
              <a:gd name="connsiteY1132" fmla="*/ 3612754 h 6191997"/>
              <a:gd name="connsiteX1133" fmla="*/ 2845385 w 10679450"/>
              <a:gd name="connsiteY1133" fmla="*/ 3620165 h 6191997"/>
              <a:gd name="connsiteX1134" fmla="*/ 2830560 w 10679450"/>
              <a:gd name="connsiteY1134" fmla="*/ 3612754 h 6191997"/>
              <a:gd name="connsiteX1135" fmla="*/ 2899903 w 10679450"/>
              <a:gd name="connsiteY1135" fmla="*/ 3582411 h 6191997"/>
              <a:gd name="connsiteX1136" fmla="*/ 2954101 w 10679450"/>
              <a:gd name="connsiteY1136" fmla="*/ 3605341 h 6191997"/>
              <a:gd name="connsiteX1137" fmla="*/ 2944218 w 10679450"/>
              <a:gd name="connsiteY1137" fmla="*/ 3610282 h 6191997"/>
              <a:gd name="connsiteX1138" fmla="*/ 2978807 w 10679450"/>
              <a:gd name="connsiteY1138" fmla="*/ 3625105 h 6191997"/>
              <a:gd name="connsiteX1139" fmla="*/ 2961512 w 10679450"/>
              <a:gd name="connsiteY1139" fmla="*/ 3632516 h 6191997"/>
              <a:gd name="connsiteX1140" fmla="*/ 2919513 w 10679450"/>
              <a:gd name="connsiteY1140" fmla="*/ 3639928 h 6191997"/>
              <a:gd name="connsiteX1141" fmla="*/ 2909631 w 10679450"/>
              <a:gd name="connsiteY1141" fmla="*/ 3632516 h 6191997"/>
              <a:gd name="connsiteX1142" fmla="*/ 2892337 w 10679450"/>
              <a:gd name="connsiteY1142" fmla="*/ 3647340 h 6191997"/>
              <a:gd name="connsiteX1143" fmla="*/ 2879135 w 10679450"/>
              <a:gd name="connsiteY1143" fmla="*/ 3641781 h 6191997"/>
              <a:gd name="connsiteX1144" fmla="*/ 2878398 w 10679450"/>
              <a:gd name="connsiteY1144" fmla="*/ 3635320 h 6191997"/>
              <a:gd name="connsiteX1145" fmla="*/ 2877502 w 10679450"/>
              <a:gd name="connsiteY1145" fmla="*/ 3642399 h 6191997"/>
              <a:gd name="connsiteX1146" fmla="*/ 2815738 w 10679450"/>
              <a:gd name="connsiteY1146" fmla="*/ 3642399 h 6191997"/>
              <a:gd name="connsiteX1147" fmla="*/ 2860207 w 10679450"/>
              <a:gd name="connsiteY1147" fmla="*/ 3625105 h 6191997"/>
              <a:gd name="connsiteX1148" fmla="*/ 2828090 w 10679450"/>
              <a:gd name="connsiteY1148" fmla="*/ 3592988 h 6191997"/>
              <a:gd name="connsiteX1149" fmla="*/ 2853105 w 10679450"/>
              <a:gd name="connsiteY1149" fmla="*/ 3584033 h 6191997"/>
              <a:gd name="connsiteX1150" fmla="*/ 2878256 w 10679450"/>
              <a:gd name="connsiteY1150" fmla="*/ 3594728 h 6191997"/>
              <a:gd name="connsiteX1151" fmla="*/ 2877514 w 10679450"/>
              <a:gd name="connsiteY1151" fmla="*/ 3585576 h 6191997"/>
              <a:gd name="connsiteX1152" fmla="*/ 2899903 w 10679450"/>
              <a:gd name="connsiteY1152" fmla="*/ 3582411 h 6191997"/>
              <a:gd name="connsiteX1153" fmla="*/ 8325025 w 10679450"/>
              <a:gd name="connsiteY1153" fmla="*/ 3578165 h 6191997"/>
              <a:gd name="connsiteX1154" fmla="*/ 8297849 w 10679450"/>
              <a:gd name="connsiteY1154" fmla="*/ 3634988 h 6191997"/>
              <a:gd name="connsiteX1155" fmla="*/ 8325025 w 10679450"/>
              <a:gd name="connsiteY1155" fmla="*/ 3578165 h 6191997"/>
              <a:gd name="connsiteX1156" fmla="*/ 2427868 w 10679450"/>
              <a:gd name="connsiteY1156" fmla="*/ 3560872 h 6191997"/>
              <a:gd name="connsiteX1157" fmla="*/ 2420456 w 10679450"/>
              <a:gd name="connsiteY1157" fmla="*/ 3570754 h 6191997"/>
              <a:gd name="connsiteX1158" fmla="*/ 2427868 w 10679450"/>
              <a:gd name="connsiteY1158" fmla="*/ 3560872 h 6191997"/>
              <a:gd name="connsiteX1159" fmla="*/ 2840450 w 10679450"/>
              <a:gd name="connsiteY1159" fmla="*/ 3536167 h 6191997"/>
              <a:gd name="connsiteX1160" fmla="*/ 2823156 w 10679450"/>
              <a:gd name="connsiteY1160" fmla="*/ 3550991 h 6191997"/>
              <a:gd name="connsiteX1161" fmla="*/ 2840450 w 10679450"/>
              <a:gd name="connsiteY1161" fmla="*/ 3536167 h 6191997"/>
              <a:gd name="connsiteX1162" fmla="*/ 2534080 w 10679450"/>
              <a:gd name="connsiteY1162" fmla="*/ 3531226 h 6191997"/>
              <a:gd name="connsiteX1163" fmla="*/ 2539264 w 10679450"/>
              <a:gd name="connsiteY1163" fmla="*/ 3532410 h 6191997"/>
              <a:gd name="connsiteX1164" fmla="*/ 2539022 w 10679450"/>
              <a:gd name="connsiteY1164" fmla="*/ 3533696 h 6191997"/>
              <a:gd name="connsiteX1165" fmla="*/ 2534080 w 10679450"/>
              <a:gd name="connsiteY1165" fmla="*/ 3531226 h 6191997"/>
              <a:gd name="connsiteX1166" fmla="*/ 2546433 w 10679450"/>
              <a:gd name="connsiteY1166" fmla="*/ 3521343 h 6191997"/>
              <a:gd name="connsiteX1167" fmla="*/ 2544889 w 10679450"/>
              <a:gd name="connsiteY1167" fmla="*/ 3533696 h 6191997"/>
              <a:gd name="connsiteX1168" fmla="*/ 2539264 w 10679450"/>
              <a:gd name="connsiteY1168" fmla="*/ 3532410 h 6191997"/>
              <a:gd name="connsiteX1169" fmla="*/ 2540875 w 10679450"/>
              <a:gd name="connsiteY1169" fmla="*/ 3523814 h 6191997"/>
              <a:gd name="connsiteX1170" fmla="*/ 2546433 w 10679450"/>
              <a:gd name="connsiteY1170" fmla="*/ 3521343 h 6191997"/>
              <a:gd name="connsiteX1171" fmla="*/ 2865155 w 10679450"/>
              <a:gd name="connsiteY1171" fmla="*/ 3518873 h 6191997"/>
              <a:gd name="connsiteX1172" fmla="*/ 2884920 w 10679450"/>
              <a:gd name="connsiteY1172" fmla="*/ 3526285 h 6191997"/>
              <a:gd name="connsiteX1173" fmla="*/ 2865155 w 10679450"/>
              <a:gd name="connsiteY1173" fmla="*/ 3518873 h 6191997"/>
              <a:gd name="connsiteX1174" fmla="*/ 2842611 w 10679450"/>
              <a:gd name="connsiteY1174" fmla="*/ 3504666 h 6191997"/>
              <a:gd name="connsiteX1175" fmla="*/ 2847861 w 10679450"/>
              <a:gd name="connsiteY1175" fmla="*/ 3506519 h 6191997"/>
              <a:gd name="connsiteX1176" fmla="*/ 2835508 w 10679450"/>
              <a:gd name="connsiteY1176" fmla="*/ 3506519 h 6191997"/>
              <a:gd name="connsiteX1177" fmla="*/ 2842611 w 10679450"/>
              <a:gd name="connsiteY1177" fmla="*/ 3504666 h 6191997"/>
              <a:gd name="connsiteX1178" fmla="*/ 2669960 w 10679450"/>
              <a:gd name="connsiteY1178" fmla="*/ 3499108 h 6191997"/>
              <a:gd name="connsiteX1179" fmla="*/ 2689725 w 10679450"/>
              <a:gd name="connsiteY1179" fmla="*/ 3506520 h 6191997"/>
              <a:gd name="connsiteX1180" fmla="*/ 2699607 w 10679450"/>
              <a:gd name="connsiteY1180" fmla="*/ 3518873 h 6191997"/>
              <a:gd name="connsiteX1181" fmla="*/ 2669960 w 10679450"/>
              <a:gd name="connsiteY1181" fmla="*/ 3499108 h 6191997"/>
              <a:gd name="connsiteX1182" fmla="*/ 2806404 w 10679450"/>
              <a:gd name="connsiteY1182" fmla="*/ 3495312 h 6191997"/>
              <a:gd name="connsiteX1183" fmla="*/ 2812038 w 10679450"/>
              <a:gd name="connsiteY1183" fmla="*/ 3497873 h 6191997"/>
              <a:gd name="connsiteX1184" fmla="*/ 2803391 w 10679450"/>
              <a:gd name="connsiteY1184" fmla="*/ 3511462 h 6191997"/>
              <a:gd name="connsiteX1185" fmla="*/ 2808332 w 10679450"/>
              <a:gd name="connsiteY1185" fmla="*/ 3496638 h 6191997"/>
              <a:gd name="connsiteX1186" fmla="*/ 7732095 w 10679450"/>
              <a:gd name="connsiteY1186" fmla="*/ 3494167 h 6191997"/>
              <a:gd name="connsiteX1187" fmla="*/ 7737038 w 10679450"/>
              <a:gd name="connsiteY1187" fmla="*/ 3506520 h 6191997"/>
              <a:gd name="connsiteX1188" fmla="*/ 7732095 w 10679450"/>
              <a:gd name="connsiteY1188" fmla="*/ 3494167 h 6191997"/>
              <a:gd name="connsiteX1189" fmla="*/ 2798450 w 10679450"/>
              <a:gd name="connsiteY1189" fmla="*/ 3491697 h 6191997"/>
              <a:gd name="connsiteX1190" fmla="*/ 2803391 w 10679450"/>
              <a:gd name="connsiteY1190" fmla="*/ 3493241 h 6191997"/>
              <a:gd name="connsiteX1191" fmla="*/ 2806404 w 10679450"/>
              <a:gd name="connsiteY1191" fmla="*/ 3495312 h 6191997"/>
              <a:gd name="connsiteX1192" fmla="*/ 2577624 w 10679450"/>
              <a:gd name="connsiteY1192" fmla="*/ 3483976 h 6191997"/>
              <a:gd name="connsiteX1193" fmla="*/ 2620550 w 10679450"/>
              <a:gd name="connsiteY1193" fmla="*/ 3489226 h 6191997"/>
              <a:gd name="connsiteX1194" fmla="*/ 2711960 w 10679450"/>
              <a:gd name="connsiteY1194" fmla="*/ 3528754 h 6191997"/>
              <a:gd name="connsiteX1195" fmla="*/ 2803370 w 10679450"/>
              <a:gd name="connsiteY1195" fmla="*/ 3573224 h 6191997"/>
              <a:gd name="connsiteX1196" fmla="*/ 2697136 w 10679450"/>
              <a:gd name="connsiteY1196" fmla="*/ 3585576 h 6191997"/>
              <a:gd name="connsiteX1197" fmla="*/ 2697136 w 10679450"/>
              <a:gd name="connsiteY1197" fmla="*/ 3560871 h 6191997"/>
              <a:gd name="connsiteX1198" fmla="*/ 2650196 w 10679450"/>
              <a:gd name="connsiteY1198" fmla="*/ 3533695 h 6191997"/>
              <a:gd name="connsiteX1199" fmla="*/ 2568668 w 10679450"/>
              <a:gd name="connsiteY1199" fmla="*/ 3508990 h 6191997"/>
              <a:gd name="connsiteX1200" fmla="*/ 2581021 w 10679450"/>
              <a:gd name="connsiteY1200" fmla="*/ 3504049 h 6191997"/>
              <a:gd name="connsiteX1201" fmla="*/ 2487140 w 10679450"/>
              <a:gd name="connsiteY1201" fmla="*/ 3526284 h 6191997"/>
              <a:gd name="connsiteX1202" fmla="*/ 2536551 w 10679450"/>
              <a:gd name="connsiteY1202" fmla="*/ 3491696 h 6191997"/>
              <a:gd name="connsiteX1203" fmla="*/ 2577624 w 10679450"/>
              <a:gd name="connsiteY1203" fmla="*/ 3483976 h 6191997"/>
              <a:gd name="connsiteX1204" fmla="*/ 2701482 w 10679450"/>
              <a:gd name="connsiteY1204" fmla="*/ 3449388 h 6191997"/>
              <a:gd name="connsiteX1205" fmla="*/ 2702100 w 10679450"/>
              <a:gd name="connsiteY1205" fmla="*/ 3459580 h 6191997"/>
              <a:gd name="connsiteX1206" fmla="*/ 2697158 w 10679450"/>
              <a:gd name="connsiteY1206" fmla="*/ 3452168 h 6191997"/>
              <a:gd name="connsiteX1207" fmla="*/ 2701482 w 10679450"/>
              <a:gd name="connsiteY1207" fmla="*/ 3449388 h 6191997"/>
              <a:gd name="connsiteX1208" fmla="*/ 2697156 w 10679450"/>
              <a:gd name="connsiteY1208" fmla="*/ 3442286 h 6191997"/>
              <a:gd name="connsiteX1209" fmla="*/ 2694686 w 10679450"/>
              <a:gd name="connsiteY1209" fmla="*/ 3449698 h 6191997"/>
              <a:gd name="connsiteX1210" fmla="*/ 2697156 w 10679450"/>
              <a:gd name="connsiteY1210" fmla="*/ 3442286 h 6191997"/>
              <a:gd name="connsiteX1211" fmla="*/ 2585343 w 10679450"/>
              <a:gd name="connsiteY1211" fmla="*/ 3430861 h 6191997"/>
              <a:gd name="connsiteX1212" fmla="*/ 2590902 w 10679450"/>
              <a:gd name="connsiteY1212" fmla="*/ 3432405 h 6191997"/>
              <a:gd name="connsiteX1213" fmla="*/ 2576078 w 10679450"/>
              <a:gd name="connsiteY1213" fmla="*/ 3434875 h 6191997"/>
              <a:gd name="connsiteX1214" fmla="*/ 2585343 w 10679450"/>
              <a:gd name="connsiteY1214" fmla="*/ 3430861 h 6191997"/>
              <a:gd name="connsiteX1215" fmla="*/ 2756451 w 10679450"/>
              <a:gd name="connsiteY1215" fmla="*/ 3427463 h 6191997"/>
              <a:gd name="connsiteX1216" fmla="*/ 2768804 w 10679450"/>
              <a:gd name="connsiteY1216" fmla="*/ 3442286 h 6191997"/>
              <a:gd name="connsiteX1217" fmla="*/ 2768804 w 10679450"/>
              <a:gd name="connsiteY1217" fmla="*/ 3447227 h 6191997"/>
              <a:gd name="connsiteX1218" fmla="*/ 2756451 w 10679450"/>
              <a:gd name="connsiteY1218" fmla="*/ 3427463 h 6191997"/>
              <a:gd name="connsiteX1219" fmla="*/ 2686658 w 10679450"/>
              <a:gd name="connsiteY1219" fmla="*/ 3413566 h 6191997"/>
              <a:gd name="connsiteX1220" fmla="*/ 2687276 w 10679450"/>
              <a:gd name="connsiteY1220" fmla="*/ 3417581 h 6191997"/>
              <a:gd name="connsiteX1221" fmla="*/ 2682335 w 10679450"/>
              <a:gd name="connsiteY1221" fmla="*/ 3415111 h 6191997"/>
              <a:gd name="connsiteX1222" fmla="*/ 2686658 w 10679450"/>
              <a:gd name="connsiteY1222" fmla="*/ 3413566 h 6191997"/>
              <a:gd name="connsiteX1223" fmla="*/ 2744098 w 10679450"/>
              <a:gd name="connsiteY1223" fmla="*/ 3412640 h 6191997"/>
              <a:gd name="connsiteX1224" fmla="*/ 2744098 w 10679450"/>
              <a:gd name="connsiteY1224" fmla="*/ 3417580 h 6191997"/>
              <a:gd name="connsiteX1225" fmla="*/ 2744098 w 10679450"/>
              <a:gd name="connsiteY1225" fmla="*/ 3429933 h 6191997"/>
              <a:gd name="connsiteX1226" fmla="*/ 2744098 w 10679450"/>
              <a:gd name="connsiteY1226" fmla="*/ 3412640 h 6191997"/>
              <a:gd name="connsiteX1227" fmla="*/ 8653606 w 10679450"/>
              <a:gd name="connsiteY1227" fmla="*/ 3410168 h 6191997"/>
              <a:gd name="connsiteX1228" fmla="*/ 8633842 w 10679450"/>
              <a:gd name="connsiteY1228" fmla="*/ 3518872 h 6191997"/>
              <a:gd name="connsiteX1229" fmla="*/ 8653606 w 10679450"/>
              <a:gd name="connsiteY1229" fmla="*/ 3410168 h 6191997"/>
              <a:gd name="connsiteX1230" fmla="*/ 6533884 w 10679450"/>
              <a:gd name="connsiteY1230" fmla="*/ 3378052 h 6191997"/>
              <a:gd name="connsiteX1231" fmla="*/ 6531413 w 10679450"/>
              <a:gd name="connsiteY1231" fmla="*/ 3387934 h 6191997"/>
              <a:gd name="connsiteX1232" fmla="*/ 6533884 w 10679450"/>
              <a:gd name="connsiteY1232" fmla="*/ 3378052 h 6191997"/>
              <a:gd name="connsiteX1233" fmla="*/ 2716922 w 10679450"/>
              <a:gd name="connsiteY1233" fmla="*/ 3370641 h 6191997"/>
              <a:gd name="connsiteX1234" fmla="*/ 2716922 w 10679450"/>
              <a:gd name="connsiteY1234" fmla="*/ 3375582 h 6191997"/>
              <a:gd name="connsiteX1235" fmla="*/ 2716217 w 10679450"/>
              <a:gd name="connsiteY1235" fmla="*/ 3373464 h 6191997"/>
              <a:gd name="connsiteX1236" fmla="*/ 2714453 w 10679450"/>
              <a:gd name="connsiteY1236" fmla="*/ 3368170 h 6191997"/>
              <a:gd name="connsiteX1237" fmla="*/ 2716217 w 10679450"/>
              <a:gd name="connsiteY1237" fmla="*/ 3373464 h 6191997"/>
              <a:gd name="connsiteX1238" fmla="*/ 2711981 w 10679450"/>
              <a:gd name="connsiteY1238" fmla="*/ 3390405 h 6191997"/>
              <a:gd name="connsiteX1239" fmla="*/ 2714453 w 10679450"/>
              <a:gd name="connsiteY1239" fmla="*/ 3368170 h 6191997"/>
              <a:gd name="connsiteX1240" fmla="*/ 2689746 w 10679450"/>
              <a:gd name="connsiteY1240" fmla="*/ 3360758 h 6191997"/>
              <a:gd name="connsiteX1241" fmla="*/ 2694687 w 10679450"/>
              <a:gd name="connsiteY1241" fmla="*/ 3368170 h 6191997"/>
              <a:gd name="connsiteX1242" fmla="*/ 2662570 w 10679450"/>
              <a:gd name="connsiteY1242" fmla="*/ 3363229 h 6191997"/>
              <a:gd name="connsiteX1243" fmla="*/ 2689746 w 10679450"/>
              <a:gd name="connsiteY1243" fmla="*/ 3360758 h 6191997"/>
              <a:gd name="connsiteX1244" fmla="*/ 8856191 w 10679450"/>
              <a:gd name="connsiteY1244" fmla="*/ 3358288 h 6191997"/>
              <a:gd name="connsiteX1245" fmla="*/ 8843839 w 10679450"/>
              <a:gd name="connsiteY1245" fmla="*/ 3380523 h 6191997"/>
              <a:gd name="connsiteX1246" fmla="*/ 8843839 w 10679450"/>
              <a:gd name="connsiteY1246" fmla="*/ 3370641 h 6191997"/>
              <a:gd name="connsiteX1247" fmla="*/ 8856191 w 10679450"/>
              <a:gd name="connsiteY1247" fmla="*/ 3358288 h 6191997"/>
              <a:gd name="connsiteX1248" fmla="*/ 6701880 w 10679450"/>
              <a:gd name="connsiteY1248" fmla="*/ 3355817 h 6191997"/>
              <a:gd name="connsiteX1249" fmla="*/ 6674704 w 10679450"/>
              <a:gd name="connsiteY1249" fmla="*/ 3370641 h 6191997"/>
              <a:gd name="connsiteX1250" fmla="*/ 6701880 w 10679450"/>
              <a:gd name="connsiteY1250" fmla="*/ 3355817 h 6191997"/>
              <a:gd name="connsiteX1251" fmla="*/ 4557450 w 10679450"/>
              <a:gd name="connsiteY1251" fmla="*/ 3316289 h 6191997"/>
              <a:gd name="connsiteX1252" fmla="*/ 4557450 w 10679450"/>
              <a:gd name="connsiteY1252" fmla="*/ 3316289 h 6191997"/>
              <a:gd name="connsiteX1253" fmla="*/ 2156600 w 10679450"/>
              <a:gd name="connsiteY1253" fmla="*/ 3306315 h 6191997"/>
              <a:gd name="connsiteX1254" fmla="*/ 2158621 w 10679450"/>
              <a:gd name="connsiteY1254" fmla="*/ 3306407 h 6191997"/>
              <a:gd name="connsiteX1255" fmla="*/ 2146267 w 10679450"/>
              <a:gd name="connsiteY1255" fmla="*/ 3313818 h 6191997"/>
              <a:gd name="connsiteX1256" fmla="*/ 8896339 w 10679450"/>
              <a:gd name="connsiteY1256" fmla="*/ 3302933 h 6191997"/>
              <a:gd name="connsiteX1257" fmla="*/ 8895721 w 10679450"/>
              <a:gd name="connsiteY1257" fmla="*/ 3308878 h 6191997"/>
              <a:gd name="connsiteX1258" fmla="*/ 8888308 w 10679450"/>
              <a:gd name="connsiteY1258" fmla="*/ 3313819 h 6191997"/>
              <a:gd name="connsiteX1259" fmla="*/ 8890780 w 10679450"/>
              <a:gd name="connsiteY1259" fmla="*/ 3306407 h 6191997"/>
              <a:gd name="connsiteX1260" fmla="*/ 8896339 w 10679450"/>
              <a:gd name="connsiteY1260" fmla="*/ 3302933 h 6191997"/>
              <a:gd name="connsiteX1261" fmla="*/ 4540157 w 10679450"/>
              <a:gd name="connsiteY1261" fmla="*/ 3301465 h 6191997"/>
              <a:gd name="connsiteX1262" fmla="*/ 4540157 w 10679450"/>
              <a:gd name="connsiteY1262" fmla="*/ 3301465 h 6191997"/>
              <a:gd name="connsiteX1263" fmla="*/ 4609332 w 10679450"/>
              <a:gd name="connsiteY1263" fmla="*/ 3296524 h 6191997"/>
              <a:gd name="connsiteX1264" fmla="*/ 4594508 w 10679450"/>
              <a:gd name="connsiteY1264" fmla="*/ 3316289 h 6191997"/>
              <a:gd name="connsiteX1265" fmla="*/ 4609332 w 10679450"/>
              <a:gd name="connsiteY1265" fmla="*/ 3296524 h 6191997"/>
              <a:gd name="connsiteX1266" fmla="*/ 1489088 w 10679450"/>
              <a:gd name="connsiteY1266" fmla="*/ 3286642 h 6191997"/>
              <a:gd name="connsiteX1267" fmla="*/ 1489088 w 10679450"/>
              <a:gd name="connsiteY1267" fmla="*/ 3286642 h 6191997"/>
              <a:gd name="connsiteX1268" fmla="*/ 1667279 w 10679450"/>
              <a:gd name="connsiteY1268" fmla="*/ 3284789 h 6191997"/>
              <a:gd name="connsiteX1269" fmla="*/ 1671913 w 10679450"/>
              <a:gd name="connsiteY1269" fmla="*/ 3294054 h 6191997"/>
              <a:gd name="connsiteX1270" fmla="*/ 1664500 w 10679450"/>
              <a:gd name="connsiteY1270" fmla="*/ 3286642 h 6191997"/>
              <a:gd name="connsiteX1271" fmla="*/ 1667279 w 10679450"/>
              <a:gd name="connsiteY1271" fmla="*/ 3284789 h 6191997"/>
              <a:gd name="connsiteX1272" fmla="*/ 4624155 w 10679450"/>
              <a:gd name="connsiteY1272" fmla="*/ 3279231 h 6191997"/>
              <a:gd name="connsiteX1273" fmla="*/ 4611802 w 10679450"/>
              <a:gd name="connsiteY1273" fmla="*/ 3289113 h 6191997"/>
              <a:gd name="connsiteX1274" fmla="*/ 4624155 w 10679450"/>
              <a:gd name="connsiteY1274" fmla="*/ 3279231 h 6191997"/>
              <a:gd name="connsiteX1275" fmla="*/ 8925367 w 10679450"/>
              <a:gd name="connsiteY1275" fmla="*/ 3239702 h 6191997"/>
              <a:gd name="connsiteX1276" fmla="*/ 8930308 w 10679450"/>
              <a:gd name="connsiteY1276" fmla="*/ 3244643 h 6191997"/>
              <a:gd name="connsiteX1277" fmla="*/ 8925367 w 10679450"/>
              <a:gd name="connsiteY1277" fmla="*/ 3244643 h 6191997"/>
              <a:gd name="connsiteX1278" fmla="*/ 8925367 w 10679450"/>
              <a:gd name="connsiteY1278" fmla="*/ 3239702 h 6191997"/>
              <a:gd name="connsiteX1279" fmla="*/ 8942661 w 10679450"/>
              <a:gd name="connsiteY1279" fmla="*/ 3229820 h 6191997"/>
              <a:gd name="connsiteX1280" fmla="*/ 8940189 w 10679450"/>
              <a:gd name="connsiteY1280" fmla="*/ 3239702 h 6191997"/>
              <a:gd name="connsiteX1281" fmla="*/ 8942661 w 10679450"/>
              <a:gd name="connsiteY1281" fmla="*/ 3229820 h 6191997"/>
              <a:gd name="connsiteX1282" fmla="*/ 8875956 w 10679450"/>
              <a:gd name="connsiteY1282" fmla="*/ 3158174 h 6191997"/>
              <a:gd name="connsiteX1283" fmla="*/ 8871015 w 10679450"/>
              <a:gd name="connsiteY1283" fmla="*/ 3165586 h 6191997"/>
              <a:gd name="connsiteX1284" fmla="*/ 8875956 w 10679450"/>
              <a:gd name="connsiteY1284" fmla="*/ 3158174 h 6191997"/>
              <a:gd name="connsiteX1285" fmla="*/ 4520392 w 10679450"/>
              <a:gd name="connsiteY1285" fmla="*/ 3153233 h 6191997"/>
              <a:gd name="connsiteX1286" fmla="*/ 4525333 w 10679450"/>
              <a:gd name="connsiteY1286" fmla="*/ 3158174 h 6191997"/>
              <a:gd name="connsiteX1287" fmla="*/ 4520392 w 10679450"/>
              <a:gd name="connsiteY1287" fmla="*/ 3153233 h 6191997"/>
              <a:gd name="connsiteX1288" fmla="*/ 8883368 w 10679450"/>
              <a:gd name="connsiteY1288" fmla="*/ 3147675 h 6191997"/>
              <a:gd name="connsiteX1289" fmla="*/ 8885839 w 10679450"/>
              <a:gd name="connsiteY1289" fmla="*/ 3148292 h 6191997"/>
              <a:gd name="connsiteX1290" fmla="*/ 8880896 w 10679450"/>
              <a:gd name="connsiteY1290" fmla="*/ 3150763 h 6191997"/>
              <a:gd name="connsiteX1291" fmla="*/ 8883368 w 10679450"/>
              <a:gd name="connsiteY1291" fmla="*/ 3147675 h 6191997"/>
              <a:gd name="connsiteX1292" fmla="*/ 1481680 w 10679450"/>
              <a:gd name="connsiteY1292" fmla="*/ 3145821 h 6191997"/>
              <a:gd name="connsiteX1293" fmla="*/ 1489091 w 10679450"/>
              <a:gd name="connsiteY1293" fmla="*/ 3153233 h 6191997"/>
              <a:gd name="connsiteX1294" fmla="*/ 1481680 w 10679450"/>
              <a:gd name="connsiteY1294" fmla="*/ 3145821 h 6191997"/>
              <a:gd name="connsiteX1295" fmla="*/ 8809869 w 10679450"/>
              <a:gd name="connsiteY1295" fmla="*/ 3132234 h 6191997"/>
              <a:gd name="connsiteX1296" fmla="*/ 8816663 w 10679450"/>
              <a:gd name="connsiteY1296" fmla="*/ 3135940 h 6191997"/>
              <a:gd name="connsiteX1297" fmla="*/ 8799368 w 10679450"/>
              <a:gd name="connsiteY1297" fmla="*/ 3135940 h 6191997"/>
              <a:gd name="connsiteX1298" fmla="*/ 8809869 w 10679450"/>
              <a:gd name="connsiteY1298" fmla="*/ 3132234 h 6191997"/>
              <a:gd name="connsiteX1299" fmla="*/ 5343082 w 10679450"/>
              <a:gd name="connsiteY1299" fmla="*/ 3116175 h 6191997"/>
              <a:gd name="connsiteX1300" fmla="*/ 5338141 w 10679450"/>
              <a:gd name="connsiteY1300" fmla="*/ 3123587 h 6191997"/>
              <a:gd name="connsiteX1301" fmla="*/ 5343082 w 10679450"/>
              <a:gd name="connsiteY1301" fmla="*/ 3116175 h 6191997"/>
              <a:gd name="connsiteX1302" fmla="*/ 8935248 w 10679450"/>
              <a:gd name="connsiteY1302" fmla="*/ 3116174 h 6191997"/>
              <a:gd name="connsiteX1303" fmla="*/ 8959954 w 10679450"/>
              <a:gd name="connsiteY1303" fmla="*/ 3126057 h 6191997"/>
              <a:gd name="connsiteX1304" fmla="*/ 8964895 w 10679450"/>
              <a:gd name="connsiteY1304" fmla="*/ 3168056 h 6191997"/>
              <a:gd name="connsiteX1305" fmla="*/ 8932778 w 10679450"/>
              <a:gd name="connsiteY1305" fmla="*/ 3219937 h 6191997"/>
              <a:gd name="connsiteX1306" fmla="*/ 8930307 w 10679450"/>
              <a:gd name="connsiteY1306" fmla="*/ 3197702 h 6191997"/>
              <a:gd name="connsiteX1307" fmla="*/ 8930307 w 10679450"/>
              <a:gd name="connsiteY1307" fmla="*/ 3217467 h 6191997"/>
              <a:gd name="connsiteX1308" fmla="*/ 8920425 w 10679450"/>
              <a:gd name="connsiteY1308" fmla="*/ 3145821 h 6191997"/>
              <a:gd name="connsiteX1309" fmla="*/ 8922896 w 10679450"/>
              <a:gd name="connsiteY1309" fmla="*/ 3160644 h 6191997"/>
              <a:gd name="connsiteX1310" fmla="*/ 8920425 w 10679450"/>
              <a:gd name="connsiteY1310" fmla="*/ 3165585 h 6191997"/>
              <a:gd name="connsiteX1311" fmla="*/ 8913425 w 10679450"/>
              <a:gd name="connsiteY1311" fmla="*/ 3166752 h 6191997"/>
              <a:gd name="connsiteX1312" fmla="*/ 8914867 w 10679450"/>
              <a:gd name="connsiteY1312" fmla="*/ 3170836 h 6191997"/>
              <a:gd name="connsiteX1313" fmla="*/ 8913013 w 10679450"/>
              <a:gd name="connsiteY1313" fmla="*/ 3177939 h 6191997"/>
              <a:gd name="connsiteX1314" fmla="*/ 8913013 w 10679450"/>
              <a:gd name="connsiteY1314" fmla="*/ 3166821 h 6191997"/>
              <a:gd name="connsiteX1315" fmla="*/ 8905602 w 10679450"/>
              <a:gd name="connsiteY1315" fmla="*/ 3168056 h 6191997"/>
              <a:gd name="connsiteX1316" fmla="*/ 8903131 w 10679450"/>
              <a:gd name="connsiteY1316" fmla="*/ 3153232 h 6191997"/>
              <a:gd name="connsiteX1317" fmla="*/ 8910543 w 10679450"/>
              <a:gd name="connsiteY1317" fmla="*/ 3158173 h 6191997"/>
              <a:gd name="connsiteX1318" fmla="*/ 8935248 w 10679450"/>
              <a:gd name="connsiteY1318" fmla="*/ 3116174 h 6191997"/>
              <a:gd name="connsiteX1319" fmla="*/ 1442149 w 10679450"/>
              <a:gd name="connsiteY1319" fmla="*/ 3108763 h 6191997"/>
              <a:gd name="connsiteX1320" fmla="*/ 1452031 w 10679450"/>
              <a:gd name="connsiteY1320" fmla="*/ 3111234 h 6191997"/>
              <a:gd name="connsiteX1321" fmla="*/ 1442149 w 10679450"/>
              <a:gd name="connsiteY1321" fmla="*/ 3108763 h 6191997"/>
              <a:gd name="connsiteX1322" fmla="*/ 8888309 w 10679450"/>
              <a:gd name="connsiteY1322" fmla="*/ 3101352 h 6191997"/>
              <a:gd name="connsiteX1323" fmla="*/ 8885838 w 10679450"/>
              <a:gd name="connsiteY1323" fmla="*/ 3108764 h 6191997"/>
              <a:gd name="connsiteX1324" fmla="*/ 8888309 w 10679450"/>
              <a:gd name="connsiteY1324" fmla="*/ 3101352 h 6191997"/>
              <a:gd name="connsiteX1325" fmla="*/ 9026658 w 10679450"/>
              <a:gd name="connsiteY1325" fmla="*/ 3101351 h 6191997"/>
              <a:gd name="connsiteX1326" fmla="*/ 9036540 w 10679450"/>
              <a:gd name="connsiteY1326" fmla="*/ 3138409 h 6191997"/>
              <a:gd name="connsiteX1327" fmla="*/ 8999482 w 10679450"/>
              <a:gd name="connsiteY1327" fmla="*/ 3158174 h 6191997"/>
              <a:gd name="connsiteX1328" fmla="*/ 8974776 w 10679450"/>
              <a:gd name="connsiteY1328" fmla="*/ 3135939 h 6191997"/>
              <a:gd name="connsiteX1329" fmla="*/ 9026658 w 10679450"/>
              <a:gd name="connsiteY1329" fmla="*/ 3101351 h 6191997"/>
              <a:gd name="connsiteX1330" fmla="*/ 9061246 w 10679450"/>
              <a:gd name="connsiteY1330" fmla="*/ 3091469 h 6191997"/>
              <a:gd name="connsiteX1331" fmla="*/ 9051363 w 10679450"/>
              <a:gd name="connsiteY1331" fmla="*/ 3103822 h 6191997"/>
              <a:gd name="connsiteX1332" fmla="*/ 9061246 w 10679450"/>
              <a:gd name="connsiteY1332" fmla="*/ 3091469 h 6191997"/>
              <a:gd name="connsiteX1333" fmla="*/ 5742384 w 10679450"/>
              <a:gd name="connsiteY1333" fmla="*/ 3056264 h 6191997"/>
              <a:gd name="connsiteX1334" fmla="*/ 5772957 w 10679450"/>
              <a:gd name="connsiteY1334" fmla="*/ 3061823 h 6191997"/>
              <a:gd name="connsiteX1335" fmla="*/ 5810015 w 10679450"/>
              <a:gd name="connsiteY1335" fmla="*/ 3066764 h 6191997"/>
              <a:gd name="connsiteX1336" fmla="*/ 5728487 w 10679450"/>
              <a:gd name="connsiteY1336" fmla="*/ 3069235 h 6191997"/>
              <a:gd name="connsiteX1337" fmla="*/ 5742384 w 10679450"/>
              <a:gd name="connsiteY1337" fmla="*/ 3056264 h 6191997"/>
              <a:gd name="connsiteX1338" fmla="*/ 6057068 w 10679450"/>
              <a:gd name="connsiteY1338" fmla="*/ 3049470 h 6191997"/>
              <a:gd name="connsiteX1339" fmla="*/ 6042245 w 10679450"/>
              <a:gd name="connsiteY1339" fmla="*/ 3069235 h 6191997"/>
              <a:gd name="connsiteX1340" fmla="*/ 5990363 w 10679450"/>
              <a:gd name="connsiteY1340" fmla="*/ 3074176 h 6191997"/>
              <a:gd name="connsiteX1341" fmla="*/ 6057068 w 10679450"/>
              <a:gd name="connsiteY1341" fmla="*/ 3049470 h 6191997"/>
              <a:gd name="connsiteX1342" fmla="*/ 2761369 w 10679450"/>
              <a:gd name="connsiteY1342" fmla="*/ 3037118 h 6191997"/>
              <a:gd name="connsiteX1343" fmla="*/ 2758897 w 10679450"/>
              <a:gd name="connsiteY1343" fmla="*/ 3066765 h 6191997"/>
              <a:gd name="connsiteX1344" fmla="*/ 2761369 w 10679450"/>
              <a:gd name="connsiteY1344" fmla="*/ 3037118 h 6191997"/>
              <a:gd name="connsiteX1345" fmla="*/ 5787780 w 10679450"/>
              <a:gd name="connsiteY1345" fmla="*/ 2995118 h 6191997"/>
              <a:gd name="connsiteX1346" fmla="*/ 5782839 w 10679450"/>
              <a:gd name="connsiteY1346" fmla="*/ 3005001 h 6191997"/>
              <a:gd name="connsiteX1347" fmla="*/ 5787780 w 10679450"/>
              <a:gd name="connsiteY1347" fmla="*/ 2995118 h 6191997"/>
              <a:gd name="connsiteX1348" fmla="*/ 4273338 w 10679450"/>
              <a:gd name="connsiteY1348" fmla="*/ 2970413 h 6191997"/>
              <a:gd name="connsiteX1349" fmla="*/ 4253573 w 10679450"/>
              <a:gd name="connsiteY1349" fmla="*/ 2972884 h 6191997"/>
              <a:gd name="connsiteX1350" fmla="*/ 4273338 w 10679450"/>
              <a:gd name="connsiteY1350" fmla="*/ 2970413 h 6191997"/>
              <a:gd name="connsiteX1351" fmla="*/ 5760604 w 10679450"/>
              <a:gd name="connsiteY1351" fmla="*/ 2965472 h 6191997"/>
              <a:gd name="connsiteX1352" fmla="*/ 5768016 w 10679450"/>
              <a:gd name="connsiteY1352" fmla="*/ 2977825 h 6191997"/>
              <a:gd name="connsiteX1353" fmla="*/ 5760604 w 10679450"/>
              <a:gd name="connsiteY1353" fmla="*/ 2965472 h 6191997"/>
              <a:gd name="connsiteX1354" fmla="*/ 9165010 w 10679450"/>
              <a:gd name="connsiteY1354" fmla="*/ 2953119 h 6191997"/>
              <a:gd name="connsiteX1355" fmla="*/ 9157597 w 10679450"/>
              <a:gd name="connsiteY1355" fmla="*/ 2970413 h 6191997"/>
              <a:gd name="connsiteX1356" fmla="*/ 9165010 w 10679450"/>
              <a:gd name="connsiteY1356" fmla="*/ 2953119 h 6191997"/>
              <a:gd name="connsiteX1357" fmla="*/ 4174516 w 10679450"/>
              <a:gd name="connsiteY1357" fmla="*/ 2945708 h 6191997"/>
              <a:gd name="connsiteX1358" fmla="*/ 4184398 w 10679450"/>
              <a:gd name="connsiteY1358" fmla="*/ 2950650 h 6191997"/>
              <a:gd name="connsiteX1359" fmla="*/ 4174516 w 10679450"/>
              <a:gd name="connsiteY1359" fmla="*/ 2945708 h 6191997"/>
              <a:gd name="connsiteX1360" fmla="*/ 4181928 w 10679450"/>
              <a:gd name="connsiteY1360" fmla="*/ 2938296 h 6191997"/>
              <a:gd name="connsiteX1361" fmla="*/ 4194281 w 10679450"/>
              <a:gd name="connsiteY1361" fmla="*/ 2943237 h 6191997"/>
              <a:gd name="connsiteX1362" fmla="*/ 4181928 w 10679450"/>
              <a:gd name="connsiteY1362" fmla="*/ 2938296 h 6191997"/>
              <a:gd name="connsiteX1363" fmla="*/ 4209722 w 10679450"/>
              <a:gd name="connsiteY1363" fmla="*/ 2935517 h 6191997"/>
              <a:gd name="connsiteX1364" fmla="*/ 4214045 w 10679450"/>
              <a:gd name="connsiteY1364" fmla="*/ 2935826 h 6191997"/>
              <a:gd name="connsiteX1365" fmla="*/ 4209104 w 10679450"/>
              <a:gd name="connsiteY1365" fmla="*/ 2940767 h 6191997"/>
              <a:gd name="connsiteX1366" fmla="*/ 4209722 w 10679450"/>
              <a:gd name="connsiteY1366" fmla="*/ 2935517 h 6191997"/>
              <a:gd name="connsiteX1367" fmla="*/ 5725128 w 10679450"/>
              <a:gd name="connsiteY1367" fmla="*/ 2927874 h 6191997"/>
              <a:gd name="connsiteX1368" fmla="*/ 5758133 w 10679450"/>
              <a:gd name="connsiteY1368" fmla="*/ 2960531 h 6191997"/>
              <a:gd name="connsiteX1369" fmla="*/ 5711192 w 10679450"/>
              <a:gd name="connsiteY1369" fmla="*/ 2930885 h 6191997"/>
              <a:gd name="connsiteX1370" fmla="*/ 5725128 w 10679450"/>
              <a:gd name="connsiteY1370" fmla="*/ 2927874 h 6191997"/>
              <a:gd name="connsiteX1371" fmla="*/ 5071323 w 10679450"/>
              <a:gd name="connsiteY1371" fmla="*/ 2923473 h 6191997"/>
              <a:gd name="connsiteX1372" fmla="*/ 5063911 w 10679450"/>
              <a:gd name="connsiteY1372" fmla="*/ 2930885 h 6191997"/>
              <a:gd name="connsiteX1373" fmla="*/ 5071323 w 10679450"/>
              <a:gd name="connsiteY1373" fmla="*/ 2923473 h 6191997"/>
              <a:gd name="connsiteX1374" fmla="*/ 5774501 w 10679450"/>
              <a:gd name="connsiteY1374" fmla="*/ 2888886 h 6191997"/>
              <a:gd name="connsiteX1375" fmla="*/ 5780368 w 10679450"/>
              <a:gd name="connsiteY1375" fmla="*/ 2891357 h 6191997"/>
              <a:gd name="connsiteX1376" fmla="*/ 5770486 w 10679450"/>
              <a:gd name="connsiteY1376" fmla="*/ 2893827 h 6191997"/>
              <a:gd name="connsiteX1377" fmla="*/ 5774501 w 10679450"/>
              <a:gd name="connsiteY1377" fmla="*/ 2888886 h 6191997"/>
              <a:gd name="connsiteX1378" fmla="*/ 5120733 w 10679450"/>
              <a:gd name="connsiteY1378" fmla="*/ 2888885 h 6191997"/>
              <a:gd name="connsiteX1379" fmla="*/ 5098498 w 10679450"/>
              <a:gd name="connsiteY1379" fmla="*/ 2903709 h 6191997"/>
              <a:gd name="connsiteX1380" fmla="*/ 5120733 w 10679450"/>
              <a:gd name="connsiteY1380" fmla="*/ 2888885 h 6191997"/>
              <a:gd name="connsiteX1381" fmla="*/ 5142968 w 10679450"/>
              <a:gd name="connsiteY1381" fmla="*/ 2886415 h 6191997"/>
              <a:gd name="connsiteX1382" fmla="*/ 5152851 w 10679450"/>
              <a:gd name="connsiteY1382" fmla="*/ 2886415 h 6191997"/>
              <a:gd name="connsiteX1383" fmla="*/ 5142968 w 10679450"/>
              <a:gd name="connsiteY1383" fmla="*/ 2886415 h 6191997"/>
              <a:gd name="connsiteX1384" fmla="*/ 5296142 w 10679450"/>
              <a:gd name="connsiteY1384" fmla="*/ 2837004 h 6191997"/>
              <a:gd name="connsiteX1385" fmla="*/ 5291201 w 10679450"/>
              <a:gd name="connsiteY1385" fmla="*/ 2928414 h 6191997"/>
              <a:gd name="connsiteX1386" fmla="*/ 5266495 w 10679450"/>
              <a:gd name="connsiteY1386" fmla="*/ 2851828 h 6191997"/>
              <a:gd name="connsiteX1387" fmla="*/ 5296142 w 10679450"/>
              <a:gd name="connsiteY1387" fmla="*/ 2837004 h 6191997"/>
              <a:gd name="connsiteX1388" fmla="*/ 2929366 w 10679450"/>
              <a:gd name="connsiteY1388" fmla="*/ 2834533 h 6191997"/>
              <a:gd name="connsiteX1389" fmla="*/ 2929366 w 10679450"/>
              <a:gd name="connsiteY1389" fmla="*/ 2839475 h 6191997"/>
              <a:gd name="connsiteX1390" fmla="*/ 2929366 w 10679450"/>
              <a:gd name="connsiteY1390" fmla="*/ 2834533 h 6191997"/>
              <a:gd name="connsiteX1391" fmla="*/ 9244067 w 10679450"/>
              <a:gd name="connsiteY1391" fmla="*/ 2834532 h 6191997"/>
              <a:gd name="connsiteX1392" fmla="*/ 9271242 w 10679450"/>
              <a:gd name="connsiteY1392" fmla="*/ 2903709 h 6191997"/>
              <a:gd name="connsiteX1393" fmla="*/ 9256419 w 10679450"/>
              <a:gd name="connsiteY1393" fmla="*/ 2953119 h 6191997"/>
              <a:gd name="connsiteX1394" fmla="*/ 9239125 w 10679450"/>
              <a:gd name="connsiteY1394" fmla="*/ 2967943 h 6191997"/>
              <a:gd name="connsiteX1395" fmla="*/ 9234184 w 10679450"/>
              <a:gd name="connsiteY1395" fmla="*/ 3014883 h 6191997"/>
              <a:gd name="connsiteX1396" fmla="*/ 9207009 w 10679450"/>
              <a:gd name="connsiteY1396" fmla="*/ 3081587 h 6191997"/>
              <a:gd name="connsiteX1397" fmla="*/ 9211949 w 10679450"/>
              <a:gd name="connsiteY1397" fmla="*/ 3054411 h 6191997"/>
              <a:gd name="connsiteX1398" fmla="*/ 9199596 w 10679450"/>
              <a:gd name="connsiteY1398" fmla="*/ 3071705 h 6191997"/>
              <a:gd name="connsiteX1399" fmla="*/ 9174891 w 10679450"/>
              <a:gd name="connsiteY1399" fmla="*/ 3091470 h 6191997"/>
              <a:gd name="connsiteX1400" fmla="*/ 9174891 w 10679450"/>
              <a:gd name="connsiteY1400" fmla="*/ 3076646 h 6191997"/>
              <a:gd name="connsiteX1401" fmla="*/ 9123010 w 10679450"/>
              <a:gd name="connsiteY1401" fmla="*/ 3093940 h 6191997"/>
              <a:gd name="connsiteX1402" fmla="*/ 9127951 w 10679450"/>
              <a:gd name="connsiteY1402" fmla="*/ 3088999 h 6191997"/>
              <a:gd name="connsiteX1403" fmla="*/ 9113128 w 10679450"/>
              <a:gd name="connsiteY1403" fmla="*/ 3076646 h 6191997"/>
              <a:gd name="connsiteX1404" fmla="*/ 9115598 w 10679450"/>
              <a:gd name="connsiteY1404" fmla="*/ 3106293 h 6191997"/>
              <a:gd name="connsiteX1405" fmla="*/ 9076068 w 10679450"/>
              <a:gd name="connsiteY1405" fmla="*/ 3128528 h 6191997"/>
              <a:gd name="connsiteX1406" fmla="*/ 9073598 w 10679450"/>
              <a:gd name="connsiteY1406" fmla="*/ 3088999 h 6191997"/>
              <a:gd name="connsiteX1407" fmla="*/ 8979718 w 10679450"/>
              <a:gd name="connsiteY1407" fmla="*/ 3106293 h 6191997"/>
              <a:gd name="connsiteX1408" fmla="*/ 8945130 w 10679450"/>
              <a:gd name="connsiteY1408" fmla="*/ 3116175 h 6191997"/>
              <a:gd name="connsiteX1409" fmla="*/ 8972306 w 10679450"/>
              <a:gd name="connsiteY1409" fmla="*/ 3081587 h 6191997"/>
              <a:gd name="connsiteX1410" fmla="*/ 9066186 w 10679450"/>
              <a:gd name="connsiteY1410" fmla="*/ 3054411 h 6191997"/>
              <a:gd name="connsiteX1411" fmla="*/ 9093363 w 10679450"/>
              <a:gd name="connsiteY1411" fmla="*/ 3032177 h 6191997"/>
              <a:gd name="connsiteX1412" fmla="*/ 9127951 w 10679450"/>
              <a:gd name="connsiteY1412" fmla="*/ 2987707 h 6191997"/>
              <a:gd name="connsiteX1413" fmla="*/ 9120540 w 10679450"/>
              <a:gd name="connsiteY1413" fmla="*/ 3014883 h 6191997"/>
              <a:gd name="connsiteX1414" fmla="*/ 9202067 w 10679450"/>
              <a:gd name="connsiteY1414" fmla="*/ 2893826 h 6191997"/>
              <a:gd name="connsiteX1415" fmla="*/ 9224302 w 10679450"/>
              <a:gd name="connsiteY1415" fmla="*/ 2844415 h 6191997"/>
              <a:gd name="connsiteX1416" fmla="*/ 9231714 w 10679450"/>
              <a:gd name="connsiteY1416" fmla="*/ 2859238 h 6191997"/>
              <a:gd name="connsiteX1417" fmla="*/ 9246537 w 10679450"/>
              <a:gd name="connsiteY1417" fmla="*/ 2841944 h 6191997"/>
              <a:gd name="connsiteX1418" fmla="*/ 9234184 w 10679450"/>
              <a:gd name="connsiteY1418" fmla="*/ 2846885 h 6191997"/>
              <a:gd name="connsiteX1419" fmla="*/ 9244067 w 10679450"/>
              <a:gd name="connsiteY1419" fmla="*/ 2834532 h 6191997"/>
              <a:gd name="connsiteX1420" fmla="*/ 9414534 w 10679450"/>
              <a:gd name="connsiteY1420" fmla="*/ 2733241 h 6191997"/>
              <a:gd name="connsiteX1421" fmla="*/ 9407121 w 10679450"/>
              <a:gd name="connsiteY1421" fmla="*/ 2738182 h 6191997"/>
              <a:gd name="connsiteX1422" fmla="*/ 9414534 w 10679450"/>
              <a:gd name="connsiteY1422" fmla="*/ 2733241 h 6191997"/>
              <a:gd name="connsiteX1423" fmla="*/ 3040623 w 10679450"/>
              <a:gd name="connsiteY1423" fmla="*/ 2713477 h 6191997"/>
              <a:gd name="connsiteX1424" fmla="*/ 3039286 w 10679450"/>
              <a:gd name="connsiteY1424" fmla="*/ 2716549 h 6191997"/>
              <a:gd name="connsiteX1425" fmla="*/ 3033211 w 10679450"/>
              <a:gd name="connsiteY1425" fmla="*/ 2720889 h 6191997"/>
              <a:gd name="connsiteX1426" fmla="*/ 3040623 w 10679450"/>
              <a:gd name="connsiteY1426" fmla="*/ 2713477 h 6191997"/>
              <a:gd name="connsiteX1427" fmla="*/ 9392299 w 10679450"/>
              <a:gd name="connsiteY1427" fmla="*/ 2708536 h 6191997"/>
              <a:gd name="connsiteX1428" fmla="*/ 9375004 w 10679450"/>
              <a:gd name="connsiteY1428" fmla="*/ 2740653 h 6191997"/>
              <a:gd name="connsiteX1429" fmla="*/ 9392299 w 10679450"/>
              <a:gd name="connsiteY1429" fmla="*/ 2708536 h 6191997"/>
              <a:gd name="connsiteX1430" fmla="*/ 9244066 w 10679450"/>
              <a:gd name="connsiteY1430" fmla="*/ 2676419 h 6191997"/>
              <a:gd name="connsiteX1431" fmla="*/ 9246537 w 10679450"/>
              <a:gd name="connsiteY1431" fmla="*/ 2681361 h 6191997"/>
              <a:gd name="connsiteX1432" fmla="*/ 9244066 w 10679450"/>
              <a:gd name="connsiteY1432" fmla="*/ 2676419 h 6191997"/>
              <a:gd name="connsiteX1433" fmla="*/ 9461511 w 10679450"/>
              <a:gd name="connsiteY1433" fmla="*/ 2667193 h 6191997"/>
              <a:gd name="connsiteX1434" fmla="*/ 9476296 w 10679450"/>
              <a:gd name="connsiteY1434" fmla="*/ 2669008 h 6191997"/>
              <a:gd name="connsiteX1435" fmla="*/ 9419473 w 10679450"/>
              <a:gd name="connsiteY1435" fmla="*/ 2708537 h 6191997"/>
              <a:gd name="connsiteX1436" fmla="*/ 9461511 w 10679450"/>
              <a:gd name="connsiteY1436" fmla="*/ 2667193 h 6191997"/>
              <a:gd name="connsiteX1437" fmla="*/ 9266301 w 10679450"/>
              <a:gd name="connsiteY1437" fmla="*/ 2664066 h 6191997"/>
              <a:gd name="connsiteX1438" fmla="*/ 9360181 w 10679450"/>
              <a:gd name="connsiteY1438" fmla="*/ 2725830 h 6191997"/>
              <a:gd name="connsiteX1439" fmla="*/ 9367593 w 10679450"/>
              <a:gd name="connsiteY1439" fmla="*/ 2718419 h 6191997"/>
              <a:gd name="connsiteX1440" fmla="*/ 9384887 w 10679450"/>
              <a:gd name="connsiteY1440" fmla="*/ 2753006 h 6191997"/>
              <a:gd name="connsiteX1441" fmla="*/ 9342888 w 10679450"/>
              <a:gd name="connsiteY1441" fmla="*/ 2772770 h 6191997"/>
              <a:gd name="connsiteX1442" fmla="*/ 9300888 w 10679450"/>
              <a:gd name="connsiteY1442" fmla="*/ 2809829 h 6191997"/>
              <a:gd name="connsiteX1443" fmla="*/ 9241595 w 10679450"/>
              <a:gd name="connsiteY1443" fmla="*/ 2795005 h 6191997"/>
              <a:gd name="connsiteX1444" fmla="*/ 9221831 w 10679450"/>
              <a:gd name="connsiteY1444" fmla="*/ 2795005 h 6191997"/>
              <a:gd name="connsiteX1445" fmla="*/ 9246536 w 10679450"/>
              <a:gd name="connsiteY1445" fmla="*/ 2817240 h 6191997"/>
              <a:gd name="connsiteX1446" fmla="*/ 9211949 w 10679450"/>
              <a:gd name="connsiteY1446" fmla="*/ 2804887 h 6191997"/>
              <a:gd name="connsiteX1447" fmla="*/ 9219361 w 10679450"/>
              <a:gd name="connsiteY1447" fmla="*/ 2777712 h 6191997"/>
              <a:gd name="connsiteX1448" fmla="*/ 9224301 w 10679450"/>
              <a:gd name="connsiteY1448" fmla="*/ 2755477 h 6191997"/>
              <a:gd name="connsiteX1449" fmla="*/ 9266301 w 10679450"/>
              <a:gd name="connsiteY1449" fmla="*/ 2664066 h 6191997"/>
              <a:gd name="connsiteX1450" fmla="*/ 9523237 w 10679450"/>
              <a:gd name="connsiteY1450" fmla="*/ 2636891 h 6191997"/>
              <a:gd name="connsiteX1451" fmla="*/ 9496060 w 10679450"/>
              <a:gd name="connsiteY1451" fmla="*/ 2661596 h 6191997"/>
              <a:gd name="connsiteX1452" fmla="*/ 9523237 w 10679450"/>
              <a:gd name="connsiteY1452" fmla="*/ 2636891 h 6191997"/>
              <a:gd name="connsiteX1453" fmla="*/ 1323560 w 10679450"/>
              <a:gd name="connsiteY1453" fmla="*/ 2617126 h 6191997"/>
              <a:gd name="connsiteX1454" fmla="*/ 1325866 w 10679450"/>
              <a:gd name="connsiteY1454" fmla="*/ 2622727 h 6191997"/>
              <a:gd name="connsiteX1455" fmla="*/ 1326030 w 10679450"/>
              <a:gd name="connsiteY1455" fmla="*/ 2624538 h 6191997"/>
              <a:gd name="connsiteX1456" fmla="*/ 1323560 w 10679450"/>
              <a:gd name="connsiteY1456" fmla="*/ 2617126 h 6191997"/>
              <a:gd name="connsiteX1457" fmla="*/ 3208544 w 10679450"/>
              <a:gd name="connsiteY1457" fmla="*/ 2599831 h 6191997"/>
              <a:gd name="connsiteX1458" fmla="*/ 3208544 w 10679450"/>
              <a:gd name="connsiteY1458" fmla="*/ 2639360 h 6191997"/>
              <a:gd name="connsiteX1459" fmla="*/ 3223367 w 10679450"/>
              <a:gd name="connsiteY1459" fmla="*/ 2639360 h 6191997"/>
              <a:gd name="connsiteX1460" fmla="*/ 3233249 w 10679450"/>
              <a:gd name="connsiteY1460" fmla="*/ 2634419 h 6191997"/>
              <a:gd name="connsiteX1461" fmla="*/ 3196191 w 10679450"/>
              <a:gd name="connsiteY1461" fmla="*/ 2661595 h 6191997"/>
              <a:gd name="connsiteX1462" fmla="*/ 3208544 w 10679450"/>
              <a:gd name="connsiteY1462" fmla="*/ 2599831 h 6191997"/>
              <a:gd name="connsiteX1463" fmla="*/ 3112192 w 10679450"/>
              <a:gd name="connsiteY1463" fmla="*/ 2597362 h 6191997"/>
              <a:gd name="connsiteX1464" fmla="*/ 3169015 w 10679450"/>
              <a:gd name="connsiteY1464" fmla="*/ 2624538 h 6191997"/>
              <a:gd name="connsiteX1465" fmla="*/ 3161603 w 10679450"/>
              <a:gd name="connsiteY1465" fmla="*/ 2631950 h 6191997"/>
              <a:gd name="connsiteX1466" fmla="*/ 3112192 w 10679450"/>
              <a:gd name="connsiteY1466" fmla="*/ 2597362 h 6191997"/>
              <a:gd name="connsiteX1467" fmla="*/ 9575120 w 10679450"/>
              <a:gd name="connsiteY1467" fmla="*/ 2594891 h 6191997"/>
              <a:gd name="connsiteX1468" fmla="*/ 9560295 w 10679450"/>
              <a:gd name="connsiteY1468" fmla="*/ 2609715 h 6191997"/>
              <a:gd name="connsiteX1469" fmla="*/ 9575120 w 10679450"/>
              <a:gd name="connsiteY1469" fmla="*/ 2594891 h 6191997"/>
              <a:gd name="connsiteX1470" fmla="*/ 9651706 w 10679450"/>
              <a:gd name="connsiteY1470" fmla="*/ 2481246 h 6191997"/>
              <a:gd name="connsiteX1471" fmla="*/ 9644293 w 10679450"/>
              <a:gd name="connsiteY1471" fmla="*/ 2496070 h 6191997"/>
              <a:gd name="connsiteX1472" fmla="*/ 9651706 w 10679450"/>
              <a:gd name="connsiteY1472" fmla="*/ 2481246 h 6191997"/>
              <a:gd name="connsiteX1473" fmla="*/ 9688764 w 10679450"/>
              <a:gd name="connsiteY1473" fmla="*/ 2431835 h 6191997"/>
              <a:gd name="connsiteX1474" fmla="*/ 9666527 w 10679450"/>
              <a:gd name="connsiteY1474" fmla="*/ 2463952 h 6191997"/>
              <a:gd name="connsiteX1475" fmla="*/ 9688764 w 10679450"/>
              <a:gd name="connsiteY1475" fmla="*/ 2431835 h 6191997"/>
              <a:gd name="connsiteX1476" fmla="*/ 4989795 w 10679450"/>
              <a:gd name="connsiteY1476" fmla="*/ 2431835 h 6191997"/>
              <a:gd name="connsiteX1477" fmla="*/ 4982383 w 10679450"/>
              <a:gd name="connsiteY1477" fmla="*/ 2436776 h 6191997"/>
              <a:gd name="connsiteX1478" fmla="*/ 4989795 w 10679450"/>
              <a:gd name="connsiteY1478" fmla="*/ 2431835 h 6191997"/>
              <a:gd name="connsiteX1479" fmla="*/ 9703587 w 10679450"/>
              <a:gd name="connsiteY1479" fmla="*/ 2426895 h 6191997"/>
              <a:gd name="connsiteX1480" fmla="*/ 9696174 w 10679450"/>
              <a:gd name="connsiteY1480" fmla="*/ 2434307 h 6191997"/>
              <a:gd name="connsiteX1481" fmla="*/ 9703587 w 10679450"/>
              <a:gd name="connsiteY1481" fmla="*/ 2426895 h 6191997"/>
              <a:gd name="connsiteX1482" fmla="*/ 1187694 w 10679450"/>
              <a:gd name="connsiteY1482" fmla="*/ 2424423 h 6191997"/>
              <a:gd name="connsiteX1483" fmla="*/ 1217341 w 10679450"/>
              <a:gd name="connsiteY1483" fmla="*/ 2429364 h 6191997"/>
              <a:gd name="connsiteX1484" fmla="*/ 1288985 w 10679450"/>
              <a:gd name="connsiteY1484" fmla="*/ 2478774 h 6191997"/>
              <a:gd name="connsiteX1485" fmla="*/ 1335913 w 10679450"/>
              <a:gd name="connsiteY1485" fmla="*/ 2528185 h 6191997"/>
              <a:gd name="connsiteX1486" fmla="*/ 1296397 w 10679450"/>
              <a:gd name="connsiteY1486" fmla="*/ 2515833 h 6191997"/>
              <a:gd name="connsiteX1487" fmla="*/ 1288985 w 10679450"/>
              <a:gd name="connsiteY1487" fmla="*/ 2508421 h 6191997"/>
              <a:gd name="connsiteX1488" fmla="*/ 1264280 w 10679450"/>
              <a:gd name="connsiteY1488" fmla="*/ 2505951 h 6191997"/>
              <a:gd name="connsiteX1489" fmla="*/ 1271692 w 10679450"/>
              <a:gd name="connsiteY1489" fmla="*/ 2505951 h 6191997"/>
              <a:gd name="connsiteX1490" fmla="*/ 1239576 w 10679450"/>
              <a:gd name="connsiteY1490" fmla="*/ 2483716 h 6191997"/>
              <a:gd name="connsiteX1491" fmla="*/ 1254398 w 10679450"/>
              <a:gd name="connsiteY1491" fmla="*/ 2478774 h 6191997"/>
              <a:gd name="connsiteX1492" fmla="*/ 1222282 w 10679450"/>
              <a:gd name="connsiteY1492" fmla="*/ 2456540 h 6191997"/>
              <a:gd name="connsiteX1493" fmla="*/ 1217341 w 10679450"/>
              <a:gd name="connsiteY1493" fmla="*/ 2454069 h 6191997"/>
              <a:gd name="connsiteX1494" fmla="*/ 1214870 w 10679450"/>
              <a:gd name="connsiteY1494" fmla="*/ 2459010 h 6191997"/>
              <a:gd name="connsiteX1495" fmla="*/ 1200047 w 10679450"/>
              <a:gd name="connsiteY1495" fmla="*/ 2456540 h 6191997"/>
              <a:gd name="connsiteX1496" fmla="*/ 1197576 w 10679450"/>
              <a:gd name="connsiteY1496" fmla="*/ 2441716 h 6191997"/>
              <a:gd name="connsiteX1497" fmla="*/ 1212400 w 10679450"/>
              <a:gd name="connsiteY1497" fmla="*/ 2444187 h 6191997"/>
              <a:gd name="connsiteX1498" fmla="*/ 1197576 w 10679450"/>
              <a:gd name="connsiteY1498" fmla="*/ 2429364 h 6191997"/>
              <a:gd name="connsiteX1499" fmla="*/ 1187694 w 10679450"/>
              <a:gd name="connsiteY1499" fmla="*/ 2424423 h 6191997"/>
              <a:gd name="connsiteX1500" fmla="*/ 3361727 w 10679450"/>
              <a:gd name="connsiteY1500" fmla="*/ 2389835 h 6191997"/>
              <a:gd name="connsiteX1501" fmla="*/ 3341962 w 10679450"/>
              <a:gd name="connsiteY1501" fmla="*/ 2424423 h 6191997"/>
              <a:gd name="connsiteX1502" fmla="*/ 3324670 w 10679450"/>
              <a:gd name="connsiteY1502" fmla="*/ 2483716 h 6191997"/>
              <a:gd name="connsiteX1503" fmla="*/ 3344433 w 10679450"/>
              <a:gd name="connsiteY1503" fmla="*/ 2461481 h 6191997"/>
              <a:gd name="connsiteX1504" fmla="*/ 3361727 w 10679450"/>
              <a:gd name="connsiteY1504" fmla="*/ 2471363 h 6191997"/>
              <a:gd name="connsiteX1505" fmla="*/ 3344433 w 10679450"/>
              <a:gd name="connsiteY1505" fmla="*/ 2481245 h 6191997"/>
              <a:gd name="connsiteX1506" fmla="*/ 3371610 w 10679450"/>
              <a:gd name="connsiteY1506" fmla="*/ 2486186 h 6191997"/>
              <a:gd name="connsiteX1507" fmla="*/ 3366668 w 10679450"/>
              <a:gd name="connsiteY1507" fmla="*/ 2501010 h 6191997"/>
              <a:gd name="connsiteX1508" fmla="*/ 3421001 w 10679450"/>
              <a:gd name="connsiteY1508" fmla="*/ 2496069 h 6191997"/>
              <a:gd name="connsiteX1509" fmla="*/ 3406178 w 10679450"/>
              <a:gd name="connsiteY1509" fmla="*/ 2535597 h 6191997"/>
              <a:gd name="connsiteX1510" fmla="*/ 3433354 w 10679450"/>
              <a:gd name="connsiteY1510" fmla="*/ 2528186 h 6191997"/>
              <a:gd name="connsiteX1511" fmla="*/ 3411119 w 10679450"/>
              <a:gd name="connsiteY1511" fmla="*/ 2547950 h 6191997"/>
              <a:gd name="connsiteX1512" fmla="*/ 3440766 w 10679450"/>
              <a:gd name="connsiteY1512" fmla="*/ 2547950 h 6191997"/>
              <a:gd name="connsiteX1513" fmla="*/ 3435825 w 10679450"/>
              <a:gd name="connsiteY1513" fmla="*/ 2580067 h 6191997"/>
              <a:gd name="connsiteX1514" fmla="*/ 3443236 w 10679450"/>
              <a:gd name="connsiteY1514" fmla="*/ 2567714 h 6191997"/>
              <a:gd name="connsiteX1515" fmla="*/ 3423472 w 10679450"/>
              <a:gd name="connsiteY1515" fmla="*/ 2617125 h 6191997"/>
              <a:gd name="connsiteX1516" fmla="*/ 3421001 w 10679450"/>
              <a:gd name="connsiteY1516" fmla="*/ 2592420 h 6191997"/>
              <a:gd name="connsiteX1517" fmla="*/ 3411119 w 10679450"/>
              <a:gd name="connsiteY1517" fmla="*/ 2607243 h 6191997"/>
              <a:gd name="connsiteX1518" fmla="*/ 3406178 w 10679450"/>
              <a:gd name="connsiteY1518" fmla="*/ 2604772 h 6191997"/>
              <a:gd name="connsiteX1519" fmla="*/ 3408649 w 10679450"/>
              <a:gd name="connsiteY1519" fmla="*/ 2557832 h 6191997"/>
              <a:gd name="connsiteX1520" fmla="*/ 3354316 w 10679450"/>
              <a:gd name="connsiteY1520" fmla="*/ 2602302 h 6191997"/>
              <a:gd name="connsiteX1521" fmla="*/ 3386433 w 10679450"/>
              <a:gd name="connsiteY1521" fmla="*/ 2572655 h 6191997"/>
              <a:gd name="connsiteX1522" fmla="*/ 3346903 w 10679450"/>
              <a:gd name="connsiteY1522" fmla="*/ 2577596 h 6191997"/>
              <a:gd name="connsiteX1523" fmla="*/ 3356785 w 10679450"/>
              <a:gd name="connsiteY1523" fmla="*/ 2562773 h 6191997"/>
              <a:gd name="connsiteX1524" fmla="*/ 3262905 w 10679450"/>
              <a:gd name="connsiteY1524" fmla="*/ 2575126 h 6191997"/>
              <a:gd name="connsiteX1525" fmla="*/ 3255493 w 10679450"/>
              <a:gd name="connsiteY1525" fmla="*/ 2533127 h 6191997"/>
              <a:gd name="connsiteX1526" fmla="*/ 3287610 w 10679450"/>
              <a:gd name="connsiteY1526" fmla="*/ 2508421 h 6191997"/>
              <a:gd name="connsiteX1527" fmla="*/ 3309845 w 10679450"/>
              <a:gd name="connsiteY1527" fmla="*/ 2456540 h 6191997"/>
              <a:gd name="connsiteX1528" fmla="*/ 3307374 w 10679450"/>
              <a:gd name="connsiteY1528" fmla="*/ 2431835 h 6191997"/>
              <a:gd name="connsiteX1529" fmla="*/ 3341962 w 10679450"/>
              <a:gd name="connsiteY1529" fmla="*/ 2394777 h 6191997"/>
              <a:gd name="connsiteX1530" fmla="*/ 3361727 w 10679450"/>
              <a:gd name="connsiteY1530" fmla="*/ 2389835 h 6191997"/>
              <a:gd name="connsiteX1531" fmla="*/ 2571150 w 10679450"/>
              <a:gd name="connsiteY1531" fmla="*/ 2315720 h 6191997"/>
              <a:gd name="connsiteX1532" fmla="*/ 2608208 w 10679450"/>
              <a:gd name="connsiteY1532" fmla="*/ 2337955 h 6191997"/>
              <a:gd name="connsiteX1533" fmla="*/ 2571150 w 10679450"/>
              <a:gd name="connsiteY1533" fmla="*/ 2315720 h 6191997"/>
              <a:gd name="connsiteX1534" fmla="*/ 4895914 w 10679450"/>
              <a:gd name="connsiteY1534" fmla="*/ 2303367 h 6191997"/>
              <a:gd name="connsiteX1535" fmla="*/ 4900855 w 10679450"/>
              <a:gd name="connsiteY1535" fmla="*/ 2310779 h 6191997"/>
              <a:gd name="connsiteX1536" fmla="*/ 4895914 w 10679450"/>
              <a:gd name="connsiteY1536" fmla="*/ 2303367 h 6191997"/>
              <a:gd name="connsiteX1537" fmla="*/ 1130872 w 10679450"/>
              <a:gd name="connsiteY1537" fmla="*/ 2278662 h 6191997"/>
              <a:gd name="connsiteX1538" fmla="*/ 1143225 w 10679450"/>
              <a:gd name="connsiteY1538" fmla="*/ 2288544 h 6191997"/>
              <a:gd name="connsiteX1539" fmla="*/ 1150637 w 10679450"/>
              <a:gd name="connsiteY1539" fmla="*/ 2310779 h 6191997"/>
              <a:gd name="connsiteX1540" fmla="*/ 1130872 w 10679450"/>
              <a:gd name="connsiteY1540" fmla="*/ 2278662 h 6191997"/>
              <a:gd name="connsiteX1541" fmla="*/ 1125930 w 10679450"/>
              <a:gd name="connsiteY1541" fmla="*/ 2268163 h 6191997"/>
              <a:gd name="connsiteX1542" fmla="*/ 1125930 w 10679450"/>
              <a:gd name="connsiteY1542" fmla="*/ 2276192 h 6191997"/>
              <a:gd name="connsiteX1543" fmla="*/ 1118519 w 10679450"/>
              <a:gd name="connsiteY1543" fmla="*/ 2271251 h 6191997"/>
              <a:gd name="connsiteX1544" fmla="*/ 1125930 w 10679450"/>
              <a:gd name="connsiteY1544" fmla="*/ 2268163 h 6191997"/>
              <a:gd name="connsiteX1545" fmla="*/ 1053591 w 10679450"/>
              <a:gd name="connsiteY1545" fmla="*/ 2260441 h 6191997"/>
              <a:gd name="connsiteX1546" fmla="*/ 1059227 w 10679450"/>
              <a:gd name="connsiteY1546" fmla="*/ 2271249 h 6191997"/>
              <a:gd name="connsiteX1547" fmla="*/ 1069109 w 10679450"/>
              <a:gd name="connsiteY1547" fmla="*/ 2263838 h 6191997"/>
              <a:gd name="connsiteX1548" fmla="*/ 1061698 w 10679450"/>
              <a:gd name="connsiteY1548" fmla="*/ 2286073 h 6191997"/>
              <a:gd name="connsiteX1549" fmla="*/ 1076521 w 10679450"/>
              <a:gd name="connsiteY1549" fmla="*/ 2268779 h 6191997"/>
              <a:gd name="connsiteX1550" fmla="*/ 1083931 w 10679450"/>
              <a:gd name="connsiteY1550" fmla="*/ 2263838 h 6191997"/>
              <a:gd name="connsiteX1551" fmla="*/ 1083931 w 10679450"/>
              <a:gd name="connsiteY1551" fmla="*/ 2287308 h 6191997"/>
              <a:gd name="connsiteX1552" fmla="*/ 1077179 w 10679450"/>
              <a:gd name="connsiteY1552" fmla="*/ 2308692 h 6191997"/>
              <a:gd name="connsiteX1553" fmla="*/ 1081460 w 10679450"/>
              <a:gd name="connsiteY1553" fmla="*/ 2305837 h 6191997"/>
              <a:gd name="connsiteX1554" fmla="*/ 1086404 w 10679450"/>
              <a:gd name="connsiteY1554" fmla="*/ 2315720 h 6191997"/>
              <a:gd name="connsiteX1555" fmla="*/ 1078990 w 10679450"/>
              <a:gd name="connsiteY1555" fmla="*/ 2315720 h 6191997"/>
              <a:gd name="connsiteX1556" fmla="*/ 1086404 w 10679450"/>
              <a:gd name="connsiteY1556" fmla="*/ 2323131 h 6191997"/>
              <a:gd name="connsiteX1557" fmla="*/ 1098754 w 10679450"/>
              <a:gd name="connsiteY1557" fmla="*/ 2362660 h 6191997"/>
              <a:gd name="connsiteX1558" fmla="*/ 1074050 w 10679450"/>
              <a:gd name="connsiteY1558" fmla="*/ 2333013 h 6191997"/>
              <a:gd name="connsiteX1559" fmla="*/ 1074050 w 10679450"/>
              <a:gd name="connsiteY1559" fmla="*/ 2320661 h 6191997"/>
              <a:gd name="connsiteX1560" fmla="*/ 1071579 w 10679450"/>
              <a:gd name="connsiteY1560" fmla="*/ 2325602 h 6191997"/>
              <a:gd name="connsiteX1561" fmla="*/ 1066638 w 10679450"/>
              <a:gd name="connsiteY1561" fmla="*/ 2315720 h 6191997"/>
              <a:gd name="connsiteX1562" fmla="*/ 1072570 w 10679450"/>
              <a:gd name="connsiteY1562" fmla="*/ 2311766 h 6191997"/>
              <a:gd name="connsiteX1563" fmla="*/ 1066638 w 10679450"/>
              <a:gd name="connsiteY1563" fmla="*/ 2313248 h 6191997"/>
              <a:gd name="connsiteX1564" fmla="*/ 1054286 w 10679450"/>
              <a:gd name="connsiteY1564" fmla="*/ 2291014 h 6191997"/>
              <a:gd name="connsiteX1565" fmla="*/ 1053591 w 10679450"/>
              <a:gd name="connsiteY1565" fmla="*/ 2260441 h 6191997"/>
              <a:gd name="connsiteX1566" fmla="*/ 9286065 w 10679450"/>
              <a:gd name="connsiteY1566" fmla="*/ 2253955 h 6191997"/>
              <a:gd name="connsiteX1567" fmla="*/ 9305831 w 10679450"/>
              <a:gd name="connsiteY1567" fmla="*/ 2379954 h 6191997"/>
              <a:gd name="connsiteX1568" fmla="*/ 9350300 w 10679450"/>
              <a:gd name="connsiteY1568" fmla="*/ 2523245 h 6191997"/>
              <a:gd name="connsiteX1569" fmla="*/ 9291007 w 10679450"/>
              <a:gd name="connsiteY1569" fmla="*/ 2550421 h 6191997"/>
              <a:gd name="connsiteX1570" fmla="*/ 9313242 w 10679450"/>
              <a:gd name="connsiteY1570" fmla="*/ 2641831 h 6191997"/>
              <a:gd name="connsiteX1571" fmla="*/ 9273712 w 10679450"/>
              <a:gd name="connsiteY1571" fmla="*/ 2646772 h 6191997"/>
              <a:gd name="connsiteX1572" fmla="*/ 9271242 w 10679450"/>
              <a:gd name="connsiteY1572" fmla="*/ 2577597 h 6191997"/>
              <a:gd name="connsiteX1573" fmla="*/ 9266301 w 10679450"/>
              <a:gd name="connsiteY1573" fmla="*/ 2525716 h 6191997"/>
              <a:gd name="connsiteX1574" fmla="*/ 9271242 w 10679450"/>
              <a:gd name="connsiteY1574" fmla="*/ 2402189 h 6191997"/>
              <a:gd name="connsiteX1575" fmla="*/ 9258889 w 10679450"/>
              <a:gd name="connsiteY1575" fmla="*/ 2350307 h 6191997"/>
              <a:gd name="connsiteX1576" fmla="*/ 9268772 w 10679450"/>
              <a:gd name="connsiteY1576" fmla="*/ 2295955 h 6191997"/>
              <a:gd name="connsiteX1577" fmla="*/ 9283594 w 10679450"/>
              <a:gd name="connsiteY1577" fmla="*/ 2291013 h 6191997"/>
              <a:gd name="connsiteX1578" fmla="*/ 9286065 w 10679450"/>
              <a:gd name="connsiteY1578" fmla="*/ 2253955 h 6191997"/>
              <a:gd name="connsiteX1579" fmla="*/ 4893444 w 10679450"/>
              <a:gd name="connsiteY1579" fmla="*/ 2251486 h 6191997"/>
              <a:gd name="connsiteX1580" fmla="*/ 4881091 w 10679450"/>
              <a:gd name="connsiteY1580" fmla="*/ 2268780 h 6191997"/>
              <a:gd name="connsiteX1581" fmla="*/ 4893444 w 10679450"/>
              <a:gd name="connsiteY1581" fmla="*/ 2251486 h 6191997"/>
              <a:gd name="connsiteX1582" fmla="*/ 5414728 w 10679450"/>
              <a:gd name="connsiteY1582" fmla="*/ 2241604 h 6191997"/>
              <a:gd name="connsiteX1583" fmla="*/ 5424610 w 10679450"/>
              <a:gd name="connsiteY1583" fmla="*/ 2244075 h 6191997"/>
              <a:gd name="connsiteX1584" fmla="*/ 5427081 w 10679450"/>
              <a:gd name="connsiteY1584" fmla="*/ 2246546 h 6191997"/>
              <a:gd name="connsiteX1585" fmla="*/ 5414728 w 10679450"/>
              <a:gd name="connsiteY1585" fmla="*/ 2241604 h 6191997"/>
              <a:gd name="connsiteX1586" fmla="*/ 5417199 w 10679450"/>
              <a:gd name="connsiteY1586" fmla="*/ 2236663 h 6191997"/>
              <a:gd name="connsiteX1587" fmla="*/ 5424611 w 10679450"/>
              <a:gd name="connsiteY1587" fmla="*/ 2244075 h 6191997"/>
              <a:gd name="connsiteX1588" fmla="*/ 5424610 w 10679450"/>
              <a:gd name="connsiteY1588" fmla="*/ 2244075 h 6191997"/>
              <a:gd name="connsiteX1589" fmla="*/ 1121400 w 10679450"/>
              <a:gd name="connsiteY1589" fmla="*/ 2224195 h 6191997"/>
              <a:gd name="connsiteX1590" fmla="*/ 1120991 w 10679450"/>
              <a:gd name="connsiteY1590" fmla="*/ 2229251 h 6191997"/>
              <a:gd name="connsiteX1591" fmla="*/ 1120991 w 10679450"/>
              <a:gd name="connsiteY1591" fmla="*/ 2224310 h 6191997"/>
              <a:gd name="connsiteX1592" fmla="*/ 5377669 w 10679450"/>
              <a:gd name="connsiteY1592" fmla="*/ 2221840 h 6191997"/>
              <a:gd name="connsiteX1593" fmla="*/ 5382610 w 10679450"/>
              <a:gd name="connsiteY1593" fmla="*/ 2241605 h 6191997"/>
              <a:gd name="connsiteX1594" fmla="*/ 5377669 w 10679450"/>
              <a:gd name="connsiteY1594" fmla="*/ 2221840 h 6191997"/>
              <a:gd name="connsiteX1595" fmla="*/ 5360376 w 10679450"/>
              <a:gd name="connsiteY1595" fmla="*/ 2221840 h 6191997"/>
              <a:gd name="connsiteX1596" fmla="*/ 5375200 w 10679450"/>
              <a:gd name="connsiteY1596" fmla="*/ 2236664 h 6191997"/>
              <a:gd name="connsiteX1597" fmla="*/ 5360376 w 10679450"/>
              <a:gd name="connsiteY1597" fmla="*/ 2221840 h 6191997"/>
              <a:gd name="connsiteX1598" fmla="*/ 5350185 w 10679450"/>
              <a:gd name="connsiteY1598" fmla="*/ 2212575 h 6191997"/>
              <a:gd name="connsiteX1599" fmla="*/ 5350494 w 10679450"/>
              <a:gd name="connsiteY1599" fmla="*/ 2219369 h 6191997"/>
              <a:gd name="connsiteX1600" fmla="*/ 5345553 w 10679450"/>
              <a:gd name="connsiteY1600" fmla="*/ 2231722 h 6191997"/>
              <a:gd name="connsiteX1601" fmla="*/ 5348023 w 10679450"/>
              <a:gd name="connsiteY1601" fmla="*/ 2216899 h 6191997"/>
              <a:gd name="connsiteX1602" fmla="*/ 5350185 w 10679450"/>
              <a:gd name="connsiteY1602" fmla="*/ 2212575 h 6191997"/>
              <a:gd name="connsiteX1603" fmla="*/ 9137833 w 10679450"/>
              <a:gd name="connsiteY1603" fmla="*/ 2209487 h 6191997"/>
              <a:gd name="connsiteX1604" fmla="*/ 9127950 w 10679450"/>
              <a:gd name="connsiteY1604" fmla="*/ 2229252 h 6191997"/>
              <a:gd name="connsiteX1605" fmla="*/ 9137833 w 10679450"/>
              <a:gd name="connsiteY1605" fmla="*/ 2209487 h 6191997"/>
              <a:gd name="connsiteX1606" fmla="*/ 1039463 w 10679450"/>
              <a:gd name="connsiteY1606" fmla="*/ 2209487 h 6191997"/>
              <a:gd name="connsiteX1607" fmla="*/ 1046876 w 10679450"/>
              <a:gd name="connsiteY1607" fmla="*/ 2216899 h 6191997"/>
              <a:gd name="connsiteX1608" fmla="*/ 1054289 w 10679450"/>
              <a:gd name="connsiteY1608" fmla="*/ 2231722 h 6191997"/>
              <a:gd name="connsiteX1609" fmla="*/ 1039463 w 10679450"/>
              <a:gd name="connsiteY1609" fmla="*/ 2209487 h 6191997"/>
              <a:gd name="connsiteX1610" fmla="*/ 5461669 w 10679450"/>
              <a:gd name="connsiteY1610" fmla="*/ 2204546 h 6191997"/>
              <a:gd name="connsiteX1611" fmla="*/ 5471551 w 10679450"/>
              <a:gd name="connsiteY1611" fmla="*/ 2219370 h 6191997"/>
              <a:gd name="connsiteX1612" fmla="*/ 5461669 w 10679450"/>
              <a:gd name="connsiteY1612" fmla="*/ 2204546 h 6191997"/>
              <a:gd name="connsiteX1613" fmla="*/ 4808249 w 10679450"/>
              <a:gd name="connsiteY1613" fmla="*/ 2204120 h 6191997"/>
              <a:gd name="connsiteX1614" fmla="*/ 4809445 w 10679450"/>
              <a:gd name="connsiteY1614" fmla="*/ 2214427 h 6191997"/>
              <a:gd name="connsiteX1615" fmla="*/ 4846504 w 10679450"/>
              <a:gd name="connsiteY1615" fmla="*/ 2239132 h 6191997"/>
              <a:gd name="connsiteX1616" fmla="*/ 4858857 w 10679450"/>
              <a:gd name="connsiteY1616" fmla="*/ 2251485 h 6191997"/>
              <a:gd name="connsiteX1617" fmla="*/ 4853916 w 10679450"/>
              <a:gd name="connsiteY1617" fmla="*/ 2244073 h 6191997"/>
              <a:gd name="connsiteX1618" fmla="*/ 4839093 w 10679450"/>
              <a:gd name="connsiteY1618" fmla="*/ 2271249 h 6191997"/>
              <a:gd name="connsiteX1619" fmla="*/ 4844034 w 10679450"/>
              <a:gd name="connsiteY1619" fmla="*/ 2325601 h 6191997"/>
              <a:gd name="connsiteX1620" fmla="*/ 4819328 w 10679450"/>
              <a:gd name="connsiteY1620" fmla="*/ 2362659 h 6191997"/>
              <a:gd name="connsiteX1621" fmla="*/ 4777328 w 10679450"/>
              <a:gd name="connsiteY1621" fmla="*/ 2377482 h 6191997"/>
              <a:gd name="connsiteX1622" fmla="*/ 4735329 w 10679450"/>
              <a:gd name="connsiteY1622" fmla="*/ 2397247 h 6191997"/>
              <a:gd name="connsiteX1623" fmla="*/ 4742741 w 10679450"/>
              <a:gd name="connsiteY1623" fmla="*/ 2387365 h 6191997"/>
              <a:gd name="connsiteX1624" fmla="*/ 4727917 w 10679450"/>
              <a:gd name="connsiteY1624" fmla="*/ 2389835 h 6191997"/>
              <a:gd name="connsiteX1625" fmla="*/ 4737800 w 10679450"/>
              <a:gd name="connsiteY1625" fmla="*/ 2377482 h 6191997"/>
              <a:gd name="connsiteX1626" fmla="*/ 4720506 w 10679450"/>
              <a:gd name="connsiteY1626" fmla="*/ 2377482 h 6191997"/>
              <a:gd name="connsiteX1627" fmla="*/ 4730388 w 10679450"/>
              <a:gd name="connsiteY1627" fmla="*/ 2362659 h 6191997"/>
              <a:gd name="connsiteX1628" fmla="*/ 4718035 w 10679450"/>
              <a:gd name="connsiteY1628" fmla="*/ 2365130 h 6191997"/>
              <a:gd name="connsiteX1629" fmla="*/ 4767446 w 10679450"/>
              <a:gd name="connsiteY1629" fmla="*/ 2337954 h 6191997"/>
              <a:gd name="connsiteX1630" fmla="*/ 4762505 w 10679450"/>
              <a:gd name="connsiteY1630" fmla="*/ 2330542 h 6191997"/>
              <a:gd name="connsiteX1631" fmla="*/ 4735329 w 10679450"/>
              <a:gd name="connsiteY1631" fmla="*/ 2342895 h 6191997"/>
              <a:gd name="connsiteX1632" fmla="*/ 4757564 w 10679450"/>
              <a:gd name="connsiteY1632" fmla="*/ 2310778 h 6191997"/>
              <a:gd name="connsiteX1633" fmla="*/ 4740270 w 10679450"/>
              <a:gd name="connsiteY1633" fmla="*/ 2283602 h 6191997"/>
              <a:gd name="connsiteX1634" fmla="*/ 4722976 w 10679450"/>
              <a:gd name="connsiteY1634" fmla="*/ 2273720 h 6191997"/>
              <a:gd name="connsiteX1635" fmla="*/ 4730388 w 10679450"/>
              <a:gd name="connsiteY1635" fmla="*/ 2273720 h 6191997"/>
              <a:gd name="connsiteX1636" fmla="*/ 4779799 w 10679450"/>
              <a:gd name="connsiteY1636" fmla="*/ 2241603 h 6191997"/>
              <a:gd name="connsiteX1637" fmla="*/ 4762505 w 10679450"/>
              <a:gd name="connsiteY1637" fmla="*/ 2236662 h 6191997"/>
              <a:gd name="connsiteX1638" fmla="*/ 4797093 w 10679450"/>
              <a:gd name="connsiteY1638" fmla="*/ 2207015 h 6191997"/>
              <a:gd name="connsiteX1639" fmla="*/ 4798869 w 10679450"/>
              <a:gd name="connsiteY1639" fmla="*/ 2219059 h 6191997"/>
              <a:gd name="connsiteX1640" fmla="*/ 4799614 w 10679450"/>
              <a:gd name="connsiteY1640" fmla="*/ 2221688 h 6191997"/>
              <a:gd name="connsiteX1641" fmla="*/ 4799563 w 10679450"/>
              <a:gd name="connsiteY1641" fmla="*/ 2221839 h 6191997"/>
              <a:gd name="connsiteX1642" fmla="*/ 4800181 w 10679450"/>
              <a:gd name="connsiteY1642" fmla="*/ 2223692 h 6191997"/>
              <a:gd name="connsiteX1643" fmla="*/ 4799614 w 10679450"/>
              <a:gd name="connsiteY1643" fmla="*/ 2221688 h 6191997"/>
              <a:gd name="connsiteX1644" fmla="*/ 4805431 w 10679450"/>
              <a:gd name="connsiteY1644" fmla="*/ 2204236 h 6191997"/>
              <a:gd name="connsiteX1645" fmla="*/ 4808249 w 10679450"/>
              <a:gd name="connsiteY1645" fmla="*/ 2204120 h 6191997"/>
              <a:gd name="connsiteX1646" fmla="*/ 1088876 w 10679450"/>
              <a:gd name="connsiteY1646" fmla="*/ 2202075 h 6191997"/>
              <a:gd name="connsiteX1647" fmla="*/ 1093817 w 10679450"/>
              <a:gd name="connsiteY1647" fmla="*/ 2216899 h 6191997"/>
              <a:gd name="connsiteX1648" fmla="*/ 1088876 w 10679450"/>
              <a:gd name="connsiteY1648" fmla="*/ 2202075 h 6191997"/>
              <a:gd name="connsiteX1649" fmla="*/ 5323317 w 10679450"/>
              <a:gd name="connsiteY1649" fmla="*/ 2189723 h 6191997"/>
              <a:gd name="connsiteX1650" fmla="*/ 5325788 w 10679450"/>
              <a:gd name="connsiteY1650" fmla="*/ 2214428 h 6191997"/>
              <a:gd name="connsiteX1651" fmla="*/ 5313435 w 10679450"/>
              <a:gd name="connsiteY1651" fmla="*/ 2192193 h 6191997"/>
              <a:gd name="connsiteX1652" fmla="*/ 5323317 w 10679450"/>
              <a:gd name="connsiteY1652" fmla="*/ 2189723 h 6191997"/>
              <a:gd name="connsiteX1653" fmla="*/ 4866268 w 10679450"/>
              <a:gd name="connsiteY1653" fmla="*/ 2184781 h 6191997"/>
              <a:gd name="connsiteX1654" fmla="*/ 4868739 w 10679450"/>
              <a:gd name="connsiteY1654" fmla="*/ 2199605 h 6191997"/>
              <a:gd name="connsiteX1655" fmla="*/ 4866268 w 10679450"/>
              <a:gd name="connsiteY1655" fmla="*/ 2184781 h 6191997"/>
              <a:gd name="connsiteX1656" fmla="*/ 4841562 w 10679450"/>
              <a:gd name="connsiteY1656" fmla="*/ 2174899 h 6191997"/>
              <a:gd name="connsiteX1657" fmla="*/ 4839091 w 10679450"/>
              <a:gd name="connsiteY1657" fmla="*/ 2189723 h 6191997"/>
              <a:gd name="connsiteX1658" fmla="*/ 4836621 w 10679450"/>
              <a:gd name="connsiteY1658" fmla="*/ 2182311 h 6191997"/>
              <a:gd name="connsiteX1659" fmla="*/ 4834150 w 10679450"/>
              <a:gd name="connsiteY1659" fmla="*/ 2187252 h 6191997"/>
              <a:gd name="connsiteX1660" fmla="*/ 4841562 w 10679450"/>
              <a:gd name="connsiteY1660" fmla="*/ 2174899 h 6191997"/>
              <a:gd name="connsiteX1661" fmla="*/ 2656199 w 10679450"/>
              <a:gd name="connsiteY1661" fmla="*/ 2169511 h 6191997"/>
              <a:gd name="connsiteX1662" fmla="*/ 2655138 w 10679450"/>
              <a:gd name="connsiteY1662" fmla="*/ 2172429 h 6191997"/>
              <a:gd name="connsiteX1663" fmla="*/ 2655682 w 10679450"/>
              <a:gd name="connsiteY1663" fmla="*/ 2170252 h 6191997"/>
              <a:gd name="connsiteX1664" fmla="*/ 4853915 w 10679450"/>
              <a:gd name="connsiteY1664" fmla="*/ 2162547 h 6191997"/>
              <a:gd name="connsiteX1665" fmla="*/ 4844033 w 10679450"/>
              <a:gd name="connsiteY1665" fmla="*/ 2177371 h 6191997"/>
              <a:gd name="connsiteX1666" fmla="*/ 4853915 w 10679450"/>
              <a:gd name="connsiteY1666" fmla="*/ 2162547 h 6191997"/>
              <a:gd name="connsiteX1667" fmla="*/ 2657831 w 10679450"/>
              <a:gd name="connsiteY1667" fmla="*/ 2161654 h 6191997"/>
              <a:gd name="connsiteX1668" fmla="*/ 2655682 w 10679450"/>
              <a:gd name="connsiteY1668" fmla="*/ 2170252 h 6191997"/>
              <a:gd name="connsiteX1669" fmla="*/ 2654945 w 10679450"/>
              <a:gd name="connsiteY1669" fmla="*/ 2171310 h 6191997"/>
              <a:gd name="connsiteX1670" fmla="*/ 2656681 w 10679450"/>
              <a:gd name="connsiteY1670" fmla="*/ 2164709 h 6191997"/>
              <a:gd name="connsiteX1671" fmla="*/ 2662905 w 10679450"/>
              <a:gd name="connsiteY1671" fmla="*/ 2151067 h 6191997"/>
              <a:gd name="connsiteX1672" fmla="*/ 2657609 w 10679450"/>
              <a:gd name="connsiteY1672" fmla="*/ 2167488 h 6191997"/>
              <a:gd name="connsiteX1673" fmla="*/ 2656199 w 10679450"/>
              <a:gd name="connsiteY1673" fmla="*/ 2169511 h 6191997"/>
              <a:gd name="connsiteX1674" fmla="*/ 1029581 w 10679450"/>
              <a:gd name="connsiteY1674" fmla="*/ 2147723 h 6191997"/>
              <a:gd name="connsiteX1675" fmla="*/ 1046875 w 10679450"/>
              <a:gd name="connsiteY1675" fmla="*/ 2160076 h 6191997"/>
              <a:gd name="connsiteX1676" fmla="*/ 1054287 w 10679450"/>
              <a:gd name="connsiteY1676" fmla="*/ 2165017 h 6191997"/>
              <a:gd name="connsiteX1677" fmla="*/ 1061699 w 10679450"/>
              <a:gd name="connsiteY1677" fmla="*/ 2182311 h 6191997"/>
              <a:gd name="connsiteX1678" fmla="*/ 1074052 w 10679450"/>
              <a:gd name="connsiteY1678" fmla="*/ 2194663 h 6191997"/>
              <a:gd name="connsiteX1679" fmla="*/ 1064169 w 10679450"/>
              <a:gd name="connsiteY1679" fmla="*/ 2187252 h 6191997"/>
              <a:gd name="connsiteX1680" fmla="*/ 1078992 w 10679450"/>
              <a:gd name="connsiteY1680" fmla="*/ 2231722 h 6191997"/>
              <a:gd name="connsiteX1681" fmla="*/ 1071581 w 10679450"/>
              <a:gd name="connsiteY1681" fmla="*/ 2231722 h 6191997"/>
              <a:gd name="connsiteX1682" fmla="*/ 1044404 w 10679450"/>
              <a:gd name="connsiteY1682" fmla="*/ 2199605 h 6191997"/>
              <a:gd name="connsiteX1683" fmla="*/ 1049346 w 10679450"/>
              <a:gd name="connsiteY1683" fmla="*/ 2184781 h 6191997"/>
              <a:gd name="connsiteX1684" fmla="*/ 1041934 w 10679450"/>
              <a:gd name="connsiteY1684" fmla="*/ 2157605 h 6191997"/>
              <a:gd name="connsiteX1685" fmla="*/ 1027110 w 10679450"/>
              <a:gd name="connsiteY1685" fmla="*/ 2167488 h 6191997"/>
              <a:gd name="connsiteX1686" fmla="*/ 1029581 w 10679450"/>
              <a:gd name="connsiteY1686" fmla="*/ 2147723 h 6191997"/>
              <a:gd name="connsiteX1687" fmla="*/ 2665020 w 10679450"/>
              <a:gd name="connsiteY1687" fmla="*/ 2145253 h 6191997"/>
              <a:gd name="connsiteX1688" fmla="*/ 2662905 w 10679450"/>
              <a:gd name="connsiteY1688" fmla="*/ 2151067 h 6191997"/>
              <a:gd name="connsiteX1689" fmla="*/ 2663785 w 10679450"/>
              <a:gd name="connsiteY1689" fmla="*/ 2148341 h 6191997"/>
              <a:gd name="connsiteX1690" fmla="*/ 2663631 w 10679450"/>
              <a:gd name="connsiteY1690" fmla="*/ 2148067 h 6191997"/>
              <a:gd name="connsiteX1691" fmla="*/ 2672432 w 10679450"/>
              <a:gd name="connsiteY1691" fmla="*/ 2142782 h 6191997"/>
              <a:gd name="connsiteX1692" fmla="*/ 2665020 w 10679450"/>
              <a:gd name="connsiteY1692" fmla="*/ 2160076 h 6191997"/>
              <a:gd name="connsiteX1693" fmla="*/ 2672432 w 10679450"/>
              <a:gd name="connsiteY1693" fmla="*/ 2142782 h 6191997"/>
              <a:gd name="connsiteX1694" fmla="*/ 1066639 w 10679450"/>
              <a:gd name="connsiteY1694" fmla="*/ 2142782 h 6191997"/>
              <a:gd name="connsiteX1695" fmla="*/ 1074052 w 10679450"/>
              <a:gd name="connsiteY1695" fmla="*/ 2150194 h 6191997"/>
              <a:gd name="connsiteX1696" fmla="*/ 1074052 w 10679450"/>
              <a:gd name="connsiteY1696" fmla="*/ 2155135 h 6191997"/>
              <a:gd name="connsiteX1697" fmla="*/ 1066639 w 10679450"/>
              <a:gd name="connsiteY1697" fmla="*/ 2142782 h 6191997"/>
              <a:gd name="connsiteX1698" fmla="*/ 1054288 w 10679450"/>
              <a:gd name="connsiteY1698" fmla="*/ 2142782 h 6191997"/>
              <a:gd name="connsiteX1699" fmla="*/ 1044404 w 10679450"/>
              <a:gd name="connsiteY1699" fmla="*/ 2145253 h 6191997"/>
              <a:gd name="connsiteX1700" fmla="*/ 1054288 w 10679450"/>
              <a:gd name="connsiteY1700" fmla="*/ 2142782 h 6191997"/>
              <a:gd name="connsiteX1701" fmla="*/ 2645257 w 10679450"/>
              <a:gd name="connsiteY1701" fmla="*/ 2140312 h 6191997"/>
              <a:gd name="connsiteX1702" fmla="*/ 2627962 w 10679450"/>
              <a:gd name="connsiteY1702" fmla="*/ 2157606 h 6191997"/>
              <a:gd name="connsiteX1703" fmla="*/ 2645257 w 10679450"/>
              <a:gd name="connsiteY1703" fmla="*/ 2140312 h 6191997"/>
              <a:gd name="connsiteX1704" fmla="*/ 4839092 w 10679450"/>
              <a:gd name="connsiteY1704" fmla="*/ 2137841 h 6191997"/>
              <a:gd name="connsiteX1705" fmla="*/ 4853915 w 10679450"/>
              <a:gd name="connsiteY1705" fmla="*/ 2150194 h 6191997"/>
              <a:gd name="connsiteX1706" fmla="*/ 4836621 w 10679450"/>
              <a:gd name="connsiteY1706" fmla="*/ 2152665 h 6191997"/>
              <a:gd name="connsiteX1707" fmla="*/ 4839092 w 10679450"/>
              <a:gd name="connsiteY1707" fmla="*/ 2137841 h 6191997"/>
              <a:gd name="connsiteX1708" fmla="*/ 2655138 w 10679450"/>
              <a:gd name="connsiteY1708" fmla="*/ 2132900 h 6191997"/>
              <a:gd name="connsiteX1709" fmla="*/ 2663631 w 10679450"/>
              <a:gd name="connsiteY1709" fmla="*/ 2148067 h 6191997"/>
              <a:gd name="connsiteX1710" fmla="*/ 2660735 w 10679450"/>
              <a:gd name="connsiteY1710" fmla="*/ 2153939 h 6191997"/>
              <a:gd name="connsiteX1711" fmla="*/ 2657831 w 10679450"/>
              <a:gd name="connsiteY1711" fmla="*/ 2161654 h 6191997"/>
              <a:gd name="connsiteX1712" fmla="*/ 2660079 w 10679450"/>
              <a:gd name="connsiteY1712" fmla="*/ 2152665 h 6191997"/>
              <a:gd name="connsiteX1713" fmla="*/ 2640314 w 10679450"/>
              <a:gd name="connsiteY1713" fmla="*/ 2177370 h 6191997"/>
              <a:gd name="connsiteX1714" fmla="*/ 2647726 w 10679450"/>
              <a:gd name="connsiteY1714" fmla="*/ 2160076 h 6191997"/>
              <a:gd name="connsiteX1715" fmla="*/ 2637844 w 10679450"/>
              <a:gd name="connsiteY1715" fmla="*/ 2177370 h 6191997"/>
              <a:gd name="connsiteX1716" fmla="*/ 2650196 w 10679450"/>
              <a:gd name="connsiteY1716" fmla="*/ 2137842 h 6191997"/>
              <a:gd name="connsiteX1717" fmla="*/ 2645255 w 10679450"/>
              <a:gd name="connsiteY1717" fmla="*/ 2160076 h 6191997"/>
              <a:gd name="connsiteX1718" fmla="*/ 2655138 w 10679450"/>
              <a:gd name="connsiteY1718" fmla="*/ 2132900 h 6191997"/>
              <a:gd name="connsiteX1719" fmla="*/ 1051818 w 10679450"/>
              <a:gd name="connsiteY1719" fmla="*/ 2123018 h 6191997"/>
              <a:gd name="connsiteX1720" fmla="*/ 1059229 w 10679450"/>
              <a:gd name="connsiteY1720" fmla="*/ 2132900 h 6191997"/>
              <a:gd name="connsiteX1721" fmla="*/ 1056759 w 10679450"/>
              <a:gd name="connsiteY1721" fmla="*/ 2137842 h 6191997"/>
              <a:gd name="connsiteX1722" fmla="*/ 1051818 w 10679450"/>
              <a:gd name="connsiteY1722" fmla="*/ 2123018 h 6191997"/>
              <a:gd name="connsiteX1723" fmla="*/ 1017227 w 10679450"/>
              <a:gd name="connsiteY1723" fmla="*/ 2110665 h 6191997"/>
              <a:gd name="connsiteX1724" fmla="*/ 1046874 w 10679450"/>
              <a:gd name="connsiteY1724" fmla="*/ 2132900 h 6191997"/>
              <a:gd name="connsiteX1725" fmla="*/ 1036993 w 10679450"/>
              <a:gd name="connsiteY1725" fmla="*/ 2123018 h 6191997"/>
              <a:gd name="connsiteX1726" fmla="*/ 1041934 w 10679450"/>
              <a:gd name="connsiteY1726" fmla="*/ 2142782 h 6191997"/>
              <a:gd name="connsiteX1727" fmla="*/ 1024639 w 10679450"/>
              <a:gd name="connsiteY1727" fmla="*/ 2118077 h 6191997"/>
              <a:gd name="connsiteX1728" fmla="*/ 1017227 w 10679450"/>
              <a:gd name="connsiteY1728" fmla="*/ 2110665 h 6191997"/>
              <a:gd name="connsiteX1729" fmla="*/ 4809446 w 10679450"/>
              <a:gd name="connsiteY1729" fmla="*/ 2077622 h 6191997"/>
              <a:gd name="connsiteX1730" fmla="*/ 4811916 w 10679450"/>
              <a:gd name="connsiteY1730" fmla="*/ 2078548 h 6191997"/>
              <a:gd name="connsiteX1731" fmla="*/ 4799563 w 10679450"/>
              <a:gd name="connsiteY1731" fmla="*/ 2078548 h 6191997"/>
              <a:gd name="connsiteX1732" fmla="*/ 4809446 w 10679450"/>
              <a:gd name="connsiteY1732" fmla="*/ 2077622 h 6191997"/>
              <a:gd name="connsiteX1733" fmla="*/ 4836621 w 10679450"/>
              <a:gd name="connsiteY1733" fmla="*/ 2076078 h 6191997"/>
              <a:gd name="connsiteX1734" fmla="*/ 4853915 w 10679450"/>
              <a:gd name="connsiteY1734" fmla="*/ 2100784 h 6191997"/>
              <a:gd name="connsiteX1735" fmla="*/ 4846503 w 10679450"/>
              <a:gd name="connsiteY1735" fmla="*/ 2110666 h 6191997"/>
              <a:gd name="connsiteX1736" fmla="*/ 4831680 w 10679450"/>
              <a:gd name="connsiteY1736" fmla="*/ 2085961 h 6191997"/>
              <a:gd name="connsiteX1737" fmla="*/ 4836621 w 10679450"/>
              <a:gd name="connsiteY1737" fmla="*/ 2076078 h 6191997"/>
              <a:gd name="connsiteX1738" fmla="*/ 5587667 w 10679450"/>
              <a:gd name="connsiteY1738" fmla="*/ 2063725 h 6191997"/>
              <a:gd name="connsiteX1739" fmla="*/ 5562961 w 10679450"/>
              <a:gd name="connsiteY1739" fmla="*/ 2115606 h 6191997"/>
              <a:gd name="connsiteX1740" fmla="*/ 5587667 w 10679450"/>
              <a:gd name="connsiteY1740" fmla="*/ 2063725 h 6191997"/>
              <a:gd name="connsiteX1741" fmla="*/ 4839092 w 10679450"/>
              <a:gd name="connsiteY1741" fmla="*/ 2031608 h 6191997"/>
              <a:gd name="connsiteX1742" fmla="*/ 4841564 w 10679450"/>
              <a:gd name="connsiteY1742" fmla="*/ 2043961 h 6191997"/>
              <a:gd name="connsiteX1743" fmla="*/ 4816857 w 10679450"/>
              <a:gd name="connsiteY1743" fmla="*/ 2071137 h 6191997"/>
              <a:gd name="connsiteX1744" fmla="*/ 4816857 w 10679450"/>
              <a:gd name="connsiteY1744" fmla="*/ 2046432 h 6191997"/>
              <a:gd name="connsiteX1745" fmla="*/ 4839092 w 10679450"/>
              <a:gd name="connsiteY1745" fmla="*/ 2031608 h 6191997"/>
              <a:gd name="connsiteX1746" fmla="*/ 4929074 w 10679450"/>
              <a:gd name="connsiteY1746" fmla="*/ 2025277 h 6191997"/>
              <a:gd name="connsiteX1747" fmla="*/ 4905797 w 10679450"/>
              <a:gd name="connsiteY1747" fmla="*/ 2071136 h 6191997"/>
              <a:gd name="connsiteX1748" fmla="*/ 4915679 w 10679450"/>
              <a:gd name="connsiteY1748" fmla="*/ 2071136 h 6191997"/>
              <a:gd name="connsiteX1749" fmla="*/ 4903326 w 10679450"/>
              <a:gd name="connsiteY1749" fmla="*/ 2081018 h 6191997"/>
              <a:gd name="connsiteX1750" fmla="*/ 4905797 w 10679450"/>
              <a:gd name="connsiteY1750" fmla="*/ 2085959 h 6191997"/>
              <a:gd name="connsiteX1751" fmla="*/ 4974972 w 10679450"/>
              <a:gd name="connsiteY1751" fmla="*/ 2088429 h 6191997"/>
              <a:gd name="connsiteX1752" fmla="*/ 4942855 w 10679450"/>
              <a:gd name="connsiteY1752" fmla="*/ 2145252 h 6191997"/>
              <a:gd name="connsiteX1753" fmla="*/ 4952737 w 10679450"/>
              <a:gd name="connsiteY1753" fmla="*/ 2157604 h 6191997"/>
              <a:gd name="connsiteX1754" fmla="*/ 4932973 w 10679450"/>
              <a:gd name="connsiteY1754" fmla="*/ 2169957 h 6191997"/>
              <a:gd name="connsiteX1755" fmla="*/ 4987324 w 10679450"/>
              <a:gd name="connsiteY1755" fmla="*/ 2216897 h 6191997"/>
              <a:gd name="connsiteX1756" fmla="*/ 5036735 w 10679450"/>
              <a:gd name="connsiteY1756" fmla="*/ 2293484 h 6191997"/>
              <a:gd name="connsiteX1757" fmla="*/ 5024383 w 10679450"/>
              <a:gd name="connsiteY1757" fmla="*/ 2286073 h 6191997"/>
              <a:gd name="connsiteX1758" fmla="*/ 5031794 w 10679450"/>
              <a:gd name="connsiteY1758" fmla="*/ 2330542 h 6191997"/>
              <a:gd name="connsiteX1759" fmla="*/ 5081205 w 10679450"/>
              <a:gd name="connsiteY1759" fmla="*/ 2347836 h 6191997"/>
              <a:gd name="connsiteX1760" fmla="*/ 5054029 w 10679450"/>
              <a:gd name="connsiteY1760" fmla="*/ 2382424 h 6191997"/>
              <a:gd name="connsiteX1761" fmla="*/ 5049088 w 10679450"/>
              <a:gd name="connsiteY1761" fmla="*/ 2392306 h 6191997"/>
              <a:gd name="connsiteX1762" fmla="*/ 5071323 w 10679450"/>
              <a:gd name="connsiteY1762" fmla="*/ 2402188 h 6191997"/>
              <a:gd name="connsiteX1763" fmla="*/ 4989795 w 10679450"/>
              <a:gd name="connsiteY1763" fmla="*/ 2424423 h 6191997"/>
              <a:gd name="connsiteX1764" fmla="*/ 4950266 w 10679450"/>
              <a:gd name="connsiteY1764" fmla="*/ 2441716 h 6191997"/>
              <a:gd name="connsiteX1765" fmla="*/ 4920620 w 10679450"/>
              <a:gd name="connsiteY1765" fmla="*/ 2446658 h 6191997"/>
              <a:gd name="connsiteX1766" fmla="*/ 4893444 w 10679450"/>
              <a:gd name="connsiteY1766" fmla="*/ 2451599 h 6191997"/>
              <a:gd name="connsiteX1767" fmla="*/ 4858856 w 10679450"/>
              <a:gd name="connsiteY1767" fmla="*/ 2466422 h 6191997"/>
              <a:gd name="connsiteX1768" fmla="*/ 4900856 w 10679450"/>
              <a:gd name="connsiteY1768" fmla="*/ 2417011 h 6191997"/>
              <a:gd name="connsiteX1769" fmla="*/ 4950266 w 10679450"/>
              <a:gd name="connsiteY1769" fmla="*/ 2384894 h 6191997"/>
              <a:gd name="connsiteX1770" fmla="*/ 4893444 w 10679450"/>
              <a:gd name="connsiteY1770" fmla="*/ 2384894 h 6191997"/>
              <a:gd name="connsiteX1771" fmla="*/ 4876150 w 10679450"/>
              <a:gd name="connsiteY1771" fmla="*/ 2377482 h 6191997"/>
              <a:gd name="connsiteX1772" fmla="*/ 4905797 w 10679450"/>
              <a:gd name="connsiteY1772" fmla="*/ 2325601 h 6191997"/>
              <a:gd name="connsiteX1773" fmla="*/ 4888503 w 10679450"/>
              <a:gd name="connsiteY1773" fmla="*/ 2330542 h 6191997"/>
              <a:gd name="connsiteX1774" fmla="*/ 4942855 w 10679450"/>
              <a:gd name="connsiteY1774" fmla="*/ 2286073 h 6191997"/>
              <a:gd name="connsiteX1775" fmla="*/ 4945325 w 10679450"/>
              <a:gd name="connsiteY1775" fmla="*/ 2261367 h 6191997"/>
              <a:gd name="connsiteX1776" fmla="*/ 4935443 w 10679450"/>
              <a:gd name="connsiteY1776" fmla="*/ 2224309 h 6191997"/>
              <a:gd name="connsiteX1777" fmla="*/ 4895915 w 10679450"/>
              <a:gd name="connsiteY1777" fmla="*/ 2236662 h 6191997"/>
              <a:gd name="connsiteX1778" fmla="*/ 4883562 w 10679450"/>
              <a:gd name="connsiteY1778" fmla="*/ 2229250 h 6191997"/>
              <a:gd name="connsiteX1779" fmla="*/ 4881091 w 10679450"/>
              <a:gd name="connsiteY1779" fmla="*/ 2239132 h 6191997"/>
              <a:gd name="connsiteX1780" fmla="*/ 4873680 w 10679450"/>
              <a:gd name="connsiteY1780" fmla="*/ 2221839 h 6191997"/>
              <a:gd name="connsiteX1781" fmla="*/ 4876150 w 10679450"/>
              <a:gd name="connsiteY1781" fmla="*/ 2224309 h 6191997"/>
              <a:gd name="connsiteX1782" fmla="*/ 4886033 w 10679450"/>
              <a:gd name="connsiteY1782" fmla="*/ 2169957 h 6191997"/>
              <a:gd name="connsiteX1783" fmla="*/ 4878621 w 10679450"/>
              <a:gd name="connsiteY1783" fmla="*/ 2165016 h 6191997"/>
              <a:gd name="connsiteX1784" fmla="*/ 4878621 w 10679450"/>
              <a:gd name="connsiteY1784" fmla="*/ 2172428 h 6191997"/>
              <a:gd name="connsiteX1785" fmla="*/ 4868739 w 10679450"/>
              <a:gd name="connsiteY1785" fmla="*/ 2177369 h 6191997"/>
              <a:gd name="connsiteX1786" fmla="*/ 4873680 w 10679450"/>
              <a:gd name="connsiteY1786" fmla="*/ 2157604 h 6191997"/>
              <a:gd name="connsiteX1787" fmla="*/ 4853915 w 10679450"/>
              <a:gd name="connsiteY1787" fmla="*/ 2204545 h 6191997"/>
              <a:gd name="connsiteX1788" fmla="*/ 4868739 w 10679450"/>
              <a:gd name="connsiteY1788" fmla="*/ 2135370 h 6191997"/>
              <a:gd name="connsiteX1789" fmla="*/ 4844033 w 10679450"/>
              <a:gd name="connsiteY1789" fmla="*/ 2132899 h 6191997"/>
              <a:gd name="connsiteX1790" fmla="*/ 4863797 w 10679450"/>
              <a:gd name="connsiteY1790" fmla="*/ 2093370 h 6191997"/>
              <a:gd name="connsiteX1791" fmla="*/ 4858856 w 10679450"/>
              <a:gd name="connsiteY1791" fmla="*/ 2085959 h 6191997"/>
              <a:gd name="connsiteX1792" fmla="*/ 4871209 w 10679450"/>
              <a:gd name="connsiteY1792" fmla="*/ 2063724 h 6191997"/>
              <a:gd name="connsiteX1793" fmla="*/ 4900856 w 10679450"/>
              <a:gd name="connsiteY1793" fmla="*/ 2029136 h 6191997"/>
              <a:gd name="connsiteX1794" fmla="*/ 4929074 w 10679450"/>
              <a:gd name="connsiteY1794" fmla="*/ 2025277 h 6191997"/>
              <a:gd name="connsiteX1795" fmla="*/ 4925560 w 10679450"/>
              <a:gd name="connsiteY1795" fmla="*/ 2004432 h 6191997"/>
              <a:gd name="connsiteX1796" fmla="*/ 4930502 w 10679450"/>
              <a:gd name="connsiteY1796" fmla="*/ 2009373 h 6191997"/>
              <a:gd name="connsiteX1797" fmla="*/ 4925560 w 10679450"/>
              <a:gd name="connsiteY1797" fmla="*/ 2004432 h 6191997"/>
              <a:gd name="connsiteX1798" fmla="*/ 4928032 w 10679450"/>
              <a:gd name="connsiteY1798" fmla="*/ 1992079 h 6191997"/>
              <a:gd name="connsiteX1799" fmla="*/ 4945326 w 10679450"/>
              <a:gd name="connsiteY1799" fmla="*/ 2004432 h 6191997"/>
              <a:gd name="connsiteX1800" fmla="*/ 4928032 w 10679450"/>
              <a:gd name="connsiteY1800" fmla="*/ 1992079 h 6191997"/>
              <a:gd name="connsiteX1801" fmla="*/ 9938287 w 10679450"/>
              <a:gd name="connsiteY1801" fmla="*/ 1989609 h 6191997"/>
              <a:gd name="connsiteX1802" fmla="*/ 9906170 w 10679450"/>
              <a:gd name="connsiteY1802" fmla="*/ 2031608 h 6191997"/>
              <a:gd name="connsiteX1803" fmla="*/ 9913582 w 10679450"/>
              <a:gd name="connsiteY1803" fmla="*/ 2001962 h 6191997"/>
              <a:gd name="connsiteX1804" fmla="*/ 9938287 w 10679450"/>
              <a:gd name="connsiteY1804" fmla="*/ 1989609 h 6191997"/>
              <a:gd name="connsiteX1805" fmla="*/ 5151680 w 10679450"/>
              <a:gd name="connsiteY1805" fmla="*/ 1946180 h 6191997"/>
              <a:gd name="connsiteX1806" fmla="*/ 5145439 w 10679450"/>
              <a:gd name="connsiteY1806" fmla="*/ 1955022 h 6191997"/>
              <a:gd name="connsiteX1807" fmla="*/ 5147292 w 10679450"/>
              <a:gd name="connsiteY1807" fmla="*/ 1950081 h 6191997"/>
              <a:gd name="connsiteX1808" fmla="*/ 3710055 w 10679450"/>
              <a:gd name="connsiteY1808" fmla="*/ 1945139 h 6191997"/>
              <a:gd name="connsiteX1809" fmla="*/ 3719938 w 10679450"/>
              <a:gd name="connsiteY1809" fmla="*/ 1947610 h 6191997"/>
              <a:gd name="connsiteX1810" fmla="*/ 3710055 w 10679450"/>
              <a:gd name="connsiteY1810" fmla="*/ 1945139 h 6191997"/>
              <a:gd name="connsiteX1811" fmla="*/ 5152693 w 10679450"/>
              <a:gd name="connsiteY1811" fmla="*/ 1944745 h 6191997"/>
              <a:gd name="connsiteX1812" fmla="*/ 5152851 w 10679450"/>
              <a:gd name="connsiteY1812" fmla="*/ 1945140 h 6191997"/>
              <a:gd name="connsiteX1813" fmla="*/ 5151680 w 10679450"/>
              <a:gd name="connsiteY1813" fmla="*/ 1946180 h 6191997"/>
              <a:gd name="connsiteX1814" fmla="*/ 3707584 w 10679450"/>
              <a:gd name="connsiteY1814" fmla="*/ 1937728 h 6191997"/>
              <a:gd name="connsiteX1815" fmla="*/ 3732290 w 10679450"/>
              <a:gd name="connsiteY1815" fmla="*/ 1937728 h 6191997"/>
              <a:gd name="connsiteX1816" fmla="*/ 3707584 w 10679450"/>
              <a:gd name="connsiteY1816" fmla="*/ 1937728 h 6191997"/>
              <a:gd name="connsiteX1817" fmla="*/ 5619783 w 10679450"/>
              <a:gd name="connsiteY1817" fmla="*/ 1917963 h 6191997"/>
              <a:gd name="connsiteX1818" fmla="*/ 5619783 w 10679450"/>
              <a:gd name="connsiteY1818" fmla="*/ 1940198 h 6191997"/>
              <a:gd name="connsiteX1819" fmla="*/ 5619783 w 10679450"/>
              <a:gd name="connsiteY1819" fmla="*/ 1917963 h 6191997"/>
              <a:gd name="connsiteX1820" fmla="*/ 2993607 w 10679450"/>
              <a:gd name="connsiteY1820" fmla="*/ 1905611 h 6191997"/>
              <a:gd name="connsiteX1821" fmla="*/ 2981255 w 10679450"/>
              <a:gd name="connsiteY1821" fmla="*/ 1925375 h 6191997"/>
              <a:gd name="connsiteX1822" fmla="*/ 2983725 w 10679450"/>
              <a:gd name="connsiteY1822" fmla="*/ 1913022 h 6191997"/>
              <a:gd name="connsiteX1823" fmla="*/ 2993607 w 10679450"/>
              <a:gd name="connsiteY1823" fmla="*/ 1905611 h 6191997"/>
              <a:gd name="connsiteX1824" fmla="*/ 4984854 w 10679450"/>
              <a:gd name="connsiteY1824" fmla="*/ 1903140 h 6191997"/>
              <a:gd name="connsiteX1825" fmla="*/ 4982383 w 10679450"/>
              <a:gd name="connsiteY1825" fmla="*/ 1947610 h 6191997"/>
              <a:gd name="connsiteX1826" fmla="*/ 4982383 w 10679450"/>
              <a:gd name="connsiteY1826" fmla="*/ 1927846 h 6191997"/>
              <a:gd name="connsiteX1827" fmla="*/ 4974971 w 10679450"/>
              <a:gd name="connsiteY1827" fmla="*/ 1930316 h 6191997"/>
              <a:gd name="connsiteX1828" fmla="*/ 4984854 w 10679450"/>
              <a:gd name="connsiteY1828" fmla="*/ 1903140 h 6191997"/>
              <a:gd name="connsiteX1829" fmla="*/ 5170144 w 10679450"/>
              <a:gd name="connsiteY1829" fmla="*/ 1873494 h 6191997"/>
              <a:gd name="connsiteX1830" fmla="*/ 5165203 w 10679450"/>
              <a:gd name="connsiteY1830" fmla="*/ 1883376 h 6191997"/>
              <a:gd name="connsiteX1831" fmla="*/ 5170144 w 10679450"/>
              <a:gd name="connsiteY1831" fmla="*/ 1873494 h 6191997"/>
              <a:gd name="connsiteX1832" fmla="*/ 4816857 w 10679450"/>
              <a:gd name="connsiteY1832" fmla="*/ 1841376 h 6191997"/>
              <a:gd name="connsiteX1833" fmla="*/ 4819328 w 10679450"/>
              <a:gd name="connsiteY1833" fmla="*/ 1856200 h 6191997"/>
              <a:gd name="connsiteX1834" fmla="*/ 4816857 w 10679450"/>
              <a:gd name="connsiteY1834" fmla="*/ 1841376 h 6191997"/>
              <a:gd name="connsiteX1835" fmla="*/ 3077605 w 10679450"/>
              <a:gd name="connsiteY1835" fmla="*/ 1836435 h 6191997"/>
              <a:gd name="connsiteX1836" fmla="*/ 3065253 w 10679450"/>
              <a:gd name="connsiteY1836" fmla="*/ 1846318 h 6191997"/>
              <a:gd name="connsiteX1837" fmla="*/ 3077605 w 10679450"/>
              <a:gd name="connsiteY1837" fmla="*/ 1836435 h 6191997"/>
              <a:gd name="connsiteX1838" fmla="*/ 5174056 w 10679450"/>
              <a:gd name="connsiteY1838" fmla="*/ 1831495 h 6191997"/>
              <a:gd name="connsiteX1839" fmla="*/ 5173958 w 10679450"/>
              <a:gd name="connsiteY1839" fmla="*/ 1831664 h 6191997"/>
              <a:gd name="connsiteX1840" fmla="*/ 5175086 w 10679450"/>
              <a:gd name="connsiteY1840" fmla="*/ 1831495 h 6191997"/>
              <a:gd name="connsiteX1841" fmla="*/ 4821798 w 10679450"/>
              <a:gd name="connsiteY1841" fmla="*/ 1826553 h 6191997"/>
              <a:gd name="connsiteX1842" fmla="*/ 4826739 w 10679450"/>
              <a:gd name="connsiteY1842" fmla="*/ 1833965 h 6191997"/>
              <a:gd name="connsiteX1843" fmla="*/ 4821798 w 10679450"/>
              <a:gd name="connsiteY1843" fmla="*/ 1826553 h 6191997"/>
              <a:gd name="connsiteX1844" fmla="*/ 4799563 w 10679450"/>
              <a:gd name="connsiteY1844" fmla="*/ 1811730 h 6191997"/>
              <a:gd name="connsiteX1845" fmla="*/ 4811916 w 10679450"/>
              <a:gd name="connsiteY1845" fmla="*/ 1814201 h 6191997"/>
              <a:gd name="connsiteX1846" fmla="*/ 4799563 w 10679450"/>
              <a:gd name="connsiteY1846" fmla="*/ 1811730 h 6191997"/>
              <a:gd name="connsiteX1847" fmla="*/ 4821798 w 10679450"/>
              <a:gd name="connsiteY1847" fmla="*/ 1799377 h 6191997"/>
              <a:gd name="connsiteX1848" fmla="*/ 4829210 w 10679450"/>
              <a:gd name="connsiteY1848" fmla="*/ 1801848 h 6191997"/>
              <a:gd name="connsiteX1849" fmla="*/ 4821798 w 10679450"/>
              <a:gd name="connsiteY1849" fmla="*/ 1799377 h 6191997"/>
              <a:gd name="connsiteX1850" fmla="*/ 4814386 w 10679450"/>
              <a:gd name="connsiteY1850" fmla="*/ 1799377 h 6191997"/>
              <a:gd name="connsiteX1851" fmla="*/ 4824269 w 10679450"/>
              <a:gd name="connsiteY1851" fmla="*/ 1814201 h 6191997"/>
              <a:gd name="connsiteX1852" fmla="*/ 4814386 w 10679450"/>
              <a:gd name="connsiteY1852" fmla="*/ 1799377 h 6191997"/>
              <a:gd name="connsiteX1853" fmla="*/ 2630438 w 10679450"/>
              <a:gd name="connsiteY1853" fmla="*/ 1794437 h 6191997"/>
              <a:gd name="connsiteX1854" fmla="*/ 2635379 w 10679450"/>
              <a:gd name="connsiteY1854" fmla="*/ 1846318 h 6191997"/>
              <a:gd name="connsiteX1855" fmla="*/ 2630438 w 10679450"/>
              <a:gd name="connsiteY1855" fmla="*/ 1794437 h 6191997"/>
              <a:gd name="connsiteX1856" fmla="*/ 2786080 w 10679450"/>
              <a:gd name="connsiteY1856" fmla="*/ 1774672 h 6191997"/>
              <a:gd name="connsiteX1857" fmla="*/ 2808315 w 10679450"/>
              <a:gd name="connsiteY1857" fmla="*/ 1774672 h 6191997"/>
              <a:gd name="connsiteX1858" fmla="*/ 2786080 w 10679450"/>
              <a:gd name="connsiteY1858" fmla="*/ 1774672 h 6191997"/>
              <a:gd name="connsiteX1859" fmla="*/ 2899735 w 10679450"/>
              <a:gd name="connsiteY1859" fmla="*/ 1767260 h 6191997"/>
              <a:gd name="connsiteX1860" fmla="*/ 2919500 w 10679450"/>
              <a:gd name="connsiteY1860" fmla="*/ 1777143 h 6191997"/>
              <a:gd name="connsiteX1861" fmla="*/ 2899735 w 10679450"/>
              <a:gd name="connsiteY1861" fmla="*/ 1767260 h 6191997"/>
              <a:gd name="connsiteX1862" fmla="*/ 2556321 w 10679450"/>
              <a:gd name="connsiteY1862" fmla="*/ 1757378 h 6191997"/>
              <a:gd name="connsiteX1863" fmla="*/ 2516791 w 10679450"/>
              <a:gd name="connsiteY1863" fmla="*/ 1809260 h 6191997"/>
              <a:gd name="connsiteX1864" fmla="*/ 2556321 w 10679450"/>
              <a:gd name="connsiteY1864" fmla="*/ 1757378 h 6191997"/>
              <a:gd name="connsiteX1865" fmla="*/ 2686498 w 10679450"/>
              <a:gd name="connsiteY1865" fmla="*/ 1721449 h 6191997"/>
              <a:gd name="connsiteX1866" fmla="*/ 2677379 w 10679450"/>
              <a:gd name="connsiteY1866" fmla="*/ 1727732 h 6191997"/>
              <a:gd name="connsiteX1867" fmla="*/ 2686498 w 10679450"/>
              <a:gd name="connsiteY1867" fmla="*/ 1721449 h 6191997"/>
              <a:gd name="connsiteX1868" fmla="*/ 2707024 w 10679450"/>
              <a:gd name="connsiteY1868" fmla="*/ 1707967 h 6191997"/>
              <a:gd name="connsiteX1869" fmla="*/ 2729260 w 10679450"/>
              <a:gd name="connsiteY1869" fmla="*/ 1727732 h 6191997"/>
              <a:gd name="connsiteX1870" fmla="*/ 2707024 w 10679450"/>
              <a:gd name="connsiteY1870" fmla="*/ 1707967 h 6191997"/>
              <a:gd name="connsiteX1871" fmla="*/ 2464912 w 10679450"/>
              <a:gd name="connsiteY1871" fmla="*/ 1552322 h 6191997"/>
              <a:gd name="connsiteX1872" fmla="*/ 2484676 w 10679450"/>
              <a:gd name="connsiteY1872" fmla="*/ 1599263 h 6191997"/>
              <a:gd name="connsiteX1873" fmla="*/ 2519264 w 10679450"/>
              <a:gd name="connsiteY1873" fmla="*/ 1606674 h 6191997"/>
              <a:gd name="connsiteX1874" fmla="*/ 2561263 w 10679450"/>
              <a:gd name="connsiteY1874" fmla="*/ 1636321 h 6191997"/>
              <a:gd name="connsiteX1875" fmla="*/ 2578558 w 10679450"/>
              <a:gd name="connsiteY1875" fmla="*/ 1673379 h 6191997"/>
              <a:gd name="connsiteX1876" fmla="*/ 2590910 w 10679450"/>
              <a:gd name="connsiteY1876" fmla="*/ 1683261 h 6191997"/>
              <a:gd name="connsiteX1877" fmla="*/ 2608204 w 10679450"/>
              <a:gd name="connsiteY1877" fmla="*/ 1685731 h 6191997"/>
              <a:gd name="connsiteX1878" fmla="*/ 2623028 w 10679450"/>
              <a:gd name="connsiteY1878" fmla="*/ 1703025 h 6191997"/>
              <a:gd name="connsiteX1879" fmla="*/ 2571146 w 10679450"/>
              <a:gd name="connsiteY1879" fmla="*/ 1710437 h 6191997"/>
              <a:gd name="connsiteX1880" fmla="*/ 2558794 w 10679450"/>
              <a:gd name="connsiteY1880" fmla="*/ 1698084 h 6191997"/>
              <a:gd name="connsiteX1881" fmla="*/ 2541499 w 10679450"/>
              <a:gd name="connsiteY1881" fmla="*/ 1690673 h 6191997"/>
              <a:gd name="connsiteX1882" fmla="*/ 2536559 w 10679450"/>
              <a:gd name="connsiteY1882" fmla="*/ 1688202 h 6191997"/>
              <a:gd name="connsiteX1883" fmla="*/ 2541499 w 10679450"/>
              <a:gd name="connsiteY1883" fmla="*/ 1675849 h 6191997"/>
              <a:gd name="connsiteX1884" fmla="*/ 2497029 w 10679450"/>
              <a:gd name="connsiteY1884" fmla="*/ 1727731 h 6191997"/>
              <a:gd name="connsiteX1885" fmla="*/ 2459971 w 10679450"/>
              <a:gd name="connsiteY1885" fmla="*/ 1698084 h 6191997"/>
              <a:gd name="connsiteX1886" fmla="*/ 2425383 w 10679450"/>
              <a:gd name="connsiteY1886" fmla="*/ 1693143 h 6191997"/>
              <a:gd name="connsiteX1887" fmla="*/ 2442677 w 10679450"/>
              <a:gd name="connsiteY1887" fmla="*/ 1675849 h 6191997"/>
              <a:gd name="connsiteX1888" fmla="*/ 2442677 w 10679450"/>
              <a:gd name="connsiteY1888" fmla="*/ 1656085 h 6191997"/>
              <a:gd name="connsiteX1889" fmla="*/ 2457500 w 10679450"/>
              <a:gd name="connsiteY1889" fmla="*/ 1559734 h 6191997"/>
              <a:gd name="connsiteX1890" fmla="*/ 2464912 w 10679450"/>
              <a:gd name="connsiteY1890" fmla="*/ 1552322 h 6191997"/>
              <a:gd name="connsiteX1891" fmla="*/ 2497028 w 10679450"/>
              <a:gd name="connsiteY1891" fmla="*/ 1535028 h 6191997"/>
              <a:gd name="connsiteX1892" fmla="*/ 2514322 w 10679450"/>
              <a:gd name="connsiteY1892" fmla="*/ 1547381 h 6191997"/>
              <a:gd name="connsiteX1893" fmla="*/ 2531616 w 10679450"/>
              <a:gd name="connsiteY1893" fmla="*/ 1572087 h 6191997"/>
              <a:gd name="connsiteX1894" fmla="*/ 2497028 w 10679450"/>
              <a:gd name="connsiteY1894" fmla="*/ 1535028 h 6191997"/>
              <a:gd name="connsiteX1895" fmla="*/ 4532242 w 10679450"/>
              <a:gd name="connsiteY1895" fmla="*/ 1506040 h 6191997"/>
              <a:gd name="connsiteX1896" fmla="*/ 4545097 w 10679450"/>
              <a:gd name="connsiteY1896" fmla="*/ 1525147 h 6191997"/>
              <a:gd name="connsiteX1897" fmla="*/ 4579685 w 10679450"/>
              <a:gd name="connsiteY1897" fmla="*/ 1515265 h 6191997"/>
              <a:gd name="connsiteX1898" fmla="*/ 4574744 w 10679450"/>
              <a:gd name="connsiteY1898" fmla="*/ 1537501 h 6191997"/>
              <a:gd name="connsiteX1899" fmla="*/ 4574744 w 10679450"/>
              <a:gd name="connsiteY1899" fmla="*/ 1562205 h 6191997"/>
              <a:gd name="connsiteX1900" fmla="*/ 4587096 w 10679450"/>
              <a:gd name="connsiteY1900" fmla="*/ 1559735 h 6191997"/>
              <a:gd name="connsiteX1901" fmla="*/ 4594508 w 10679450"/>
              <a:gd name="connsiteY1901" fmla="*/ 1572088 h 6191997"/>
              <a:gd name="connsiteX1902" fmla="*/ 4594508 w 10679450"/>
              <a:gd name="connsiteY1902" fmla="*/ 1564676 h 6191997"/>
              <a:gd name="connsiteX1903" fmla="*/ 4606861 w 10679450"/>
              <a:gd name="connsiteY1903" fmla="*/ 1596794 h 6191997"/>
              <a:gd name="connsiteX1904" fmla="*/ 4577214 w 10679450"/>
              <a:gd name="connsiteY1904" fmla="*/ 1633852 h 6191997"/>
              <a:gd name="connsiteX1905" fmla="*/ 4574744 w 10679450"/>
              <a:gd name="connsiteY1905" fmla="*/ 1638793 h 6191997"/>
              <a:gd name="connsiteX1906" fmla="*/ 4584626 w 10679450"/>
              <a:gd name="connsiteY1906" fmla="*/ 1636322 h 6191997"/>
              <a:gd name="connsiteX1907" fmla="*/ 4564862 w 10679450"/>
              <a:gd name="connsiteY1907" fmla="*/ 1665969 h 6191997"/>
              <a:gd name="connsiteX1908" fmla="*/ 4550038 w 10679450"/>
              <a:gd name="connsiteY1908" fmla="*/ 1653616 h 6191997"/>
              <a:gd name="connsiteX1909" fmla="*/ 4483334 w 10679450"/>
              <a:gd name="connsiteY1909" fmla="*/ 1703027 h 6191997"/>
              <a:gd name="connsiteX1910" fmla="*/ 4426511 w 10679450"/>
              <a:gd name="connsiteY1910" fmla="*/ 1717851 h 6191997"/>
              <a:gd name="connsiteX1911" fmla="*/ 4344983 w 10679450"/>
              <a:gd name="connsiteY1911" fmla="*/ 1700556 h 6191997"/>
              <a:gd name="connsiteX1912" fmla="*/ 4342513 w 10679450"/>
              <a:gd name="connsiteY1912" fmla="*/ 1683263 h 6191997"/>
              <a:gd name="connsiteX1913" fmla="*/ 4369689 w 10679450"/>
              <a:gd name="connsiteY1913" fmla="*/ 1663499 h 6191997"/>
              <a:gd name="connsiteX1914" fmla="*/ 4359807 w 10679450"/>
              <a:gd name="connsiteY1914" fmla="*/ 1665969 h 6191997"/>
              <a:gd name="connsiteX1915" fmla="*/ 4369689 w 10679450"/>
              <a:gd name="connsiteY1915" fmla="*/ 1646205 h 6191997"/>
              <a:gd name="connsiteX1916" fmla="*/ 4359807 w 10679450"/>
              <a:gd name="connsiteY1916" fmla="*/ 1653616 h 6191997"/>
              <a:gd name="connsiteX1917" fmla="*/ 4335101 w 10679450"/>
              <a:gd name="connsiteY1917" fmla="*/ 1628911 h 6191997"/>
              <a:gd name="connsiteX1918" fmla="*/ 4305455 w 10679450"/>
              <a:gd name="connsiteY1918" fmla="*/ 1628911 h 6191997"/>
              <a:gd name="connsiteX1919" fmla="*/ 4369689 w 10679450"/>
              <a:gd name="connsiteY1919" fmla="*/ 1601734 h 6191997"/>
              <a:gd name="connsiteX1920" fmla="*/ 4347454 w 10679450"/>
              <a:gd name="connsiteY1920" fmla="*/ 1604205 h 6191997"/>
              <a:gd name="connsiteX1921" fmla="*/ 4367218 w 10679450"/>
              <a:gd name="connsiteY1921" fmla="*/ 1584441 h 6191997"/>
              <a:gd name="connsiteX1922" fmla="*/ 4337572 w 10679450"/>
              <a:gd name="connsiteY1922" fmla="*/ 1572088 h 6191997"/>
              <a:gd name="connsiteX1923" fmla="*/ 4285690 w 10679450"/>
              <a:gd name="connsiteY1923" fmla="*/ 1581971 h 6191997"/>
              <a:gd name="connsiteX1924" fmla="*/ 4290631 w 10679450"/>
              <a:gd name="connsiteY1924" fmla="*/ 1569617 h 6191997"/>
              <a:gd name="connsiteX1925" fmla="*/ 4310396 w 10679450"/>
              <a:gd name="connsiteY1925" fmla="*/ 1574559 h 6191997"/>
              <a:gd name="connsiteX1926" fmla="*/ 4302984 w 10679450"/>
              <a:gd name="connsiteY1926" fmla="*/ 1572088 h 6191997"/>
              <a:gd name="connsiteX1927" fmla="*/ 4298043 w 10679450"/>
              <a:gd name="connsiteY1927" fmla="*/ 1557264 h 6191997"/>
              <a:gd name="connsiteX1928" fmla="*/ 4325219 w 10679450"/>
              <a:gd name="connsiteY1928" fmla="*/ 1567146 h 6191997"/>
              <a:gd name="connsiteX1929" fmla="*/ 4325219 w 10679450"/>
              <a:gd name="connsiteY1929" fmla="*/ 1557264 h 6191997"/>
              <a:gd name="connsiteX1930" fmla="*/ 4315337 w 10679450"/>
              <a:gd name="connsiteY1930" fmla="*/ 1549853 h 6191997"/>
              <a:gd name="connsiteX1931" fmla="*/ 4307925 w 10679450"/>
              <a:gd name="connsiteY1931" fmla="*/ 1537501 h 6191997"/>
              <a:gd name="connsiteX1932" fmla="*/ 4315337 w 10679450"/>
              <a:gd name="connsiteY1932" fmla="*/ 1542441 h 6191997"/>
              <a:gd name="connsiteX1933" fmla="*/ 4312866 w 10679450"/>
              <a:gd name="connsiteY1933" fmla="*/ 1535029 h 6191997"/>
              <a:gd name="connsiteX1934" fmla="*/ 4317807 w 10679450"/>
              <a:gd name="connsiteY1934" fmla="*/ 1537501 h 6191997"/>
              <a:gd name="connsiteX1935" fmla="*/ 4312866 w 10679450"/>
              <a:gd name="connsiteY1935" fmla="*/ 1530088 h 6191997"/>
              <a:gd name="connsiteX1936" fmla="*/ 4337572 w 10679450"/>
              <a:gd name="connsiteY1936" fmla="*/ 1539971 h 6191997"/>
              <a:gd name="connsiteX1937" fmla="*/ 4342513 w 10679450"/>
              <a:gd name="connsiteY1937" fmla="*/ 1552324 h 6191997"/>
              <a:gd name="connsiteX1938" fmla="*/ 4344983 w 10679450"/>
              <a:gd name="connsiteY1938" fmla="*/ 1547382 h 6191997"/>
              <a:gd name="connsiteX1939" fmla="*/ 4347454 w 10679450"/>
              <a:gd name="connsiteY1939" fmla="*/ 1554794 h 6191997"/>
              <a:gd name="connsiteX1940" fmla="*/ 4332631 w 10679450"/>
              <a:gd name="connsiteY1940" fmla="*/ 1527619 h 6191997"/>
              <a:gd name="connsiteX1941" fmla="*/ 4335101 w 10679450"/>
              <a:gd name="connsiteY1941" fmla="*/ 1522677 h 6191997"/>
              <a:gd name="connsiteX1942" fmla="*/ 4344983 w 10679450"/>
              <a:gd name="connsiteY1942" fmla="*/ 1525147 h 6191997"/>
              <a:gd name="connsiteX1943" fmla="*/ 4325219 w 10679450"/>
              <a:gd name="connsiteY1943" fmla="*/ 1520207 h 6191997"/>
              <a:gd name="connsiteX1944" fmla="*/ 4325219 w 10679450"/>
              <a:gd name="connsiteY1944" fmla="*/ 1510324 h 6191997"/>
              <a:gd name="connsiteX1945" fmla="*/ 4372159 w 10679450"/>
              <a:gd name="connsiteY1945" fmla="*/ 1547382 h 6191997"/>
              <a:gd name="connsiteX1946" fmla="*/ 4367218 w 10679450"/>
              <a:gd name="connsiteY1946" fmla="*/ 1562205 h 6191997"/>
              <a:gd name="connsiteX1947" fmla="*/ 4377100 w 10679450"/>
              <a:gd name="connsiteY1947" fmla="*/ 1577028 h 6191997"/>
              <a:gd name="connsiteX1948" fmla="*/ 4379571 w 10679450"/>
              <a:gd name="connsiteY1948" fmla="*/ 1572088 h 6191997"/>
              <a:gd name="connsiteX1949" fmla="*/ 4384512 w 10679450"/>
              <a:gd name="connsiteY1949" fmla="*/ 1599264 h 6191997"/>
              <a:gd name="connsiteX1950" fmla="*/ 4406747 w 10679450"/>
              <a:gd name="connsiteY1950" fmla="*/ 1579499 h 6191997"/>
              <a:gd name="connsiteX1951" fmla="*/ 4409217 w 10679450"/>
              <a:gd name="connsiteY1951" fmla="*/ 1537501 h 6191997"/>
              <a:gd name="connsiteX1952" fmla="*/ 4431452 w 10679450"/>
              <a:gd name="connsiteY1952" fmla="*/ 1564676 h 6191997"/>
              <a:gd name="connsiteX1953" fmla="*/ 4458628 w 10679450"/>
              <a:gd name="connsiteY1953" fmla="*/ 1530088 h 6191997"/>
              <a:gd name="connsiteX1954" fmla="*/ 4475922 w 10679450"/>
              <a:gd name="connsiteY1954" fmla="*/ 1569617 h 6191997"/>
              <a:gd name="connsiteX1955" fmla="*/ 4478393 w 10679450"/>
              <a:gd name="connsiteY1955" fmla="*/ 1532559 h 6191997"/>
              <a:gd name="connsiteX1956" fmla="*/ 4498157 w 10679450"/>
              <a:gd name="connsiteY1956" fmla="*/ 1537501 h 6191997"/>
              <a:gd name="connsiteX1957" fmla="*/ 4520392 w 10679450"/>
              <a:gd name="connsiteY1957" fmla="*/ 1507853 h 6191997"/>
              <a:gd name="connsiteX1958" fmla="*/ 4532242 w 10679450"/>
              <a:gd name="connsiteY1958" fmla="*/ 1506040 h 6191997"/>
              <a:gd name="connsiteX1959" fmla="*/ 125364 w 10679450"/>
              <a:gd name="connsiteY1959" fmla="*/ 1502912 h 6191997"/>
              <a:gd name="connsiteX1960" fmla="*/ 132775 w 10679450"/>
              <a:gd name="connsiteY1960" fmla="*/ 1502912 h 6191997"/>
              <a:gd name="connsiteX1961" fmla="*/ 125219 w 10679450"/>
              <a:gd name="connsiteY1961" fmla="*/ 1503782 h 6191997"/>
              <a:gd name="connsiteX1962" fmla="*/ 10585570 w 10679450"/>
              <a:gd name="connsiteY1962" fmla="*/ 1473267 h 6191997"/>
              <a:gd name="connsiteX1963" fmla="*/ 10597923 w 10679450"/>
              <a:gd name="connsiteY1963" fmla="*/ 1475736 h 6191997"/>
              <a:gd name="connsiteX1964" fmla="*/ 10597708 w 10679450"/>
              <a:gd name="connsiteY1964" fmla="*/ 1475787 h 6191997"/>
              <a:gd name="connsiteX1965" fmla="*/ 10518865 w 10679450"/>
              <a:gd name="connsiteY1965" fmla="*/ 1441149 h 6191997"/>
              <a:gd name="connsiteX1966" fmla="*/ 10523806 w 10679450"/>
              <a:gd name="connsiteY1966" fmla="*/ 1451031 h 6191997"/>
              <a:gd name="connsiteX1967" fmla="*/ 10519051 w 10679450"/>
              <a:gd name="connsiteY1967" fmla="*/ 1442293 h 6191997"/>
              <a:gd name="connsiteX1968" fmla="*/ 2798435 w 10679450"/>
              <a:gd name="connsiteY1968" fmla="*/ 1379385 h 6191997"/>
              <a:gd name="connsiteX1969" fmla="*/ 2818199 w 10679450"/>
              <a:gd name="connsiteY1969" fmla="*/ 1411503 h 6191997"/>
              <a:gd name="connsiteX1970" fmla="*/ 2786082 w 10679450"/>
              <a:gd name="connsiteY1970" fmla="*/ 1391738 h 6191997"/>
              <a:gd name="connsiteX1971" fmla="*/ 2798435 w 10679450"/>
              <a:gd name="connsiteY1971" fmla="*/ 1379385 h 6191997"/>
              <a:gd name="connsiteX1972" fmla="*/ 2432793 w 10679450"/>
              <a:gd name="connsiteY1972" fmla="*/ 1371973 h 6191997"/>
              <a:gd name="connsiteX1973" fmla="*/ 2435264 w 10679450"/>
              <a:gd name="connsiteY1973" fmla="*/ 1411503 h 6191997"/>
              <a:gd name="connsiteX1974" fmla="*/ 2432793 w 10679450"/>
              <a:gd name="connsiteY1974" fmla="*/ 1371973 h 6191997"/>
              <a:gd name="connsiteX1975" fmla="*/ 2739142 w 10679450"/>
              <a:gd name="connsiteY1975" fmla="*/ 1369502 h 6191997"/>
              <a:gd name="connsiteX1976" fmla="*/ 2773730 w 10679450"/>
              <a:gd name="connsiteY1976" fmla="*/ 1433738 h 6191997"/>
              <a:gd name="connsiteX1977" fmla="*/ 2739142 w 10679450"/>
              <a:gd name="connsiteY1977" fmla="*/ 1369502 h 6191997"/>
              <a:gd name="connsiteX1978" fmla="*/ 5483903 w 10679450"/>
              <a:gd name="connsiteY1978" fmla="*/ 1359621 h 6191997"/>
              <a:gd name="connsiteX1979" fmla="*/ 5481831 w 10679450"/>
              <a:gd name="connsiteY1979" fmla="*/ 1361694 h 6191997"/>
              <a:gd name="connsiteX1980" fmla="*/ 5484388 w 10679450"/>
              <a:gd name="connsiteY1980" fmla="*/ 1362047 h 6191997"/>
              <a:gd name="connsiteX1981" fmla="*/ 10415103 w 10679450"/>
              <a:gd name="connsiteY1981" fmla="*/ 1354681 h 6191997"/>
              <a:gd name="connsiteX1982" fmla="*/ 10420043 w 10679450"/>
              <a:gd name="connsiteY1982" fmla="*/ 1362091 h 6191997"/>
              <a:gd name="connsiteX1983" fmla="*/ 10418403 w 10679450"/>
              <a:gd name="connsiteY1983" fmla="*/ 1360934 h 6191997"/>
              <a:gd name="connsiteX1984" fmla="*/ 5504808 w 10679450"/>
              <a:gd name="connsiteY1984" fmla="*/ 1354490 h 6191997"/>
              <a:gd name="connsiteX1985" fmla="*/ 5498726 w 10679450"/>
              <a:gd name="connsiteY1985" fmla="*/ 1362091 h 6191997"/>
              <a:gd name="connsiteX1986" fmla="*/ 5496256 w 10679450"/>
              <a:gd name="connsiteY1986" fmla="*/ 1357150 h 6191997"/>
              <a:gd name="connsiteX1987" fmla="*/ 5490468 w 10679450"/>
              <a:gd name="connsiteY1987" fmla="*/ 1365831 h 6191997"/>
              <a:gd name="connsiteX1988" fmla="*/ 5496256 w 10679450"/>
              <a:gd name="connsiteY1988" fmla="*/ 1369503 h 6191997"/>
              <a:gd name="connsiteX1989" fmla="*/ 5506138 w 10679450"/>
              <a:gd name="connsiteY1989" fmla="*/ 1357150 h 6191997"/>
              <a:gd name="connsiteX1990" fmla="*/ 6464708 w 10679450"/>
              <a:gd name="connsiteY1990" fmla="*/ 1325033 h 6191997"/>
              <a:gd name="connsiteX1991" fmla="*/ 6464855 w 10679450"/>
              <a:gd name="connsiteY1991" fmla="*/ 1325180 h 6191997"/>
              <a:gd name="connsiteX1992" fmla="*/ 6464708 w 10679450"/>
              <a:gd name="connsiteY1992" fmla="*/ 1332444 h 6191997"/>
              <a:gd name="connsiteX1993" fmla="*/ 6464708 w 10679450"/>
              <a:gd name="connsiteY1993" fmla="*/ 1325033 h 6191997"/>
              <a:gd name="connsiteX1994" fmla="*/ 5474021 w 10679450"/>
              <a:gd name="connsiteY1994" fmla="*/ 1312681 h 6191997"/>
              <a:gd name="connsiteX1995" fmla="*/ 5469079 w 10679450"/>
              <a:gd name="connsiteY1995" fmla="*/ 1344798 h 6191997"/>
              <a:gd name="connsiteX1996" fmla="*/ 5474021 w 10679450"/>
              <a:gd name="connsiteY1996" fmla="*/ 1332446 h 6191997"/>
              <a:gd name="connsiteX1997" fmla="*/ 5454256 w 10679450"/>
              <a:gd name="connsiteY1997" fmla="*/ 1337387 h 6191997"/>
              <a:gd name="connsiteX1998" fmla="*/ 5466609 w 10679450"/>
              <a:gd name="connsiteY1998" fmla="*/ 1320093 h 6191997"/>
              <a:gd name="connsiteX1999" fmla="*/ 5474021 w 10679450"/>
              <a:gd name="connsiteY1999" fmla="*/ 1325034 h 6191997"/>
              <a:gd name="connsiteX2000" fmla="*/ 5474021 w 10679450"/>
              <a:gd name="connsiteY2000" fmla="*/ 1312681 h 6191997"/>
              <a:gd name="connsiteX2001" fmla="*/ 5501506 w 10679450"/>
              <a:gd name="connsiteY2001" fmla="*/ 1288285 h 6191997"/>
              <a:gd name="connsiteX2002" fmla="*/ 5498727 w 10679450"/>
              <a:gd name="connsiteY2002" fmla="*/ 1307740 h 6191997"/>
              <a:gd name="connsiteX2003" fmla="*/ 5493786 w 10679450"/>
              <a:gd name="connsiteY2003" fmla="*/ 1295388 h 6191997"/>
              <a:gd name="connsiteX2004" fmla="*/ 5501506 w 10679450"/>
              <a:gd name="connsiteY2004" fmla="*/ 1288285 h 6191997"/>
              <a:gd name="connsiteX2005" fmla="*/ 2680081 w 10679450"/>
              <a:gd name="connsiteY2005" fmla="*/ 1285003 h 6191997"/>
              <a:gd name="connsiteX2006" fmla="*/ 2674909 w 10679450"/>
              <a:gd name="connsiteY2006" fmla="*/ 1297857 h 6191997"/>
              <a:gd name="connsiteX2007" fmla="*/ 2650202 w 10679450"/>
              <a:gd name="connsiteY2007" fmla="*/ 1320093 h 6191997"/>
              <a:gd name="connsiteX2008" fmla="*/ 2680081 w 10679450"/>
              <a:gd name="connsiteY2008" fmla="*/ 1285003 h 6191997"/>
              <a:gd name="connsiteX2009" fmla="*/ 6489491 w 10679450"/>
              <a:gd name="connsiteY2009" fmla="*/ 1270024 h 6191997"/>
              <a:gd name="connsiteX2010" fmla="*/ 6516589 w 10679450"/>
              <a:gd name="connsiteY2010" fmla="*/ 1295386 h 6191997"/>
              <a:gd name="connsiteX2011" fmla="*/ 6519060 w 10679450"/>
              <a:gd name="connsiteY2011" fmla="*/ 1285504 h 6191997"/>
              <a:gd name="connsiteX2012" fmla="*/ 6524001 w 10679450"/>
              <a:gd name="connsiteY2012" fmla="*/ 1310210 h 6191997"/>
              <a:gd name="connsiteX2013" fmla="*/ 6521530 w 10679450"/>
              <a:gd name="connsiteY2013" fmla="*/ 1302798 h 6191997"/>
              <a:gd name="connsiteX2014" fmla="*/ 6477061 w 10679450"/>
              <a:gd name="connsiteY2014" fmla="*/ 1337385 h 6191997"/>
              <a:gd name="connsiteX2015" fmla="*/ 6464855 w 10679450"/>
              <a:gd name="connsiteY2015" fmla="*/ 1325180 h 6191997"/>
              <a:gd name="connsiteX2016" fmla="*/ 6465326 w 10679450"/>
              <a:gd name="connsiteY2016" fmla="*/ 1301872 h 6191997"/>
              <a:gd name="connsiteX2017" fmla="*/ 6477061 w 10679450"/>
              <a:gd name="connsiteY2017" fmla="*/ 1273151 h 6191997"/>
              <a:gd name="connsiteX2018" fmla="*/ 6489491 w 10679450"/>
              <a:gd name="connsiteY2018" fmla="*/ 1270024 h 6191997"/>
              <a:gd name="connsiteX2019" fmla="*/ 5570089 w 10679450"/>
              <a:gd name="connsiteY2019" fmla="*/ 1263248 h 6191997"/>
              <a:gd name="connsiteX2020" fmla="*/ 5567902 w 10679450"/>
              <a:gd name="connsiteY2020" fmla="*/ 1263255 h 6191997"/>
              <a:gd name="connsiteX2021" fmla="*/ 5567902 w 10679450"/>
              <a:gd name="connsiteY2021" fmla="*/ 1273152 h 6191997"/>
              <a:gd name="connsiteX2022" fmla="*/ 2623026 w 10679450"/>
              <a:gd name="connsiteY2022" fmla="*/ 1243505 h 6191997"/>
              <a:gd name="connsiteX2023" fmla="*/ 2627968 w 10679450"/>
              <a:gd name="connsiteY2023" fmla="*/ 1255858 h 6191997"/>
              <a:gd name="connsiteX2024" fmla="*/ 2627968 w 10679450"/>
              <a:gd name="connsiteY2024" fmla="*/ 1270682 h 6191997"/>
              <a:gd name="connsiteX2025" fmla="*/ 2613144 w 10679450"/>
              <a:gd name="connsiteY2025" fmla="*/ 1245977 h 6191997"/>
              <a:gd name="connsiteX2026" fmla="*/ 2623026 w 10679450"/>
              <a:gd name="connsiteY2026" fmla="*/ 1243505 h 6191997"/>
              <a:gd name="connsiteX2027" fmla="*/ 2097113 w 10679450"/>
              <a:gd name="connsiteY2027" fmla="*/ 1239182 h 6191997"/>
              <a:gd name="connsiteX2028" fmla="*/ 2114098 w 10679450"/>
              <a:gd name="connsiteY2028" fmla="*/ 1253387 h 6191997"/>
              <a:gd name="connsiteX2029" fmla="*/ 2126451 w 10679450"/>
              <a:gd name="connsiteY2029" fmla="*/ 1265740 h 6191997"/>
              <a:gd name="connsiteX2030" fmla="*/ 2178333 w 10679450"/>
              <a:gd name="connsiteY2030" fmla="*/ 1322562 h 6191997"/>
              <a:gd name="connsiteX2031" fmla="*/ 2168451 w 10679450"/>
              <a:gd name="connsiteY2031" fmla="*/ 1334915 h 6191997"/>
              <a:gd name="connsiteX2032" fmla="*/ 2146216 w 10679450"/>
              <a:gd name="connsiteY2032" fmla="*/ 1352209 h 6191997"/>
              <a:gd name="connsiteX2033" fmla="*/ 2121510 w 10679450"/>
              <a:gd name="connsiteY2033" fmla="*/ 1349738 h 6191997"/>
              <a:gd name="connsiteX2034" fmla="*/ 2084452 w 10679450"/>
              <a:gd name="connsiteY2034" fmla="*/ 1325033 h 6191997"/>
              <a:gd name="connsiteX2035" fmla="*/ 2062217 w 10679450"/>
              <a:gd name="connsiteY2035" fmla="*/ 1327503 h 6191997"/>
              <a:gd name="connsiteX2036" fmla="*/ 2072099 w 10679450"/>
              <a:gd name="connsiteY2036" fmla="*/ 1295386 h 6191997"/>
              <a:gd name="connsiteX2037" fmla="*/ 2089393 w 10679450"/>
              <a:gd name="connsiteY2037" fmla="*/ 1265740 h 6191997"/>
              <a:gd name="connsiteX2038" fmla="*/ 2097113 w 10679450"/>
              <a:gd name="connsiteY2038" fmla="*/ 1239182 h 6191997"/>
              <a:gd name="connsiteX2039" fmla="*/ 6788348 w 10679450"/>
              <a:gd name="connsiteY2039" fmla="*/ 1231153 h 6191997"/>
              <a:gd name="connsiteX2040" fmla="*/ 6793185 w 10679450"/>
              <a:gd name="connsiteY2040" fmla="*/ 1248082 h 6191997"/>
              <a:gd name="connsiteX2041" fmla="*/ 6794602 w 10679450"/>
              <a:gd name="connsiteY2041" fmla="*/ 1243236 h 6191997"/>
              <a:gd name="connsiteX2042" fmla="*/ 6802080 w 10679450"/>
              <a:gd name="connsiteY2042" fmla="*/ 1240846 h 6191997"/>
              <a:gd name="connsiteX2043" fmla="*/ 5582725 w 10679450"/>
              <a:gd name="connsiteY2043" fmla="*/ 1221271 h 6191997"/>
              <a:gd name="connsiteX2044" fmla="*/ 5595078 w 10679450"/>
              <a:gd name="connsiteY2044" fmla="*/ 1231153 h 6191997"/>
              <a:gd name="connsiteX2045" fmla="*/ 5607431 w 10679450"/>
              <a:gd name="connsiteY2045" fmla="*/ 1228682 h 6191997"/>
              <a:gd name="connsiteX2046" fmla="*/ 5587666 w 10679450"/>
              <a:gd name="connsiteY2046" fmla="*/ 1223742 h 6191997"/>
              <a:gd name="connsiteX2047" fmla="*/ 5582725 w 10679450"/>
              <a:gd name="connsiteY2047" fmla="*/ 1221271 h 6191997"/>
              <a:gd name="connsiteX2048" fmla="*/ 1303451 w 10679450"/>
              <a:gd name="connsiteY2048" fmla="*/ 1215871 h 6191997"/>
              <a:gd name="connsiteX2049" fmla="*/ 1303795 w 10679450"/>
              <a:gd name="connsiteY2049" fmla="*/ 1216329 h 6191997"/>
              <a:gd name="connsiteX2050" fmla="*/ 1303417 w 10679450"/>
              <a:gd name="connsiteY2050" fmla="*/ 1216582 h 6191997"/>
              <a:gd name="connsiteX2051" fmla="*/ 1296397 w 10679450"/>
              <a:gd name="connsiteY2051" fmla="*/ 1208918 h 6191997"/>
              <a:gd name="connsiteX2052" fmla="*/ 1303795 w 10679450"/>
              <a:gd name="connsiteY2052" fmla="*/ 1208918 h 6191997"/>
              <a:gd name="connsiteX2053" fmla="*/ 1303451 w 10679450"/>
              <a:gd name="connsiteY2053" fmla="*/ 1215871 h 6191997"/>
              <a:gd name="connsiteX2054" fmla="*/ 1301016 w 10679450"/>
              <a:gd name="connsiteY2054" fmla="*/ 1212624 h 6191997"/>
              <a:gd name="connsiteX2055" fmla="*/ 1296397 w 10679450"/>
              <a:gd name="connsiteY2055" fmla="*/ 1208918 h 6191997"/>
              <a:gd name="connsiteX2056" fmla="*/ 5607431 w 10679450"/>
              <a:gd name="connsiteY2056" fmla="*/ 1206448 h 6191997"/>
              <a:gd name="connsiteX2057" fmla="*/ 5614843 w 10679450"/>
              <a:gd name="connsiteY2057" fmla="*/ 1211389 h 6191997"/>
              <a:gd name="connsiteX2058" fmla="*/ 5619784 w 10679450"/>
              <a:gd name="connsiteY2058" fmla="*/ 1223742 h 6191997"/>
              <a:gd name="connsiteX2059" fmla="*/ 5607431 w 10679450"/>
              <a:gd name="connsiteY2059" fmla="*/ 1206448 h 6191997"/>
              <a:gd name="connsiteX2060" fmla="*/ 3398766 w 10679450"/>
              <a:gd name="connsiteY2060" fmla="*/ 1196565 h 6191997"/>
              <a:gd name="connsiteX2061" fmla="*/ 3435825 w 10679450"/>
              <a:gd name="connsiteY2061" fmla="*/ 1213860 h 6191997"/>
              <a:gd name="connsiteX2062" fmla="*/ 3470413 w 10679450"/>
              <a:gd name="connsiteY2062" fmla="*/ 1248447 h 6191997"/>
              <a:gd name="connsiteX2063" fmla="*/ 3403707 w 10679450"/>
              <a:gd name="connsiteY2063" fmla="*/ 1273153 h 6191997"/>
              <a:gd name="connsiteX2064" fmla="*/ 3423472 w 10679450"/>
              <a:gd name="connsiteY2064" fmla="*/ 1268212 h 6191997"/>
              <a:gd name="connsiteX2065" fmla="*/ 3411119 w 10679450"/>
              <a:gd name="connsiteY2065" fmla="*/ 1260800 h 6191997"/>
              <a:gd name="connsiteX2066" fmla="*/ 3381505 w 10679450"/>
              <a:gd name="connsiteY2066" fmla="*/ 1253389 h 6191997"/>
              <a:gd name="connsiteX2067" fmla="*/ 3396296 w 10679450"/>
              <a:gd name="connsiteY2067" fmla="*/ 1255859 h 6191997"/>
              <a:gd name="connsiteX2068" fmla="*/ 3381505 w 10679450"/>
              <a:gd name="connsiteY2068" fmla="*/ 1241036 h 6191997"/>
              <a:gd name="connsiteX2069" fmla="*/ 3401237 w 10679450"/>
              <a:gd name="connsiteY2069" fmla="*/ 1236095 h 6191997"/>
              <a:gd name="connsiteX2070" fmla="*/ 3398766 w 10679450"/>
              <a:gd name="connsiteY2070" fmla="*/ 1196565 h 6191997"/>
              <a:gd name="connsiteX2071" fmla="*/ 219244 w 10679450"/>
              <a:gd name="connsiteY2071" fmla="*/ 1189153 h 6191997"/>
              <a:gd name="connsiteX2072" fmla="*/ 219244 w 10679450"/>
              <a:gd name="connsiteY2072" fmla="*/ 1189153 h 6191997"/>
              <a:gd name="connsiteX2073" fmla="*/ 219244 w 10679450"/>
              <a:gd name="connsiteY2073" fmla="*/ 1189153 h 6191997"/>
              <a:gd name="connsiteX2074" fmla="*/ 6724964 w 10679450"/>
              <a:gd name="connsiteY2074" fmla="*/ 1169560 h 6191997"/>
              <a:gd name="connsiteX2075" fmla="*/ 6736468 w 10679450"/>
              <a:gd name="connsiteY2075" fmla="*/ 1171861 h 6191997"/>
              <a:gd name="connsiteX2076" fmla="*/ 6731526 w 10679450"/>
              <a:gd name="connsiteY2076" fmla="*/ 1176802 h 6191997"/>
              <a:gd name="connsiteX2077" fmla="*/ 6724611 w 10679450"/>
              <a:gd name="connsiteY2077" fmla="*/ 1169170 h 6191997"/>
              <a:gd name="connsiteX2078" fmla="*/ 6724964 w 10679450"/>
              <a:gd name="connsiteY2078" fmla="*/ 1169560 h 6191997"/>
              <a:gd name="connsiteX2079" fmla="*/ 6724115 w 10679450"/>
              <a:gd name="connsiteY2079" fmla="*/ 1169391 h 6191997"/>
              <a:gd name="connsiteX2080" fmla="*/ 4784740 w 10679450"/>
              <a:gd name="connsiteY2080" fmla="*/ 1122448 h 6191997"/>
              <a:gd name="connsiteX2081" fmla="*/ 4750152 w 10679450"/>
              <a:gd name="connsiteY2081" fmla="*/ 1152096 h 6191997"/>
              <a:gd name="connsiteX2082" fmla="*/ 4772387 w 10679450"/>
              <a:gd name="connsiteY2082" fmla="*/ 1129860 h 6191997"/>
              <a:gd name="connsiteX2083" fmla="*/ 4784740 w 10679450"/>
              <a:gd name="connsiteY2083" fmla="*/ 1122448 h 6191997"/>
              <a:gd name="connsiteX2084" fmla="*/ 6599738 w 10679450"/>
              <a:gd name="connsiteY2084" fmla="*/ 1107202 h 6191997"/>
              <a:gd name="connsiteX2085" fmla="*/ 6612940 w 10679450"/>
              <a:gd name="connsiteY2085" fmla="*/ 1147155 h 6191997"/>
              <a:gd name="connsiteX2086" fmla="*/ 6585764 w 10679450"/>
              <a:gd name="connsiteY2086" fmla="*/ 1110097 h 6191997"/>
              <a:gd name="connsiteX2087" fmla="*/ 6599738 w 10679450"/>
              <a:gd name="connsiteY2087" fmla="*/ 1107202 h 6191997"/>
              <a:gd name="connsiteX2088" fmla="*/ 9120539 w 10679450"/>
              <a:gd name="connsiteY2088" fmla="*/ 1077979 h 6191997"/>
              <a:gd name="connsiteX2089" fmla="*/ 9110656 w 10679450"/>
              <a:gd name="connsiteY2089" fmla="*/ 1082921 h 6191997"/>
              <a:gd name="connsiteX2090" fmla="*/ 9120539 w 10679450"/>
              <a:gd name="connsiteY2090" fmla="*/ 1077979 h 6191997"/>
              <a:gd name="connsiteX2091" fmla="*/ 2187033 w 10679450"/>
              <a:gd name="connsiteY2091" fmla="*/ 1049260 h 6191997"/>
              <a:gd name="connsiteX2092" fmla="*/ 2190738 w 10679450"/>
              <a:gd name="connsiteY2092" fmla="*/ 1068097 h 6191997"/>
              <a:gd name="connsiteX2093" fmla="*/ 2195680 w 10679450"/>
              <a:gd name="connsiteY2093" fmla="*/ 1065626 h 6191997"/>
              <a:gd name="connsiteX2094" fmla="*/ 2195680 w 10679450"/>
              <a:gd name="connsiteY2094" fmla="*/ 1075508 h 6191997"/>
              <a:gd name="connsiteX2095" fmla="*/ 2203091 w 10679450"/>
              <a:gd name="connsiteY2095" fmla="*/ 1065626 h 6191997"/>
              <a:gd name="connsiteX2096" fmla="*/ 2217915 w 10679450"/>
              <a:gd name="connsiteY2096" fmla="*/ 1068097 h 6191997"/>
              <a:gd name="connsiteX2097" fmla="*/ 2235208 w 10679450"/>
              <a:gd name="connsiteY2097" fmla="*/ 1105155 h 6191997"/>
              <a:gd name="connsiteX2098" fmla="*/ 2240150 w 10679450"/>
              <a:gd name="connsiteY2098" fmla="*/ 1154566 h 6191997"/>
              <a:gd name="connsiteX2099" fmla="*/ 2267327 w 10679450"/>
              <a:gd name="connsiteY2099" fmla="*/ 1203977 h 6191997"/>
              <a:gd name="connsiteX2100" fmla="*/ 2272268 w 10679450"/>
              <a:gd name="connsiteY2100" fmla="*/ 1199035 h 6191997"/>
              <a:gd name="connsiteX2101" fmla="*/ 2282150 w 10679450"/>
              <a:gd name="connsiteY2101" fmla="*/ 1218800 h 6191997"/>
              <a:gd name="connsiteX2102" fmla="*/ 2254974 w 10679450"/>
              <a:gd name="connsiteY2102" fmla="*/ 1223741 h 6191997"/>
              <a:gd name="connsiteX2103" fmla="*/ 2247561 w 10679450"/>
              <a:gd name="connsiteY2103" fmla="*/ 1250917 h 6191997"/>
              <a:gd name="connsiteX2104" fmla="*/ 2287092 w 10679450"/>
              <a:gd name="connsiteY2104" fmla="*/ 1260799 h 6191997"/>
              <a:gd name="connsiteX2105" fmla="*/ 2284620 w 10679450"/>
              <a:gd name="connsiteY2105" fmla="*/ 1268212 h 6191997"/>
              <a:gd name="connsiteX2106" fmla="*/ 2301915 w 10679450"/>
              <a:gd name="connsiteY2106" fmla="*/ 1268212 h 6191997"/>
              <a:gd name="connsiteX2107" fmla="*/ 2299445 w 10679450"/>
              <a:gd name="connsiteY2107" fmla="*/ 1285504 h 6191997"/>
              <a:gd name="connsiteX2108" fmla="*/ 2287092 w 10679450"/>
              <a:gd name="connsiteY2108" fmla="*/ 1280563 h 6191997"/>
              <a:gd name="connsiteX2109" fmla="*/ 2309327 w 10679450"/>
              <a:gd name="connsiteY2109" fmla="*/ 1312680 h 6191997"/>
              <a:gd name="connsiteX2110" fmla="*/ 2319209 w 10679450"/>
              <a:gd name="connsiteY2110" fmla="*/ 1367032 h 6191997"/>
              <a:gd name="connsiteX2111" fmla="*/ 2358739 w 10679450"/>
              <a:gd name="connsiteY2111" fmla="*/ 1290445 h 6191997"/>
              <a:gd name="connsiteX2112" fmla="*/ 2388386 w 10679450"/>
              <a:gd name="connsiteY2112" fmla="*/ 1344797 h 6191997"/>
              <a:gd name="connsiteX2113" fmla="*/ 2380973 w 10679450"/>
              <a:gd name="connsiteY2113" fmla="*/ 1359621 h 6191997"/>
              <a:gd name="connsiteX2114" fmla="*/ 2400739 w 10679450"/>
              <a:gd name="connsiteY2114" fmla="*/ 1443620 h 6191997"/>
              <a:gd name="connsiteX2115" fmla="*/ 2430386 w 10679450"/>
              <a:gd name="connsiteY2115" fmla="*/ 1438679 h 6191997"/>
              <a:gd name="connsiteX2116" fmla="*/ 2455092 w 10679450"/>
              <a:gd name="connsiteY2116" fmla="*/ 1364563 h 6191997"/>
              <a:gd name="connsiteX2117" fmla="*/ 2487210 w 10679450"/>
              <a:gd name="connsiteY2117" fmla="*/ 1329974 h 6191997"/>
              <a:gd name="connsiteX2118" fmla="*/ 2489680 w 10679450"/>
              <a:gd name="connsiteY2118" fmla="*/ 1312680 h 6191997"/>
              <a:gd name="connsiteX2119" fmla="*/ 2467444 w 10679450"/>
              <a:gd name="connsiteY2119" fmla="*/ 1243505 h 6191997"/>
              <a:gd name="connsiteX2120" fmla="*/ 2551445 w 10679450"/>
              <a:gd name="connsiteY2120" fmla="*/ 1253387 h 6191997"/>
              <a:gd name="connsiteX2121" fmla="*/ 2548974 w 10679450"/>
              <a:gd name="connsiteY2121" fmla="*/ 1273152 h 6191997"/>
              <a:gd name="connsiteX2122" fmla="*/ 2561327 w 10679450"/>
              <a:gd name="connsiteY2122" fmla="*/ 1292916 h 6191997"/>
              <a:gd name="connsiteX2123" fmla="*/ 2571210 w 10679450"/>
              <a:gd name="connsiteY2123" fmla="*/ 1325033 h 6191997"/>
              <a:gd name="connsiteX2124" fmla="*/ 2573680 w 10679450"/>
              <a:gd name="connsiteY2124" fmla="*/ 1362091 h 6191997"/>
              <a:gd name="connsiteX2125" fmla="*/ 2568738 w 10679450"/>
              <a:gd name="connsiteY2125" fmla="*/ 1349738 h 6191997"/>
              <a:gd name="connsiteX2126" fmla="*/ 2556386 w 10679450"/>
              <a:gd name="connsiteY2126" fmla="*/ 1352209 h 6191997"/>
              <a:gd name="connsiteX2127" fmla="*/ 2563797 w 10679450"/>
              <a:gd name="connsiteY2127" fmla="*/ 1381855 h 6191997"/>
              <a:gd name="connsiteX2128" fmla="*/ 2573680 w 10679450"/>
              <a:gd name="connsiteY2128" fmla="*/ 1376914 h 6191997"/>
              <a:gd name="connsiteX2129" fmla="*/ 2586033 w 10679450"/>
              <a:gd name="connsiteY2129" fmla="*/ 1465855 h 6191997"/>
              <a:gd name="connsiteX2130" fmla="*/ 2511915 w 10679450"/>
              <a:gd name="connsiteY2130" fmla="*/ 1493030 h 6191997"/>
              <a:gd name="connsiteX2131" fmla="*/ 2519327 w 10679450"/>
              <a:gd name="connsiteY2131" fmla="*/ 1532558 h 6191997"/>
              <a:gd name="connsiteX2132" fmla="*/ 2497092 w 10679450"/>
              <a:gd name="connsiteY2132" fmla="*/ 1517736 h 6191997"/>
              <a:gd name="connsiteX2133" fmla="*/ 2497092 w 10679450"/>
              <a:gd name="connsiteY2133" fmla="*/ 1530088 h 6191997"/>
              <a:gd name="connsiteX2134" fmla="*/ 2477327 w 10679450"/>
              <a:gd name="connsiteY2134" fmla="*/ 1525147 h 6191997"/>
              <a:gd name="connsiteX2135" fmla="*/ 2432857 w 10679450"/>
              <a:gd name="connsiteY2135" fmla="*/ 1510324 h 6191997"/>
              <a:gd name="connsiteX2136" fmla="*/ 2445209 w 10679450"/>
              <a:gd name="connsiteY2136" fmla="*/ 1549853 h 6191997"/>
              <a:gd name="connsiteX2137" fmla="*/ 2393327 w 10679450"/>
              <a:gd name="connsiteY2137" fmla="*/ 1591851 h 6191997"/>
              <a:gd name="connsiteX2138" fmla="*/ 2331562 w 10679450"/>
              <a:gd name="connsiteY2138" fmla="*/ 1552324 h 6191997"/>
              <a:gd name="connsiteX2139" fmla="*/ 2329092 w 10679450"/>
              <a:gd name="connsiteY2139" fmla="*/ 1559734 h 6191997"/>
              <a:gd name="connsiteX2140" fmla="*/ 2380973 w 10679450"/>
              <a:gd name="connsiteY2140" fmla="*/ 1599263 h 6191997"/>
              <a:gd name="connsiteX2141" fmla="*/ 2425445 w 10679450"/>
              <a:gd name="connsiteY2141" fmla="*/ 1604204 h 6191997"/>
              <a:gd name="connsiteX2142" fmla="*/ 2348856 w 10679450"/>
              <a:gd name="connsiteY2142" fmla="*/ 1680791 h 6191997"/>
              <a:gd name="connsiteX2143" fmla="*/ 2348856 w 10679450"/>
              <a:gd name="connsiteY2143" fmla="*/ 1685733 h 6191997"/>
              <a:gd name="connsiteX2144" fmla="*/ 2336504 w 10679450"/>
              <a:gd name="connsiteY2144" fmla="*/ 1675851 h 6191997"/>
              <a:gd name="connsiteX2145" fmla="*/ 2338973 w 10679450"/>
              <a:gd name="connsiteY2145" fmla="*/ 1690673 h 6191997"/>
              <a:gd name="connsiteX2146" fmla="*/ 2331562 w 10679450"/>
              <a:gd name="connsiteY2146" fmla="*/ 1688203 h 6191997"/>
              <a:gd name="connsiteX2147" fmla="*/ 2314268 w 10679450"/>
              <a:gd name="connsiteY2147" fmla="*/ 1720320 h 6191997"/>
              <a:gd name="connsiteX2148" fmla="*/ 2287092 w 10679450"/>
              <a:gd name="connsiteY2148" fmla="*/ 1698084 h 6191997"/>
              <a:gd name="connsiteX2149" fmla="*/ 2250033 w 10679450"/>
              <a:gd name="connsiteY2149" fmla="*/ 1693144 h 6191997"/>
              <a:gd name="connsiteX2150" fmla="*/ 2225326 w 10679450"/>
              <a:gd name="connsiteY2150" fmla="*/ 1690673 h 6191997"/>
              <a:gd name="connsiteX2151" fmla="*/ 2235208 w 10679450"/>
              <a:gd name="connsiteY2151" fmla="*/ 1690673 h 6191997"/>
              <a:gd name="connsiteX2152" fmla="*/ 2257444 w 10679450"/>
              <a:gd name="connsiteY2152" fmla="*/ 1707968 h 6191997"/>
              <a:gd name="connsiteX2153" fmla="*/ 2267327 w 10679450"/>
              <a:gd name="connsiteY2153" fmla="*/ 1717850 h 6191997"/>
              <a:gd name="connsiteX2154" fmla="*/ 2309327 w 10679450"/>
              <a:gd name="connsiteY2154" fmla="*/ 1725261 h 6191997"/>
              <a:gd name="connsiteX2155" fmla="*/ 2262385 w 10679450"/>
              <a:gd name="connsiteY2155" fmla="*/ 1769730 h 6191997"/>
              <a:gd name="connsiteX2156" fmla="*/ 2274738 w 10679450"/>
              <a:gd name="connsiteY2156" fmla="*/ 1784554 h 6191997"/>
              <a:gd name="connsiteX2157" fmla="*/ 2257444 w 10679450"/>
              <a:gd name="connsiteY2157" fmla="*/ 1819141 h 6191997"/>
              <a:gd name="connsiteX2158" fmla="*/ 2247561 w 10679450"/>
              <a:gd name="connsiteY2158" fmla="*/ 1809260 h 6191997"/>
              <a:gd name="connsiteX2159" fmla="*/ 2227797 w 10679450"/>
              <a:gd name="connsiteY2159" fmla="*/ 1829024 h 6191997"/>
              <a:gd name="connsiteX2160" fmla="*/ 2195680 w 10679450"/>
              <a:gd name="connsiteY2160" fmla="*/ 1863612 h 6191997"/>
              <a:gd name="connsiteX2161" fmla="*/ 2193208 w 10679450"/>
              <a:gd name="connsiteY2161" fmla="*/ 1915493 h 6191997"/>
              <a:gd name="connsiteX2162" fmla="*/ 2183326 w 10679450"/>
              <a:gd name="connsiteY2162" fmla="*/ 2004432 h 6191997"/>
              <a:gd name="connsiteX2163" fmla="*/ 2200621 w 10679450"/>
              <a:gd name="connsiteY2163" fmla="*/ 2019256 h 6191997"/>
              <a:gd name="connsiteX2164" fmla="*/ 2203091 w 10679450"/>
              <a:gd name="connsiteY2164" fmla="*/ 2036549 h 6191997"/>
              <a:gd name="connsiteX2165" fmla="*/ 2230267 w 10679450"/>
              <a:gd name="connsiteY2165" fmla="*/ 2021726 h 6191997"/>
              <a:gd name="connsiteX2166" fmla="*/ 2245092 w 10679450"/>
              <a:gd name="connsiteY2166" fmla="*/ 2053843 h 6191997"/>
              <a:gd name="connsiteX2167" fmla="*/ 2250033 w 10679450"/>
              <a:gd name="connsiteY2167" fmla="*/ 2125489 h 6191997"/>
              <a:gd name="connsiteX2168" fmla="*/ 2262385 w 10679450"/>
              <a:gd name="connsiteY2168" fmla="*/ 2120548 h 6191997"/>
              <a:gd name="connsiteX2169" fmla="*/ 2262385 w 10679450"/>
              <a:gd name="connsiteY2169" fmla="*/ 2125489 h 6191997"/>
              <a:gd name="connsiteX2170" fmla="*/ 2326620 w 10679450"/>
              <a:gd name="connsiteY2170" fmla="*/ 2123018 h 6191997"/>
              <a:gd name="connsiteX2171" fmla="*/ 2363680 w 10679450"/>
              <a:gd name="connsiteY2171" fmla="*/ 2135371 h 6191997"/>
              <a:gd name="connsiteX2172" fmla="*/ 2403209 w 10679450"/>
              <a:gd name="connsiteY2172" fmla="*/ 2172429 h 6191997"/>
              <a:gd name="connsiteX2173" fmla="*/ 2462504 w 10679450"/>
              <a:gd name="connsiteY2173" fmla="*/ 2236663 h 6191997"/>
              <a:gd name="connsiteX2174" fmla="*/ 2541563 w 10679450"/>
              <a:gd name="connsiteY2174" fmla="*/ 2214428 h 6191997"/>
              <a:gd name="connsiteX2175" fmla="*/ 2563797 w 10679450"/>
              <a:gd name="connsiteY2175" fmla="*/ 2249016 h 6191997"/>
              <a:gd name="connsiteX2176" fmla="*/ 2563797 w 10679450"/>
              <a:gd name="connsiteY2176" fmla="*/ 2325603 h 6191997"/>
              <a:gd name="connsiteX2177" fmla="*/ 2590974 w 10679450"/>
              <a:gd name="connsiteY2177" fmla="*/ 2365131 h 6191997"/>
              <a:gd name="connsiteX2178" fmla="*/ 2568738 w 10679450"/>
              <a:gd name="connsiteY2178" fmla="*/ 2377484 h 6191997"/>
              <a:gd name="connsiteX2179" fmla="*/ 2600858 w 10679450"/>
              <a:gd name="connsiteY2179" fmla="*/ 2426895 h 6191997"/>
              <a:gd name="connsiteX2180" fmla="*/ 2637916 w 10679450"/>
              <a:gd name="connsiteY2180" fmla="*/ 2426895 h 6191997"/>
              <a:gd name="connsiteX2181" fmla="*/ 2662622 w 10679450"/>
              <a:gd name="connsiteY2181" fmla="*/ 2417012 h 6191997"/>
              <a:gd name="connsiteX2182" fmla="*/ 2660150 w 10679450"/>
              <a:gd name="connsiteY2182" fmla="*/ 2389837 h 6191997"/>
              <a:gd name="connsiteX2183" fmla="*/ 2692268 w 10679450"/>
              <a:gd name="connsiteY2183" fmla="*/ 2370072 h 6191997"/>
              <a:gd name="connsiteX2184" fmla="*/ 2637916 w 10679450"/>
              <a:gd name="connsiteY2184" fmla="*/ 2253957 h 6191997"/>
              <a:gd name="connsiteX2185" fmla="*/ 2721916 w 10679450"/>
              <a:gd name="connsiteY2185" fmla="*/ 2174900 h 6191997"/>
              <a:gd name="connsiteX2186" fmla="*/ 2734270 w 10679450"/>
              <a:gd name="connsiteY2186" fmla="*/ 2147724 h 6191997"/>
              <a:gd name="connsiteX2187" fmla="*/ 2726857 w 10679450"/>
              <a:gd name="connsiteY2187" fmla="*/ 2162547 h 6191997"/>
              <a:gd name="connsiteX2188" fmla="*/ 2694739 w 10679450"/>
              <a:gd name="connsiteY2188" fmla="*/ 2048902 h 6191997"/>
              <a:gd name="connsiteX2189" fmla="*/ 2697209 w 10679450"/>
              <a:gd name="connsiteY2189" fmla="*/ 1994550 h 6191997"/>
              <a:gd name="connsiteX2190" fmla="*/ 2716975 w 10679450"/>
              <a:gd name="connsiteY2190" fmla="*/ 1974786 h 6191997"/>
              <a:gd name="connsiteX2191" fmla="*/ 2712034 w 10679450"/>
              <a:gd name="connsiteY2191" fmla="*/ 1952550 h 6191997"/>
              <a:gd name="connsiteX2192" fmla="*/ 2694739 w 10679450"/>
              <a:gd name="connsiteY2192" fmla="*/ 1952550 h 6191997"/>
              <a:gd name="connsiteX2193" fmla="*/ 2694739 w 10679450"/>
              <a:gd name="connsiteY2193" fmla="*/ 1947609 h 6191997"/>
              <a:gd name="connsiteX2194" fmla="*/ 2692268 w 10679450"/>
              <a:gd name="connsiteY2194" fmla="*/ 1910552 h 6191997"/>
              <a:gd name="connsiteX2195" fmla="*/ 2702152 w 10679450"/>
              <a:gd name="connsiteY2195" fmla="*/ 1908080 h 6191997"/>
              <a:gd name="connsiteX2196" fmla="*/ 2702152 w 10679450"/>
              <a:gd name="connsiteY2196" fmla="*/ 1843847 h 6191997"/>
              <a:gd name="connsiteX2197" fmla="*/ 2699681 w 10679450"/>
              <a:gd name="connsiteY2197" fmla="*/ 1789495 h 6191997"/>
              <a:gd name="connsiteX2198" fmla="*/ 2756505 w 10679450"/>
              <a:gd name="connsiteY2198" fmla="*/ 1811730 h 6191997"/>
              <a:gd name="connsiteX2199" fmla="*/ 2773798 w 10679450"/>
              <a:gd name="connsiteY2199" fmla="*/ 1816671 h 6191997"/>
              <a:gd name="connsiteX2200" fmla="*/ 2828151 w 10679450"/>
              <a:gd name="connsiteY2200" fmla="*/ 1804319 h 6191997"/>
              <a:gd name="connsiteX2201" fmla="*/ 2842975 w 10679450"/>
              <a:gd name="connsiteY2201" fmla="*/ 1838905 h 6191997"/>
              <a:gd name="connsiteX2202" fmla="*/ 2847917 w 10679450"/>
              <a:gd name="connsiteY2202" fmla="*/ 1838905 h 6191997"/>
              <a:gd name="connsiteX2203" fmla="*/ 2860269 w 10679450"/>
              <a:gd name="connsiteY2203" fmla="*/ 1856199 h 6191997"/>
              <a:gd name="connsiteX2204" fmla="*/ 2880035 w 10679450"/>
              <a:gd name="connsiteY2204" fmla="*/ 1853728 h 6191997"/>
              <a:gd name="connsiteX2205" fmla="*/ 2899799 w 10679450"/>
              <a:gd name="connsiteY2205" fmla="*/ 1890788 h 6191997"/>
              <a:gd name="connsiteX2206" fmla="*/ 2939329 w 10679450"/>
              <a:gd name="connsiteY2206" fmla="*/ 1885845 h 6191997"/>
              <a:gd name="connsiteX2207" fmla="*/ 2946740 w 10679450"/>
              <a:gd name="connsiteY2207" fmla="*/ 1945138 h 6191997"/>
              <a:gd name="connsiteX2208" fmla="*/ 2892387 w 10679450"/>
              <a:gd name="connsiteY2208" fmla="*/ 1947609 h 6191997"/>
              <a:gd name="connsiteX2209" fmla="*/ 2939329 w 10679450"/>
              <a:gd name="connsiteY2209" fmla="*/ 1989609 h 6191997"/>
              <a:gd name="connsiteX2210" fmla="*/ 2951681 w 10679450"/>
              <a:gd name="connsiteY2210" fmla="*/ 1992080 h 6191997"/>
              <a:gd name="connsiteX2211" fmla="*/ 2944270 w 10679450"/>
              <a:gd name="connsiteY2211" fmla="*/ 2001962 h 6191997"/>
              <a:gd name="connsiteX2212" fmla="*/ 2936858 w 10679450"/>
              <a:gd name="connsiteY2212" fmla="*/ 2019256 h 6191997"/>
              <a:gd name="connsiteX2213" fmla="*/ 2926976 w 10679450"/>
              <a:gd name="connsiteY2213" fmla="*/ 2011844 h 6191997"/>
              <a:gd name="connsiteX2214" fmla="*/ 2919563 w 10679450"/>
              <a:gd name="connsiteY2214" fmla="*/ 2024197 h 6191997"/>
              <a:gd name="connsiteX2215" fmla="*/ 2973916 w 10679450"/>
              <a:gd name="connsiteY2215" fmla="*/ 2019256 h 6191997"/>
              <a:gd name="connsiteX2216" fmla="*/ 2951681 w 10679450"/>
              <a:gd name="connsiteY2216" fmla="*/ 2078549 h 6191997"/>
              <a:gd name="connsiteX2217" fmla="*/ 2991211 w 10679450"/>
              <a:gd name="connsiteY2217" fmla="*/ 2034079 h 6191997"/>
              <a:gd name="connsiteX2218" fmla="*/ 2988740 w 10679450"/>
              <a:gd name="connsiteY2218" fmla="*/ 2048902 h 6191997"/>
              <a:gd name="connsiteX2219" fmla="*/ 2993681 w 10679450"/>
              <a:gd name="connsiteY2219" fmla="*/ 2043961 h 6191997"/>
              <a:gd name="connsiteX2220" fmla="*/ 2993681 w 10679450"/>
              <a:gd name="connsiteY2220" fmla="*/ 2061255 h 6191997"/>
              <a:gd name="connsiteX2221" fmla="*/ 3033211 w 10679450"/>
              <a:gd name="connsiteY2221" fmla="*/ 2021726 h 6191997"/>
              <a:gd name="connsiteX2222" fmla="*/ 3043093 w 10679450"/>
              <a:gd name="connsiteY2222" fmla="*/ 2046431 h 6191997"/>
              <a:gd name="connsiteX2223" fmla="*/ 3040623 w 10679450"/>
              <a:gd name="connsiteY2223" fmla="*/ 2019256 h 6191997"/>
              <a:gd name="connsiteX2224" fmla="*/ 3052975 w 10679450"/>
              <a:gd name="connsiteY2224" fmla="*/ 1997021 h 6191997"/>
              <a:gd name="connsiteX2225" fmla="*/ 3055447 w 10679450"/>
              <a:gd name="connsiteY2225" fmla="*/ 2001962 h 6191997"/>
              <a:gd name="connsiteX2226" fmla="*/ 3072741 w 10679450"/>
              <a:gd name="connsiteY2226" fmla="*/ 1947609 h 6191997"/>
              <a:gd name="connsiteX2227" fmla="*/ 3090034 w 10679450"/>
              <a:gd name="connsiteY2227" fmla="*/ 1962433 h 6191997"/>
              <a:gd name="connsiteX2228" fmla="*/ 3102387 w 10679450"/>
              <a:gd name="connsiteY2228" fmla="*/ 1974786 h 6191997"/>
              <a:gd name="connsiteX2229" fmla="*/ 3099917 w 10679450"/>
              <a:gd name="connsiteY2229" fmla="*/ 1979727 h 6191997"/>
              <a:gd name="connsiteX2230" fmla="*/ 3109800 w 10679450"/>
              <a:gd name="connsiteY2230" fmla="*/ 1982197 h 6191997"/>
              <a:gd name="connsiteX2231" fmla="*/ 3102387 w 10679450"/>
              <a:gd name="connsiteY2231" fmla="*/ 1989609 h 6191997"/>
              <a:gd name="connsiteX2232" fmla="*/ 3109800 w 10679450"/>
              <a:gd name="connsiteY2232" fmla="*/ 1994550 h 6191997"/>
              <a:gd name="connsiteX2233" fmla="*/ 3114741 w 10679450"/>
              <a:gd name="connsiteY2233" fmla="*/ 1992080 h 6191997"/>
              <a:gd name="connsiteX2234" fmla="*/ 3094976 w 10679450"/>
              <a:gd name="connsiteY2234" fmla="*/ 2014315 h 6191997"/>
              <a:gd name="connsiteX2235" fmla="*/ 3124623 w 10679450"/>
              <a:gd name="connsiteY2235" fmla="*/ 2009373 h 6191997"/>
              <a:gd name="connsiteX2236" fmla="*/ 3124623 w 10679450"/>
              <a:gd name="connsiteY2236" fmla="*/ 2026667 h 6191997"/>
              <a:gd name="connsiteX2237" fmla="*/ 3134505 w 10679450"/>
              <a:gd name="connsiteY2237" fmla="*/ 2026667 h 6191997"/>
              <a:gd name="connsiteX2238" fmla="*/ 3117211 w 10679450"/>
              <a:gd name="connsiteY2238" fmla="*/ 2041490 h 6191997"/>
              <a:gd name="connsiteX2239" fmla="*/ 3127094 w 10679450"/>
              <a:gd name="connsiteY2239" fmla="*/ 2071137 h 6191997"/>
              <a:gd name="connsiteX2240" fmla="*/ 3151800 w 10679450"/>
              <a:gd name="connsiteY2240" fmla="*/ 2071137 h 6191997"/>
              <a:gd name="connsiteX2241" fmla="*/ 3144387 w 10679450"/>
              <a:gd name="connsiteY2241" fmla="*/ 2078549 h 6191997"/>
              <a:gd name="connsiteX2242" fmla="*/ 3149328 w 10679450"/>
              <a:gd name="connsiteY2242" fmla="*/ 2105724 h 6191997"/>
              <a:gd name="connsiteX2243" fmla="*/ 3169094 w 10679450"/>
              <a:gd name="connsiteY2243" fmla="*/ 2145253 h 6191997"/>
              <a:gd name="connsiteX2244" fmla="*/ 3149328 w 10679450"/>
              <a:gd name="connsiteY2244" fmla="*/ 2137842 h 6191997"/>
              <a:gd name="connsiteX2245" fmla="*/ 3154270 w 10679450"/>
              <a:gd name="connsiteY2245" fmla="*/ 2142783 h 6191997"/>
              <a:gd name="connsiteX2246" fmla="*/ 3132035 w 10679450"/>
              <a:gd name="connsiteY2246" fmla="*/ 2147724 h 6191997"/>
              <a:gd name="connsiteX2247" fmla="*/ 3166623 w 10679450"/>
              <a:gd name="connsiteY2247" fmla="*/ 2150194 h 6191997"/>
              <a:gd name="connsiteX2248" fmla="*/ 3159212 w 10679450"/>
              <a:gd name="connsiteY2248" fmla="*/ 2157606 h 6191997"/>
              <a:gd name="connsiteX2249" fmla="*/ 3169094 w 10679450"/>
              <a:gd name="connsiteY2249" fmla="*/ 2167488 h 6191997"/>
              <a:gd name="connsiteX2250" fmla="*/ 3164153 w 10679450"/>
              <a:gd name="connsiteY2250" fmla="*/ 2167488 h 6191997"/>
              <a:gd name="connsiteX2251" fmla="*/ 3161681 w 10679450"/>
              <a:gd name="connsiteY2251" fmla="*/ 2172429 h 6191997"/>
              <a:gd name="connsiteX2252" fmla="*/ 3201212 w 10679450"/>
              <a:gd name="connsiteY2252" fmla="*/ 2199605 h 6191997"/>
              <a:gd name="connsiteX2253" fmla="*/ 3211094 w 10679450"/>
              <a:gd name="connsiteY2253" fmla="*/ 2197135 h 6191997"/>
              <a:gd name="connsiteX2254" fmla="*/ 3206153 w 10679450"/>
              <a:gd name="connsiteY2254" fmla="*/ 2219369 h 6191997"/>
              <a:gd name="connsiteX2255" fmla="*/ 3228388 w 10679450"/>
              <a:gd name="connsiteY2255" fmla="*/ 2219369 h 6191997"/>
              <a:gd name="connsiteX2256" fmla="*/ 3228388 w 10679450"/>
              <a:gd name="connsiteY2256" fmla="*/ 2241604 h 6191997"/>
              <a:gd name="connsiteX2257" fmla="*/ 3245681 w 10679450"/>
              <a:gd name="connsiteY2257" fmla="*/ 2224310 h 6191997"/>
              <a:gd name="connsiteX2258" fmla="*/ 3245681 w 10679450"/>
              <a:gd name="connsiteY2258" fmla="*/ 2231722 h 6191997"/>
              <a:gd name="connsiteX2259" fmla="*/ 3250623 w 10679450"/>
              <a:gd name="connsiteY2259" fmla="*/ 2226781 h 6191997"/>
              <a:gd name="connsiteX2260" fmla="*/ 3280270 w 10679450"/>
              <a:gd name="connsiteY2260" fmla="*/ 2236663 h 6191997"/>
              <a:gd name="connsiteX2261" fmla="*/ 3235799 w 10679450"/>
              <a:gd name="connsiteY2261" fmla="*/ 2286074 h 6191997"/>
              <a:gd name="connsiteX2262" fmla="*/ 3260506 w 10679450"/>
              <a:gd name="connsiteY2262" fmla="*/ 2278662 h 6191997"/>
              <a:gd name="connsiteX2263" fmla="*/ 3188858 w 10679450"/>
              <a:gd name="connsiteY2263" fmla="*/ 2295956 h 6191997"/>
              <a:gd name="connsiteX2264" fmla="*/ 3211094 w 10679450"/>
              <a:gd name="connsiteY2264" fmla="*/ 2323132 h 6191997"/>
              <a:gd name="connsiteX2265" fmla="*/ 3287682 w 10679450"/>
              <a:gd name="connsiteY2265" fmla="*/ 2281133 h 6191997"/>
              <a:gd name="connsiteX2266" fmla="*/ 3265447 w 10679450"/>
              <a:gd name="connsiteY2266" fmla="*/ 2278662 h 6191997"/>
              <a:gd name="connsiteX2267" fmla="*/ 3300035 w 10679450"/>
              <a:gd name="connsiteY2267" fmla="*/ 2315720 h 6191997"/>
              <a:gd name="connsiteX2268" fmla="*/ 3342035 w 10679450"/>
              <a:gd name="connsiteY2268" fmla="*/ 2308309 h 6191997"/>
              <a:gd name="connsiteX2269" fmla="*/ 3329682 w 10679450"/>
              <a:gd name="connsiteY2269" fmla="*/ 2328073 h 6191997"/>
              <a:gd name="connsiteX2270" fmla="*/ 3346977 w 10679450"/>
              <a:gd name="connsiteY2270" fmla="*/ 2355249 h 6191997"/>
              <a:gd name="connsiteX2271" fmla="*/ 3339565 w 10679450"/>
              <a:gd name="connsiteY2271" fmla="*/ 2357720 h 6191997"/>
              <a:gd name="connsiteX2272" fmla="*/ 3351918 w 10679450"/>
              <a:gd name="connsiteY2272" fmla="*/ 2367602 h 6191997"/>
              <a:gd name="connsiteX2273" fmla="*/ 3339565 w 10679450"/>
              <a:gd name="connsiteY2273" fmla="*/ 2365131 h 6191997"/>
              <a:gd name="connsiteX2274" fmla="*/ 3267918 w 10679450"/>
              <a:gd name="connsiteY2274" fmla="*/ 2419483 h 6191997"/>
              <a:gd name="connsiteX2275" fmla="*/ 3216035 w 10679450"/>
              <a:gd name="connsiteY2275" fmla="*/ 2459012 h 6191997"/>
              <a:gd name="connsiteX2276" fmla="*/ 3124314 w 10679450"/>
              <a:gd name="connsiteY2276" fmla="*/ 2470129 h 6191997"/>
              <a:gd name="connsiteX2277" fmla="*/ 3115234 w 10679450"/>
              <a:gd name="connsiteY2277" fmla="*/ 2469101 h 6191997"/>
              <a:gd name="connsiteX2278" fmla="*/ 3151423 w 10679450"/>
              <a:gd name="connsiteY2278" fmla="*/ 2482482 h 6191997"/>
              <a:gd name="connsiteX2279" fmla="*/ 3178908 w 10679450"/>
              <a:gd name="connsiteY2279" fmla="*/ 2503481 h 6191997"/>
              <a:gd name="connsiteX2280" fmla="*/ 3133512 w 10679450"/>
              <a:gd name="connsiteY2280" fmla="*/ 2495143 h 6191997"/>
              <a:gd name="connsiteX2281" fmla="*/ 3098343 w 10679450"/>
              <a:gd name="connsiteY2281" fmla="*/ 2467189 h 6191997"/>
              <a:gd name="connsiteX2282" fmla="*/ 3069074 w 10679450"/>
              <a:gd name="connsiteY2282" fmla="*/ 2463876 h 6191997"/>
              <a:gd name="connsiteX2283" fmla="*/ 3023328 w 10679450"/>
              <a:gd name="connsiteY2283" fmla="*/ 2473835 h 6191997"/>
              <a:gd name="connsiteX2284" fmla="*/ 2988740 w 10679450"/>
              <a:gd name="connsiteY2284" fmla="*/ 2510893 h 6191997"/>
              <a:gd name="connsiteX2285" fmla="*/ 2951681 w 10679450"/>
              <a:gd name="connsiteY2285" fmla="*/ 2533128 h 6191997"/>
              <a:gd name="connsiteX2286" fmla="*/ 2884976 w 10679450"/>
              <a:gd name="connsiteY2286" fmla="*/ 2619597 h 6191997"/>
              <a:gd name="connsiteX2287" fmla="*/ 2961563 w 10679450"/>
              <a:gd name="connsiteY2287" fmla="*/ 2545481 h 6191997"/>
              <a:gd name="connsiteX2288" fmla="*/ 3035682 w 10679450"/>
              <a:gd name="connsiteY2288" fmla="*/ 2513364 h 6191997"/>
              <a:gd name="connsiteX2289" fmla="*/ 3087564 w 10679450"/>
              <a:gd name="connsiteY2289" fmla="*/ 2530657 h 6191997"/>
              <a:gd name="connsiteX2290" fmla="*/ 3023328 w 10679450"/>
              <a:gd name="connsiteY2290" fmla="*/ 2565245 h 6191997"/>
              <a:gd name="connsiteX2291" fmla="*/ 3045564 w 10679450"/>
              <a:gd name="connsiteY2291" fmla="*/ 2572657 h 6191997"/>
              <a:gd name="connsiteX2292" fmla="*/ 3065328 w 10679450"/>
              <a:gd name="connsiteY2292" fmla="*/ 2572657 h 6191997"/>
              <a:gd name="connsiteX2293" fmla="*/ 3060387 w 10679450"/>
              <a:gd name="connsiteY2293" fmla="*/ 2607244 h 6191997"/>
              <a:gd name="connsiteX2294" fmla="*/ 3102387 w 10679450"/>
              <a:gd name="connsiteY2294" fmla="*/ 2649243 h 6191997"/>
              <a:gd name="connsiteX2295" fmla="*/ 3099917 w 10679450"/>
              <a:gd name="connsiteY2295" fmla="*/ 2656655 h 6191997"/>
              <a:gd name="connsiteX2296" fmla="*/ 3159212 w 10679450"/>
              <a:gd name="connsiteY2296" fmla="*/ 2659125 h 6191997"/>
              <a:gd name="connsiteX2297" fmla="*/ 3161681 w 10679450"/>
              <a:gd name="connsiteY2297" fmla="*/ 2669008 h 6191997"/>
              <a:gd name="connsiteX2298" fmla="*/ 3176506 w 10679450"/>
              <a:gd name="connsiteY2298" fmla="*/ 2681360 h 6191997"/>
              <a:gd name="connsiteX2299" fmla="*/ 3183917 w 10679450"/>
              <a:gd name="connsiteY2299" fmla="*/ 2681360 h 6191997"/>
              <a:gd name="connsiteX2300" fmla="*/ 3109800 w 10679450"/>
              <a:gd name="connsiteY2300" fmla="*/ 2708536 h 6191997"/>
              <a:gd name="connsiteX2301" fmla="*/ 3109800 w 10679450"/>
              <a:gd name="connsiteY2301" fmla="*/ 2718418 h 6191997"/>
              <a:gd name="connsiteX2302" fmla="*/ 3099917 w 10679450"/>
              <a:gd name="connsiteY2302" fmla="*/ 2711007 h 6191997"/>
              <a:gd name="connsiteX2303" fmla="*/ 3094976 w 10679450"/>
              <a:gd name="connsiteY2303" fmla="*/ 2718418 h 6191997"/>
              <a:gd name="connsiteX2304" fmla="*/ 3092505 w 10679450"/>
              <a:gd name="connsiteY2304" fmla="*/ 2713477 h 6191997"/>
              <a:gd name="connsiteX2305" fmla="*/ 3057917 w 10679450"/>
              <a:gd name="connsiteY2305" fmla="*/ 2753006 h 6191997"/>
              <a:gd name="connsiteX2306" fmla="*/ 3033249 w 10679450"/>
              <a:gd name="connsiteY2306" fmla="*/ 2730423 h 6191997"/>
              <a:gd name="connsiteX2307" fmla="*/ 3039286 w 10679450"/>
              <a:gd name="connsiteY2307" fmla="*/ 2716549 h 6191997"/>
              <a:gd name="connsiteX2308" fmla="*/ 3085093 w 10679450"/>
              <a:gd name="connsiteY2308" fmla="*/ 2683831 h 6191997"/>
              <a:gd name="connsiteX2309" fmla="*/ 3117211 w 10679450"/>
              <a:gd name="connsiteY2309" fmla="*/ 2678890 h 6191997"/>
              <a:gd name="connsiteX2310" fmla="*/ 3075211 w 10679450"/>
              <a:gd name="connsiteY2310" fmla="*/ 2681360 h 6191997"/>
              <a:gd name="connsiteX2311" fmla="*/ 3087564 w 10679450"/>
              <a:gd name="connsiteY2311" fmla="*/ 2661596 h 6191997"/>
              <a:gd name="connsiteX2312" fmla="*/ 3082623 w 10679450"/>
              <a:gd name="connsiteY2312" fmla="*/ 2656655 h 6191997"/>
              <a:gd name="connsiteX2313" fmla="*/ 3006034 w 10679450"/>
              <a:gd name="connsiteY2313" fmla="*/ 2688772 h 6191997"/>
              <a:gd name="connsiteX2314" fmla="*/ 2956622 w 10679450"/>
              <a:gd name="connsiteY2314" fmla="*/ 2718418 h 6191997"/>
              <a:gd name="connsiteX2315" fmla="*/ 2909681 w 10679450"/>
              <a:gd name="connsiteY2315" fmla="*/ 2760417 h 6191997"/>
              <a:gd name="connsiteX2316" fmla="*/ 2889917 w 10679450"/>
              <a:gd name="connsiteY2316" fmla="*/ 2807358 h 6191997"/>
              <a:gd name="connsiteX2317" fmla="*/ 2902887 w 10679450"/>
              <a:gd name="connsiteY2317" fmla="*/ 2827739 h 6191997"/>
              <a:gd name="connsiteX2318" fmla="*/ 2910733 w 10679450"/>
              <a:gd name="connsiteY2318" fmla="*/ 2830485 h 6191997"/>
              <a:gd name="connsiteX2319" fmla="*/ 2912073 w 10679450"/>
              <a:gd name="connsiteY2319" fmla="*/ 2829592 h 6191997"/>
              <a:gd name="connsiteX2320" fmla="*/ 2912625 w 10679450"/>
              <a:gd name="connsiteY2320" fmla="*/ 2830420 h 6191997"/>
              <a:gd name="connsiteX2321" fmla="*/ 2919563 w 10679450"/>
              <a:gd name="connsiteY2321" fmla="*/ 2822181 h 6191997"/>
              <a:gd name="connsiteX2322" fmla="*/ 2915471 w 10679450"/>
              <a:gd name="connsiteY2322" fmla="*/ 2833105 h 6191997"/>
              <a:gd name="connsiteX2323" fmla="*/ 2914644 w 10679450"/>
              <a:gd name="connsiteY2323" fmla="*/ 2833449 h 6191997"/>
              <a:gd name="connsiteX2324" fmla="*/ 2917014 w 10679450"/>
              <a:gd name="connsiteY2324" fmla="*/ 2837004 h 6191997"/>
              <a:gd name="connsiteX2325" fmla="*/ 2909644 w 10679450"/>
              <a:gd name="connsiteY2325" fmla="*/ 2835530 h 6191997"/>
              <a:gd name="connsiteX2326" fmla="*/ 2905358 w 10679450"/>
              <a:gd name="connsiteY2326" fmla="*/ 2837313 h 6191997"/>
              <a:gd name="connsiteX2327" fmla="*/ 2880035 w 10679450"/>
              <a:gd name="connsiteY2327" fmla="*/ 2832063 h 6191997"/>
              <a:gd name="connsiteX2328" fmla="*/ 2864902 w 10679450"/>
              <a:gd name="connsiteY2328" fmla="*/ 2845072 h 6191997"/>
              <a:gd name="connsiteX2329" fmla="*/ 2861383 w 10679450"/>
              <a:gd name="connsiteY2329" fmla="*/ 2845692 h 6191997"/>
              <a:gd name="connsiteX2330" fmla="*/ 2855248 w 10679450"/>
              <a:gd name="connsiteY2330" fmla="*/ 2851828 h 6191997"/>
              <a:gd name="connsiteX2331" fmla="*/ 2872541 w 10679450"/>
              <a:gd name="connsiteY2331" fmla="*/ 2846886 h 6191997"/>
              <a:gd name="connsiteX2332" fmla="*/ 2813249 w 10679450"/>
              <a:gd name="connsiteY2332" fmla="*/ 2864180 h 6191997"/>
              <a:gd name="connsiteX2333" fmla="*/ 2836410 w 10679450"/>
              <a:gd name="connsiteY2333" fmla="*/ 2851209 h 6191997"/>
              <a:gd name="connsiteX2334" fmla="*/ 2844019 w 10679450"/>
              <a:gd name="connsiteY2334" fmla="*/ 2848755 h 6191997"/>
              <a:gd name="connsiteX2335" fmla="*/ 2842357 w 10679450"/>
              <a:gd name="connsiteY2335" fmla="*/ 2849048 h 6191997"/>
              <a:gd name="connsiteX2336" fmla="*/ 2800975 w 10679450"/>
              <a:gd name="connsiteY2336" fmla="*/ 2864180 h 6191997"/>
              <a:gd name="connsiteX2337" fmla="*/ 2798504 w 10679450"/>
              <a:gd name="connsiteY2337" fmla="*/ 2898768 h 6191997"/>
              <a:gd name="connsiteX2338" fmla="*/ 2773798 w 10679450"/>
              <a:gd name="connsiteY2338" fmla="*/ 2935826 h 6191997"/>
              <a:gd name="connsiteX2339" fmla="*/ 2751564 w 10679450"/>
              <a:gd name="connsiteY2339" fmla="*/ 2913591 h 6191997"/>
              <a:gd name="connsiteX2340" fmla="*/ 2741681 w 10679450"/>
              <a:gd name="connsiteY2340" fmla="*/ 3005001 h 6191997"/>
              <a:gd name="connsiteX2341" fmla="*/ 2746622 w 10679450"/>
              <a:gd name="connsiteY2341" fmla="*/ 2970413 h 6191997"/>
              <a:gd name="connsiteX2342" fmla="*/ 2731798 w 10679450"/>
              <a:gd name="connsiteY2342" fmla="*/ 2953120 h 6191997"/>
              <a:gd name="connsiteX2343" fmla="*/ 2739210 w 10679450"/>
              <a:gd name="connsiteY2343" fmla="*/ 2911120 h 6191997"/>
              <a:gd name="connsiteX2344" fmla="*/ 2729328 w 10679450"/>
              <a:gd name="connsiteY2344" fmla="*/ 2967943 h 6191997"/>
              <a:gd name="connsiteX2345" fmla="*/ 2704622 w 10679450"/>
              <a:gd name="connsiteY2345" fmla="*/ 2950649 h 6191997"/>
              <a:gd name="connsiteX2346" fmla="*/ 2699681 w 10679450"/>
              <a:gd name="connsiteY2346" fmla="*/ 2953120 h 6191997"/>
              <a:gd name="connsiteX2347" fmla="*/ 2729328 w 10679450"/>
              <a:gd name="connsiteY2347" fmla="*/ 2980296 h 6191997"/>
              <a:gd name="connsiteX2348" fmla="*/ 2731798 w 10679450"/>
              <a:gd name="connsiteY2348" fmla="*/ 3005001 h 6191997"/>
              <a:gd name="connsiteX2349" fmla="*/ 2724387 w 10679450"/>
              <a:gd name="connsiteY2349" fmla="*/ 3009942 h 6191997"/>
              <a:gd name="connsiteX2350" fmla="*/ 2746622 w 10679450"/>
              <a:gd name="connsiteY2350" fmla="*/ 3044530 h 6191997"/>
              <a:gd name="connsiteX2351" fmla="*/ 2721916 w 10679450"/>
              <a:gd name="connsiteY2351" fmla="*/ 3037118 h 6191997"/>
              <a:gd name="connsiteX2352" fmla="*/ 2739210 w 10679450"/>
              <a:gd name="connsiteY2352" fmla="*/ 3056882 h 6191997"/>
              <a:gd name="connsiteX2353" fmla="*/ 2746622 w 10679450"/>
              <a:gd name="connsiteY2353" fmla="*/ 3049471 h 6191997"/>
              <a:gd name="connsiteX2354" fmla="*/ 2716975 w 10679450"/>
              <a:gd name="connsiteY2354" fmla="*/ 3069235 h 6191997"/>
              <a:gd name="connsiteX2355" fmla="*/ 2721916 w 10679450"/>
              <a:gd name="connsiteY2355" fmla="*/ 3084058 h 6191997"/>
              <a:gd name="connsiteX2356" fmla="*/ 2729328 w 10679450"/>
              <a:gd name="connsiteY2356" fmla="*/ 3084058 h 6191997"/>
              <a:gd name="connsiteX2357" fmla="*/ 2657681 w 10679450"/>
              <a:gd name="connsiteY2357" fmla="*/ 3128528 h 6191997"/>
              <a:gd name="connsiteX2358" fmla="*/ 2600858 w 10679450"/>
              <a:gd name="connsiteY2358" fmla="*/ 3170527 h 6191997"/>
              <a:gd name="connsiteX2359" fmla="*/ 2583563 w 10679450"/>
              <a:gd name="connsiteY2359" fmla="*/ 3212526 h 6191997"/>
              <a:gd name="connsiteX2360" fmla="*/ 2590974 w 10679450"/>
              <a:gd name="connsiteY2360" fmla="*/ 3279231 h 6191997"/>
              <a:gd name="connsiteX2361" fmla="*/ 2610739 w 10679450"/>
              <a:gd name="connsiteY2361" fmla="*/ 3420052 h 6191997"/>
              <a:gd name="connsiteX2362" fmla="*/ 2568738 w 10679450"/>
              <a:gd name="connsiteY2362" fmla="*/ 3392876 h 6191997"/>
              <a:gd name="connsiteX2363" fmla="*/ 2546504 w 10679450"/>
              <a:gd name="connsiteY2363" fmla="*/ 3331112 h 6191997"/>
              <a:gd name="connsiteX2364" fmla="*/ 2541563 w 10679450"/>
              <a:gd name="connsiteY2364" fmla="*/ 3328642 h 6191997"/>
              <a:gd name="connsiteX2365" fmla="*/ 2539092 w 10679450"/>
              <a:gd name="connsiteY2365" fmla="*/ 3333583 h 6191997"/>
              <a:gd name="connsiteX2366" fmla="*/ 2504503 w 10679450"/>
              <a:gd name="connsiteY2366" fmla="*/ 3256996 h 6191997"/>
              <a:gd name="connsiteX2367" fmla="*/ 2435327 w 10679450"/>
              <a:gd name="connsiteY2367" fmla="*/ 3242173 h 6191997"/>
              <a:gd name="connsiteX2368" fmla="*/ 2413091 w 10679450"/>
              <a:gd name="connsiteY2368" fmla="*/ 3239702 h 6191997"/>
              <a:gd name="connsiteX2369" fmla="*/ 2385915 w 10679450"/>
              <a:gd name="connsiteY2369" fmla="*/ 3249584 h 6191997"/>
              <a:gd name="connsiteX2370" fmla="*/ 2383445 w 10679450"/>
              <a:gd name="connsiteY2370" fmla="*/ 3227350 h 6191997"/>
              <a:gd name="connsiteX2371" fmla="*/ 2324150 w 10679450"/>
              <a:gd name="connsiteY2371" fmla="*/ 3247114 h 6191997"/>
              <a:gd name="connsiteX2372" fmla="*/ 2331562 w 10679450"/>
              <a:gd name="connsiteY2372" fmla="*/ 3259467 h 6191997"/>
              <a:gd name="connsiteX2373" fmla="*/ 2343915 w 10679450"/>
              <a:gd name="connsiteY2373" fmla="*/ 3254526 h 6191997"/>
              <a:gd name="connsiteX2374" fmla="*/ 2351327 w 10679450"/>
              <a:gd name="connsiteY2374" fmla="*/ 3286642 h 6191997"/>
              <a:gd name="connsiteX2375" fmla="*/ 2321679 w 10679450"/>
              <a:gd name="connsiteY2375" fmla="*/ 3284172 h 6191997"/>
              <a:gd name="connsiteX2376" fmla="*/ 2287092 w 10679450"/>
              <a:gd name="connsiteY2376" fmla="*/ 3281701 h 6191997"/>
              <a:gd name="connsiteX2377" fmla="*/ 2183326 w 10679450"/>
              <a:gd name="connsiteY2377" fmla="*/ 3276760 h 6191997"/>
              <a:gd name="connsiteX2378" fmla="*/ 2183326 w 10679450"/>
              <a:gd name="connsiteY2378" fmla="*/ 3266878 h 6191997"/>
              <a:gd name="connsiteX2379" fmla="*/ 2172209 w 10679450"/>
              <a:gd name="connsiteY2379" fmla="*/ 3294981 h 6191997"/>
              <a:gd name="connsiteX2380" fmla="*/ 2156600 w 10679450"/>
              <a:gd name="connsiteY2380" fmla="*/ 3306315 h 6191997"/>
              <a:gd name="connsiteX2381" fmla="*/ 2151827 w 10679450"/>
              <a:gd name="connsiteY2381" fmla="*/ 3306098 h 6191997"/>
              <a:gd name="connsiteX2382" fmla="*/ 2148738 w 10679450"/>
              <a:gd name="connsiteY2382" fmla="*/ 3303936 h 6191997"/>
              <a:gd name="connsiteX2383" fmla="*/ 2136385 w 10679450"/>
              <a:gd name="connsiteY2383" fmla="*/ 3306407 h 6191997"/>
              <a:gd name="connsiteX2384" fmla="*/ 2132060 w 10679450"/>
              <a:gd name="connsiteY2384" fmla="*/ 3315675 h 6191997"/>
              <a:gd name="connsiteX2385" fmla="*/ 2138858 w 10679450"/>
              <a:gd name="connsiteY2385" fmla="*/ 3308877 h 6191997"/>
              <a:gd name="connsiteX2386" fmla="*/ 2129261 w 10679450"/>
              <a:gd name="connsiteY2386" fmla="*/ 3321672 h 6191997"/>
              <a:gd name="connsiteX2387" fmla="*/ 2127738 w 10679450"/>
              <a:gd name="connsiteY2387" fmla="*/ 3324936 h 6191997"/>
              <a:gd name="connsiteX2388" fmla="*/ 2125814 w 10679450"/>
              <a:gd name="connsiteY2388" fmla="*/ 3326267 h 6191997"/>
              <a:gd name="connsiteX2389" fmla="*/ 2124034 w 10679450"/>
              <a:gd name="connsiteY2389" fmla="*/ 3328642 h 6191997"/>
              <a:gd name="connsiteX2390" fmla="*/ 2124528 w 10679450"/>
              <a:gd name="connsiteY2390" fmla="*/ 3327158 h 6191997"/>
              <a:gd name="connsiteX2391" fmla="*/ 2111679 w 10679450"/>
              <a:gd name="connsiteY2391" fmla="*/ 3336053 h 6191997"/>
              <a:gd name="connsiteX2392" fmla="*/ 2104268 w 10679450"/>
              <a:gd name="connsiteY2392" fmla="*/ 3353347 h 6191997"/>
              <a:gd name="connsiteX2393" fmla="*/ 2114149 w 10679450"/>
              <a:gd name="connsiteY2393" fmla="*/ 3410169 h 6191997"/>
              <a:gd name="connsiteX2394" fmla="*/ 2119091 w 10679450"/>
              <a:gd name="connsiteY2394" fmla="*/ 3405228 h 6191997"/>
              <a:gd name="connsiteX2395" fmla="*/ 2114148 w 10679450"/>
              <a:gd name="connsiteY2395" fmla="*/ 3413186 h 6191997"/>
              <a:gd name="connsiteX2396" fmla="*/ 2114148 w 10679450"/>
              <a:gd name="connsiteY2396" fmla="*/ 3417581 h 6191997"/>
              <a:gd name="connsiteX2397" fmla="*/ 2112930 w 10679450"/>
              <a:gd name="connsiteY2397" fmla="*/ 3415146 h 6191997"/>
              <a:gd name="connsiteX2398" fmla="*/ 2106430 w 10679450"/>
              <a:gd name="connsiteY2398" fmla="*/ 3425611 h 6191997"/>
              <a:gd name="connsiteX2399" fmla="*/ 2099327 w 10679450"/>
              <a:gd name="connsiteY2399" fmla="*/ 3449698 h 6191997"/>
              <a:gd name="connsiteX2400" fmla="*/ 2109209 w 10679450"/>
              <a:gd name="connsiteY2400" fmla="*/ 3533696 h 6191997"/>
              <a:gd name="connsiteX2401" fmla="*/ 2200621 w 10679450"/>
              <a:gd name="connsiteY2401" fmla="*/ 3647341 h 6191997"/>
              <a:gd name="connsiteX2402" fmla="*/ 2269797 w 10679450"/>
              <a:gd name="connsiteY2402" fmla="*/ 3630048 h 6191997"/>
              <a:gd name="connsiteX2403" fmla="*/ 2299445 w 10679450"/>
              <a:gd name="connsiteY2403" fmla="*/ 3617695 h 6191997"/>
              <a:gd name="connsiteX2404" fmla="*/ 2326620 w 10679450"/>
              <a:gd name="connsiteY2404" fmla="*/ 3550990 h 6191997"/>
              <a:gd name="connsiteX2405" fmla="*/ 2398268 w 10679450"/>
              <a:gd name="connsiteY2405" fmla="*/ 3546049 h 6191997"/>
              <a:gd name="connsiteX2406" fmla="*/ 2408150 w 10679450"/>
              <a:gd name="connsiteY2406" fmla="*/ 3588048 h 6191997"/>
              <a:gd name="connsiteX2407" fmla="*/ 2395798 w 10679450"/>
              <a:gd name="connsiteY2407" fmla="*/ 3652282 h 6191997"/>
              <a:gd name="connsiteX2408" fmla="*/ 2393327 w 10679450"/>
              <a:gd name="connsiteY2408" fmla="*/ 3627577 h 6191997"/>
              <a:gd name="connsiteX2409" fmla="*/ 2383742 w 10679450"/>
              <a:gd name="connsiteY2409" fmla="*/ 3636770 h 6191997"/>
              <a:gd name="connsiteX2410" fmla="*/ 2387984 w 10679450"/>
              <a:gd name="connsiteY2410" fmla="*/ 3646877 h 6191997"/>
              <a:gd name="connsiteX2411" fmla="*/ 2366097 w 10679450"/>
              <a:gd name="connsiteY2411" fmla="*/ 3706633 h 6191997"/>
              <a:gd name="connsiteX2412" fmla="*/ 2356215 w 10679450"/>
              <a:gd name="connsiteY2412" fmla="*/ 3669575 h 6191997"/>
              <a:gd name="connsiteX2413" fmla="*/ 2359700 w 10679450"/>
              <a:gd name="connsiteY2413" fmla="*/ 3654829 h 6191997"/>
              <a:gd name="connsiteX2414" fmla="*/ 2355547 w 10679450"/>
              <a:gd name="connsiteY2414" fmla="*/ 3655036 h 6191997"/>
              <a:gd name="connsiteX2415" fmla="*/ 2355106 w 10679450"/>
              <a:gd name="connsiteY2415" fmla="*/ 3660041 h 6191997"/>
              <a:gd name="connsiteX2416" fmla="*/ 2351285 w 10679450"/>
              <a:gd name="connsiteY2416" fmla="*/ 3704164 h 6191997"/>
              <a:gd name="connsiteX2417" fmla="*/ 2361167 w 10679450"/>
              <a:gd name="connsiteY2417" fmla="*/ 3706634 h 6191997"/>
              <a:gd name="connsiteX2418" fmla="*/ 2375990 w 10679450"/>
              <a:gd name="connsiteY2418" fmla="*/ 3718987 h 6191997"/>
              <a:gd name="connsiteX2419" fmla="*/ 2351285 w 10679450"/>
              <a:gd name="connsiteY2419" fmla="*/ 3748634 h 6191997"/>
              <a:gd name="connsiteX2420" fmla="*/ 2329050 w 10679450"/>
              <a:gd name="connsiteY2420" fmla="*/ 3775809 h 6191997"/>
              <a:gd name="connsiteX2421" fmla="*/ 2283653 w 10679450"/>
              <a:gd name="connsiteY2421" fmla="*/ 3763766 h 6191997"/>
              <a:gd name="connsiteX2422" fmla="*/ 2270460 w 10679450"/>
              <a:gd name="connsiteY2422" fmla="*/ 3753326 h 6191997"/>
              <a:gd name="connsiteX2423" fmla="*/ 2269797 w 10679450"/>
              <a:gd name="connsiteY2423" fmla="*/ 3758516 h 6191997"/>
              <a:gd name="connsiteX2424" fmla="*/ 2195680 w 10679450"/>
              <a:gd name="connsiteY2424" fmla="*/ 3709105 h 6191997"/>
              <a:gd name="connsiteX2425" fmla="*/ 2148738 w 10679450"/>
              <a:gd name="connsiteY2425" fmla="*/ 3726398 h 6191997"/>
              <a:gd name="connsiteX2426" fmla="*/ 2022738 w 10679450"/>
              <a:gd name="connsiteY2426" fmla="*/ 3679458 h 6191997"/>
              <a:gd name="connsiteX2427" fmla="*/ 1936267 w 10679450"/>
              <a:gd name="connsiteY2427" fmla="*/ 3637459 h 6191997"/>
              <a:gd name="connsiteX2428" fmla="*/ 1884385 w 10679450"/>
              <a:gd name="connsiteY2428" fmla="*/ 3570754 h 6191997"/>
              <a:gd name="connsiteX2429" fmla="*/ 1852267 w 10679450"/>
              <a:gd name="connsiteY2429" fmla="*/ 3489227 h 6191997"/>
              <a:gd name="connsiteX2430" fmla="*/ 1810267 w 10679450"/>
              <a:gd name="connsiteY2430" fmla="*/ 3444757 h 6191997"/>
              <a:gd name="connsiteX2431" fmla="*/ 1778149 w 10679450"/>
              <a:gd name="connsiteY2431" fmla="*/ 3407699 h 6191997"/>
              <a:gd name="connsiteX2432" fmla="*/ 1768266 w 10679450"/>
              <a:gd name="connsiteY2432" fmla="*/ 3387935 h 6191997"/>
              <a:gd name="connsiteX2433" fmla="*/ 1750973 w 10679450"/>
              <a:gd name="connsiteY2433" fmla="*/ 3368170 h 6191997"/>
              <a:gd name="connsiteX2434" fmla="*/ 1728738 w 10679450"/>
              <a:gd name="connsiteY2434" fmla="*/ 3338524 h 6191997"/>
              <a:gd name="connsiteX2435" fmla="*/ 1694149 w 10679450"/>
              <a:gd name="connsiteY2435" fmla="*/ 3311348 h 6191997"/>
              <a:gd name="connsiteX2436" fmla="*/ 1659560 w 10679450"/>
              <a:gd name="connsiteY2436" fmla="*/ 3249584 h 6191997"/>
              <a:gd name="connsiteX2437" fmla="*/ 1600266 w 10679450"/>
              <a:gd name="connsiteY2437" fmla="*/ 3197703 h 6191997"/>
              <a:gd name="connsiteX2438" fmla="*/ 1644737 w 10679450"/>
              <a:gd name="connsiteY2438" fmla="*/ 3298995 h 6191997"/>
              <a:gd name="connsiteX2439" fmla="*/ 1694149 w 10679450"/>
              <a:gd name="connsiteY2439" fmla="*/ 3378053 h 6191997"/>
              <a:gd name="connsiteX2440" fmla="*/ 1691679 w 10679450"/>
              <a:gd name="connsiteY2440" fmla="*/ 3368170 h 6191997"/>
              <a:gd name="connsiteX2441" fmla="*/ 1721325 w 10679450"/>
              <a:gd name="connsiteY2441" fmla="*/ 3427463 h 6191997"/>
              <a:gd name="connsiteX2442" fmla="*/ 1736149 w 10679450"/>
              <a:gd name="connsiteY2442" fmla="*/ 3457110 h 6191997"/>
              <a:gd name="connsiteX2443" fmla="*/ 1763325 w 10679450"/>
              <a:gd name="connsiteY2443" fmla="*/ 3476874 h 6191997"/>
              <a:gd name="connsiteX2444" fmla="*/ 1733678 w 10679450"/>
              <a:gd name="connsiteY2444" fmla="*/ 3471933 h 6191997"/>
              <a:gd name="connsiteX2445" fmla="*/ 1681796 w 10679450"/>
              <a:gd name="connsiteY2445" fmla="*/ 3437345 h 6191997"/>
              <a:gd name="connsiteX2446" fmla="*/ 1654618 w 10679450"/>
              <a:gd name="connsiteY2446" fmla="*/ 3363229 h 6191997"/>
              <a:gd name="connsiteX2447" fmla="*/ 1600266 w 10679450"/>
              <a:gd name="connsiteY2447" fmla="*/ 3333583 h 6191997"/>
              <a:gd name="connsiteX2448" fmla="*/ 1624972 w 10679450"/>
              <a:gd name="connsiteY2448" fmla="*/ 3333583 h 6191997"/>
              <a:gd name="connsiteX2449" fmla="*/ 1600266 w 10679450"/>
              <a:gd name="connsiteY2449" fmla="*/ 3279231 h 6191997"/>
              <a:gd name="connsiteX2450" fmla="*/ 1568148 w 10679450"/>
              <a:gd name="connsiteY2450" fmla="*/ 3239702 h 6191997"/>
              <a:gd name="connsiteX2451" fmla="*/ 1518737 w 10679450"/>
              <a:gd name="connsiteY2451" fmla="*/ 3140881 h 6191997"/>
              <a:gd name="connsiteX2452" fmla="*/ 1469325 w 10679450"/>
              <a:gd name="connsiteY2452" fmla="*/ 3111234 h 6191997"/>
              <a:gd name="connsiteX2453" fmla="*/ 1447089 w 10679450"/>
              <a:gd name="connsiteY2453" fmla="*/ 3101352 h 6191997"/>
              <a:gd name="connsiteX2454" fmla="*/ 1427325 w 10679450"/>
              <a:gd name="connsiteY2454" fmla="*/ 3076647 h 6191997"/>
              <a:gd name="connsiteX2455" fmla="*/ 1390266 w 10679450"/>
              <a:gd name="connsiteY2455" fmla="*/ 3022295 h 6191997"/>
              <a:gd name="connsiteX2456" fmla="*/ 1372972 w 10679450"/>
              <a:gd name="connsiteY2456" fmla="*/ 2977825 h 6191997"/>
              <a:gd name="connsiteX2457" fmla="*/ 1382854 w 10679450"/>
              <a:gd name="connsiteY2457" fmla="*/ 2987707 h 6191997"/>
              <a:gd name="connsiteX2458" fmla="*/ 1385324 w 10679450"/>
              <a:gd name="connsiteY2458" fmla="*/ 2965472 h 6191997"/>
              <a:gd name="connsiteX2459" fmla="*/ 1368030 w 10679450"/>
              <a:gd name="connsiteY2459" fmla="*/ 2972884 h 6191997"/>
              <a:gd name="connsiteX2460" fmla="*/ 1333441 w 10679450"/>
              <a:gd name="connsiteY2460" fmla="*/ 2906179 h 6191997"/>
              <a:gd name="connsiteX2461" fmla="*/ 1316147 w 10679450"/>
              <a:gd name="connsiteY2461" fmla="*/ 2871592 h 6191997"/>
              <a:gd name="connsiteX2462" fmla="*/ 1321088 w 10679450"/>
              <a:gd name="connsiteY2462" fmla="*/ 2819710 h 6191997"/>
              <a:gd name="connsiteX2463" fmla="*/ 1323560 w 10679450"/>
              <a:gd name="connsiteY2463" fmla="*/ 2711007 h 6191997"/>
              <a:gd name="connsiteX2464" fmla="*/ 1345795 w 10679450"/>
              <a:gd name="connsiteY2464" fmla="*/ 2639361 h 6191997"/>
              <a:gd name="connsiteX2465" fmla="*/ 1330045 w 10679450"/>
              <a:gd name="connsiteY2465" fmla="*/ 2632876 h 6191997"/>
              <a:gd name="connsiteX2466" fmla="*/ 1325866 w 10679450"/>
              <a:gd name="connsiteY2466" fmla="*/ 2622727 h 6191997"/>
              <a:gd name="connsiteX2467" fmla="*/ 1323560 w 10679450"/>
              <a:gd name="connsiteY2467" fmla="*/ 2597362 h 6191997"/>
              <a:gd name="connsiteX2468" fmla="*/ 1303795 w 10679450"/>
              <a:gd name="connsiteY2468" fmla="*/ 2555363 h 6191997"/>
              <a:gd name="connsiteX2469" fmla="*/ 1328501 w 10679450"/>
              <a:gd name="connsiteY2469" fmla="*/ 2547951 h 6191997"/>
              <a:gd name="connsiteX2470" fmla="*/ 1353206 w 10679450"/>
              <a:gd name="connsiteY2470" fmla="*/ 2582539 h 6191997"/>
              <a:gd name="connsiteX2471" fmla="*/ 1372972 w 10679450"/>
              <a:gd name="connsiteY2471" fmla="*/ 2565245 h 6191997"/>
              <a:gd name="connsiteX2472" fmla="*/ 1372972 w 10679450"/>
              <a:gd name="connsiteY2472" fmla="*/ 2525716 h 6191997"/>
              <a:gd name="connsiteX2473" fmla="*/ 1350736 w 10679450"/>
              <a:gd name="connsiteY2473" fmla="*/ 2508423 h 6191997"/>
              <a:gd name="connsiteX2474" fmla="*/ 1363089 w 10679450"/>
              <a:gd name="connsiteY2474" fmla="*/ 2503481 h 6191997"/>
              <a:gd name="connsiteX2475" fmla="*/ 1343324 w 10679450"/>
              <a:gd name="connsiteY2475" fmla="*/ 2478776 h 6191997"/>
              <a:gd name="connsiteX2476" fmla="*/ 1335913 w 10679450"/>
              <a:gd name="connsiteY2476" fmla="*/ 2491129 h 6191997"/>
              <a:gd name="connsiteX2477" fmla="*/ 1323560 w 10679450"/>
              <a:gd name="connsiteY2477" fmla="*/ 2463953 h 6191997"/>
              <a:gd name="connsiteX2478" fmla="*/ 1323560 w 10679450"/>
              <a:gd name="connsiteY2478" fmla="*/ 2471364 h 6191997"/>
              <a:gd name="connsiteX2479" fmla="*/ 1303795 w 10679450"/>
              <a:gd name="connsiteY2479" fmla="*/ 2444189 h 6191997"/>
              <a:gd name="connsiteX2480" fmla="*/ 1251928 w 10679450"/>
              <a:gd name="connsiteY2480" fmla="*/ 2439247 h 6191997"/>
              <a:gd name="connsiteX2481" fmla="*/ 1264280 w 10679450"/>
              <a:gd name="connsiteY2481" fmla="*/ 2434306 h 6191997"/>
              <a:gd name="connsiteX2482" fmla="*/ 1251928 w 10679450"/>
              <a:gd name="connsiteY2482" fmla="*/ 2424424 h 6191997"/>
              <a:gd name="connsiteX2483" fmla="*/ 1259339 w 10679450"/>
              <a:gd name="connsiteY2483" fmla="*/ 2421954 h 6191997"/>
              <a:gd name="connsiteX2484" fmla="*/ 1222282 w 10679450"/>
              <a:gd name="connsiteY2484" fmla="*/ 2402189 h 6191997"/>
              <a:gd name="connsiteX2485" fmla="*/ 1212400 w 10679450"/>
              <a:gd name="connsiteY2485" fmla="*/ 2399719 h 6191997"/>
              <a:gd name="connsiteX2486" fmla="*/ 1224751 w 10679450"/>
              <a:gd name="connsiteY2486" fmla="*/ 2394778 h 6191997"/>
              <a:gd name="connsiteX2487" fmla="*/ 1219811 w 10679450"/>
              <a:gd name="connsiteY2487" fmla="*/ 2379954 h 6191997"/>
              <a:gd name="connsiteX2488" fmla="*/ 1212400 w 10679450"/>
              <a:gd name="connsiteY2488" fmla="*/ 2387366 h 6191997"/>
              <a:gd name="connsiteX2489" fmla="*/ 1207459 w 10679450"/>
              <a:gd name="connsiteY2489" fmla="*/ 2347837 h 6191997"/>
              <a:gd name="connsiteX2490" fmla="*/ 1197576 w 10679450"/>
              <a:gd name="connsiteY2490" fmla="*/ 2352778 h 6191997"/>
              <a:gd name="connsiteX2491" fmla="*/ 1172871 w 10679450"/>
              <a:gd name="connsiteY2491" fmla="*/ 2320662 h 6191997"/>
              <a:gd name="connsiteX2492" fmla="*/ 1175342 w 10679450"/>
              <a:gd name="connsiteY2492" fmla="*/ 2298427 h 6191997"/>
              <a:gd name="connsiteX2493" fmla="*/ 1162990 w 10679450"/>
              <a:gd name="connsiteY2493" fmla="*/ 2293485 h 6191997"/>
              <a:gd name="connsiteX2494" fmla="*/ 1148167 w 10679450"/>
              <a:gd name="connsiteY2494" fmla="*/ 2258898 h 6191997"/>
              <a:gd name="connsiteX2495" fmla="*/ 1143225 w 10679450"/>
              <a:gd name="connsiteY2495" fmla="*/ 2236663 h 6191997"/>
              <a:gd name="connsiteX2496" fmla="*/ 1138593 w 10679450"/>
              <a:gd name="connsiteY2496" fmla="*/ 2219369 h 6191997"/>
              <a:gd name="connsiteX2497" fmla="*/ 1121400 w 10679450"/>
              <a:gd name="connsiteY2497" fmla="*/ 2224195 h 6191997"/>
              <a:gd name="connsiteX2498" fmla="*/ 1123461 w 10679450"/>
              <a:gd name="connsiteY2498" fmla="*/ 2198678 h 6191997"/>
              <a:gd name="connsiteX2499" fmla="*/ 1111108 w 10679450"/>
              <a:gd name="connsiteY2499" fmla="*/ 2169958 h 6191997"/>
              <a:gd name="connsiteX2500" fmla="*/ 1111108 w 10679450"/>
              <a:gd name="connsiteY2500" fmla="*/ 2160076 h 6191997"/>
              <a:gd name="connsiteX2501" fmla="*/ 1096392 w 10679450"/>
              <a:gd name="connsiteY2501" fmla="*/ 2170404 h 6191997"/>
              <a:gd name="connsiteX2502" fmla="*/ 1106168 w 10679450"/>
              <a:gd name="connsiteY2502" fmla="*/ 2211958 h 6191997"/>
              <a:gd name="connsiteX2503" fmla="*/ 1093815 w 10679450"/>
              <a:gd name="connsiteY2503" fmla="*/ 2202075 h 6191997"/>
              <a:gd name="connsiteX2504" fmla="*/ 1093815 w 10679450"/>
              <a:gd name="connsiteY2504" fmla="*/ 2194664 h 6191997"/>
              <a:gd name="connsiteX2505" fmla="*/ 1088876 w 10679450"/>
              <a:gd name="connsiteY2505" fmla="*/ 2192193 h 6191997"/>
              <a:gd name="connsiteX2506" fmla="*/ 1083933 w 10679450"/>
              <a:gd name="connsiteY2506" fmla="*/ 2199605 h 6191997"/>
              <a:gd name="connsiteX2507" fmla="*/ 1095980 w 10679450"/>
              <a:gd name="connsiteY2507" fmla="*/ 2170692 h 6191997"/>
              <a:gd name="connsiteX2508" fmla="*/ 1093507 w 10679450"/>
              <a:gd name="connsiteY2508" fmla="*/ 2172429 h 6191997"/>
              <a:gd name="connsiteX2509" fmla="*/ 1081462 w 10679450"/>
              <a:gd name="connsiteY2509" fmla="*/ 2192193 h 6191997"/>
              <a:gd name="connsiteX2510" fmla="*/ 1096285 w 10679450"/>
              <a:gd name="connsiteY2510" fmla="*/ 2155135 h 6191997"/>
              <a:gd name="connsiteX2511" fmla="*/ 1054287 w 10679450"/>
              <a:gd name="connsiteY2511" fmla="*/ 2110666 h 6191997"/>
              <a:gd name="connsiteX2512" fmla="*/ 1061699 w 10679450"/>
              <a:gd name="connsiteY2512" fmla="*/ 2115607 h 6191997"/>
              <a:gd name="connsiteX2513" fmla="*/ 1059228 w 10679450"/>
              <a:gd name="connsiteY2513" fmla="*/ 2105724 h 6191997"/>
              <a:gd name="connsiteX2514" fmla="*/ 1039463 w 10679450"/>
              <a:gd name="connsiteY2514" fmla="*/ 2095842 h 6191997"/>
              <a:gd name="connsiteX2515" fmla="*/ 1049346 w 10679450"/>
              <a:gd name="connsiteY2515" fmla="*/ 2093372 h 6191997"/>
              <a:gd name="connsiteX2516" fmla="*/ 1041934 w 10679450"/>
              <a:gd name="connsiteY2516" fmla="*/ 2081019 h 6191997"/>
              <a:gd name="connsiteX2517" fmla="*/ 1034522 w 10679450"/>
              <a:gd name="connsiteY2517" fmla="*/ 2081019 h 6191997"/>
              <a:gd name="connsiteX2518" fmla="*/ 1034522 w 10679450"/>
              <a:gd name="connsiteY2518" fmla="*/ 2073608 h 6191997"/>
              <a:gd name="connsiteX2519" fmla="*/ 1051816 w 10679450"/>
              <a:gd name="connsiteY2519" fmla="*/ 2083490 h 6191997"/>
              <a:gd name="connsiteX2520" fmla="*/ 1036993 w 10679450"/>
              <a:gd name="connsiteY2520" fmla="*/ 2061255 h 6191997"/>
              <a:gd name="connsiteX2521" fmla="*/ 1032051 w 10679450"/>
              <a:gd name="connsiteY2521" fmla="*/ 2061255 h 6191997"/>
              <a:gd name="connsiteX2522" fmla="*/ 1029581 w 10679450"/>
              <a:gd name="connsiteY2522" fmla="*/ 2068666 h 6191997"/>
              <a:gd name="connsiteX2523" fmla="*/ 1036993 w 10679450"/>
              <a:gd name="connsiteY2523" fmla="*/ 2053843 h 6191997"/>
              <a:gd name="connsiteX2524" fmla="*/ 1032051 w 10679450"/>
              <a:gd name="connsiteY2524" fmla="*/ 2053843 h 6191997"/>
              <a:gd name="connsiteX2525" fmla="*/ 1034522 w 10679450"/>
              <a:gd name="connsiteY2525" fmla="*/ 2046431 h 6191997"/>
              <a:gd name="connsiteX2526" fmla="*/ 1024640 w 10679450"/>
              <a:gd name="connsiteY2526" fmla="*/ 2056314 h 6191997"/>
              <a:gd name="connsiteX2527" fmla="*/ 994993 w 10679450"/>
              <a:gd name="connsiteY2527" fmla="*/ 2029138 h 6191997"/>
              <a:gd name="connsiteX2528" fmla="*/ 977701 w 10679450"/>
              <a:gd name="connsiteY2528" fmla="*/ 1977256 h 6191997"/>
              <a:gd name="connsiteX2529" fmla="*/ 975231 w 10679450"/>
              <a:gd name="connsiteY2529" fmla="*/ 2029138 h 6191997"/>
              <a:gd name="connsiteX2530" fmla="*/ 957935 w 10679450"/>
              <a:gd name="connsiteY2530" fmla="*/ 2004432 h 6191997"/>
              <a:gd name="connsiteX2531" fmla="*/ 943113 w 10679450"/>
              <a:gd name="connsiteY2531" fmla="*/ 2001962 h 6191997"/>
              <a:gd name="connsiteX2532" fmla="*/ 933232 w 10679450"/>
              <a:gd name="connsiteY2532" fmla="*/ 1999491 h 6191997"/>
              <a:gd name="connsiteX2533" fmla="*/ 930760 w 10679450"/>
              <a:gd name="connsiteY2533" fmla="*/ 2004432 h 6191997"/>
              <a:gd name="connsiteX2534" fmla="*/ 915937 w 10679450"/>
              <a:gd name="connsiteY2534" fmla="*/ 2016785 h 6191997"/>
              <a:gd name="connsiteX2535" fmla="*/ 908524 w 10679450"/>
              <a:gd name="connsiteY2535" fmla="*/ 1969845 h 6191997"/>
              <a:gd name="connsiteX2536" fmla="*/ 898642 w 10679450"/>
              <a:gd name="connsiteY2536" fmla="*/ 1962433 h 6191997"/>
              <a:gd name="connsiteX2537" fmla="*/ 906054 w 10679450"/>
              <a:gd name="connsiteY2537" fmla="*/ 1969845 h 6191997"/>
              <a:gd name="connsiteX2538" fmla="*/ 891231 w 10679450"/>
              <a:gd name="connsiteY2538" fmla="*/ 1974786 h 6191997"/>
              <a:gd name="connsiteX2539" fmla="*/ 876408 w 10679450"/>
              <a:gd name="connsiteY2539" fmla="*/ 1992080 h 6191997"/>
              <a:gd name="connsiteX2540" fmla="*/ 851702 w 10679450"/>
              <a:gd name="connsiteY2540" fmla="*/ 1942669 h 6191997"/>
              <a:gd name="connsiteX2541" fmla="*/ 856645 w 10679450"/>
              <a:gd name="connsiteY2541" fmla="*/ 1967374 h 6191997"/>
              <a:gd name="connsiteX2542" fmla="*/ 861585 w 10679450"/>
              <a:gd name="connsiteY2542" fmla="*/ 1950081 h 6191997"/>
              <a:gd name="connsiteX2543" fmla="*/ 849231 w 10679450"/>
              <a:gd name="connsiteY2543" fmla="*/ 1937728 h 6191997"/>
              <a:gd name="connsiteX2544" fmla="*/ 792409 w 10679450"/>
              <a:gd name="connsiteY2544" fmla="*/ 1947609 h 6191997"/>
              <a:gd name="connsiteX2545" fmla="*/ 792409 w 10679450"/>
              <a:gd name="connsiteY2545" fmla="*/ 1940198 h 6191997"/>
              <a:gd name="connsiteX2546" fmla="*/ 715821 w 10679450"/>
              <a:gd name="connsiteY2546" fmla="*/ 1940198 h 6191997"/>
              <a:gd name="connsiteX2547" fmla="*/ 681234 w 10679450"/>
              <a:gd name="connsiteY2547" fmla="*/ 1910552 h 6191997"/>
              <a:gd name="connsiteX2548" fmla="*/ 661468 w 10679450"/>
              <a:gd name="connsiteY2548" fmla="*/ 1900669 h 6191997"/>
              <a:gd name="connsiteX2549" fmla="*/ 644176 w 10679450"/>
              <a:gd name="connsiteY2549" fmla="*/ 1900669 h 6191997"/>
              <a:gd name="connsiteX2550" fmla="*/ 651587 w 10679450"/>
              <a:gd name="connsiteY2550" fmla="*/ 1890788 h 6191997"/>
              <a:gd name="connsiteX2551" fmla="*/ 631824 w 10679450"/>
              <a:gd name="connsiteY2551" fmla="*/ 1895729 h 6191997"/>
              <a:gd name="connsiteX2552" fmla="*/ 646647 w 10679450"/>
              <a:gd name="connsiteY2552" fmla="*/ 1885845 h 6191997"/>
              <a:gd name="connsiteX2553" fmla="*/ 634294 w 10679450"/>
              <a:gd name="connsiteY2553" fmla="*/ 1888317 h 6191997"/>
              <a:gd name="connsiteX2554" fmla="*/ 644176 w 10679450"/>
              <a:gd name="connsiteY2554" fmla="*/ 1873494 h 6191997"/>
              <a:gd name="connsiteX2555" fmla="*/ 604648 w 10679450"/>
              <a:gd name="connsiteY2555" fmla="*/ 1868552 h 6191997"/>
              <a:gd name="connsiteX2556" fmla="*/ 597236 w 10679450"/>
              <a:gd name="connsiteY2556" fmla="*/ 1885845 h 6191997"/>
              <a:gd name="connsiteX2557" fmla="*/ 602177 w 10679450"/>
              <a:gd name="connsiteY2557" fmla="*/ 1863612 h 6191997"/>
              <a:gd name="connsiteX2558" fmla="*/ 594766 w 10679450"/>
              <a:gd name="connsiteY2558" fmla="*/ 1875963 h 6191997"/>
              <a:gd name="connsiteX2559" fmla="*/ 584883 w 10679450"/>
              <a:gd name="connsiteY2559" fmla="*/ 1878434 h 6191997"/>
              <a:gd name="connsiteX2560" fmla="*/ 589824 w 10679450"/>
              <a:gd name="connsiteY2560" fmla="*/ 1878434 h 6191997"/>
              <a:gd name="connsiteX2561" fmla="*/ 589824 w 10679450"/>
              <a:gd name="connsiteY2561" fmla="*/ 1893257 h 6191997"/>
              <a:gd name="connsiteX2562" fmla="*/ 579943 w 10679450"/>
              <a:gd name="connsiteY2562" fmla="*/ 1903140 h 6191997"/>
              <a:gd name="connsiteX2563" fmla="*/ 579943 w 10679450"/>
              <a:gd name="connsiteY2563" fmla="*/ 1908080 h 6191997"/>
              <a:gd name="connsiteX2564" fmla="*/ 594766 w 10679450"/>
              <a:gd name="connsiteY2564" fmla="*/ 1900669 h 6191997"/>
              <a:gd name="connsiteX2565" fmla="*/ 587354 w 10679450"/>
              <a:gd name="connsiteY2565" fmla="*/ 1920434 h 6191997"/>
              <a:gd name="connsiteX2566" fmla="*/ 594766 w 10679450"/>
              <a:gd name="connsiteY2566" fmla="*/ 1922904 h 6191997"/>
              <a:gd name="connsiteX2567" fmla="*/ 557706 w 10679450"/>
              <a:gd name="connsiteY2567" fmla="*/ 1930315 h 6191997"/>
              <a:gd name="connsiteX2568" fmla="*/ 552765 w 10679450"/>
              <a:gd name="connsiteY2568" fmla="*/ 1952550 h 6191997"/>
              <a:gd name="connsiteX2569" fmla="*/ 550295 w 10679450"/>
              <a:gd name="connsiteY2569" fmla="*/ 1937728 h 6191997"/>
              <a:gd name="connsiteX2570" fmla="*/ 530530 w 10679450"/>
              <a:gd name="connsiteY2570" fmla="*/ 1972315 h 6191997"/>
              <a:gd name="connsiteX2571" fmla="*/ 533001 w 10679450"/>
              <a:gd name="connsiteY2571" fmla="*/ 1959963 h 6191997"/>
              <a:gd name="connsiteX2572" fmla="*/ 508297 w 10679450"/>
              <a:gd name="connsiteY2572" fmla="*/ 1974786 h 6191997"/>
              <a:gd name="connsiteX2573" fmla="*/ 483591 w 10679450"/>
              <a:gd name="connsiteY2573" fmla="*/ 1972315 h 6191997"/>
              <a:gd name="connsiteX2574" fmla="*/ 495944 w 10679450"/>
              <a:gd name="connsiteY2574" fmla="*/ 1972315 h 6191997"/>
              <a:gd name="connsiteX2575" fmla="*/ 505826 w 10679450"/>
              <a:gd name="connsiteY2575" fmla="*/ 1952550 h 6191997"/>
              <a:gd name="connsiteX2576" fmla="*/ 495944 w 10679450"/>
              <a:gd name="connsiteY2576" fmla="*/ 1917963 h 6191997"/>
              <a:gd name="connsiteX2577" fmla="*/ 518178 w 10679450"/>
              <a:gd name="connsiteY2577" fmla="*/ 1880905 h 6191997"/>
              <a:gd name="connsiteX2578" fmla="*/ 565119 w 10679450"/>
              <a:gd name="connsiteY2578" fmla="*/ 1885845 h 6191997"/>
              <a:gd name="connsiteX2579" fmla="*/ 557706 w 10679450"/>
              <a:gd name="connsiteY2579" fmla="*/ 1846317 h 6191997"/>
              <a:gd name="connsiteX2580" fmla="*/ 520648 w 10679450"/>
              <a:gd name="connsiteY2580" fmla="*/ 1856199 h 6191997"/>
              <a:gd name="connsiteX2581" fmla="*/ 530530 w 10679450"/>
              <a:gd name="connsiteY2581" fmla="*/ 1796907 h 6191997"/>
              <a:gd name="connsiteX2582" fmla="*/ 493473 w 10679450"/>
              <a:gd name="connsiteY2582" fmla="*/ 1878434 h 6191997"/>
              <a:gd name="connsiteX2583" fmla="*/ 444062 w 10679450"/>
              <a:gd name="connsiteY2583" fmla="*/ 1920434 h 6191997"/>
              <a:gd name="connsiteX2584" fmla="*/ 439120 w 10679450"/>
              <a:gd name="connsiteY2584" fmla="*/ 1947609 h 6191997"/>
              <a:gd name="connsiteX2585" fmla="*/ 434179 w 10679450"/>
              <a:gd name="connsiteY2585" fmla="*/ 1952550 h 6191997"/>
              <a:gd name="connsiteX2586" fmla="*/ 426769 w 10679450"/>
              <a:gd name="connsiteY2586" fmla="*/ 1957492 h 6191997"/>
              <a:gd name="connsiteX2587" fmla="*/ 409475 w 10679450"/>
              <a:gd name="connsiteY2587" fmla="*/ 1997021 h 6191997"/>
              <a:gd name="connsiteX2588" fmla="*/ 411945 w 10679450"/>
              <a:gd name="connsiteY2588" fmla="*/ 2036549 h 6191997"/>
              <a:gd name="connsiteX2589" fmla="*/ 365005 w 10679450"/>
              <a:gd name="connsiteY2589" fmla="*/ 2071137 h 6191997"/>
              <a:gd name="connsiteX2590" fmla="*/ 340300 w 10679450"/>
              <a:gd name="connsiteY2590" fmla="*/ 2095842 h 6191997"/>
              <a:gd name="connsiteX2591" fmla="*/ 310653 w 10679450"/>
              <a:gd name="connsiteY2591" fmla="*/ 2132900 h 6191997"/>
              <a:gd name="connsiteX2592" fmla="*/ 293359 w 10679450"/>
              <a:gd name="connsiteY2592" fmla="*/ 2137842 h 6191997"/>
              <a:gd name="connsiteX2593" fmla="*/ 298301 w 10679450"/>
              <a:gd name="connsiteY2593" fmla="*/ 2137842 h 6191997"/>
              <a:gd name="connsiteX2594" fmla="*/ 298301 w 10679450"/>
              <a:gd name="connsiteY2594" fmla="*/ 2142783 h 6191997"/>
              <a:gd name="connsiteX2595" fmla="*/ 261242 w 10679450"/>
              <a:gd name="connsiteY2595" fmla="*/ 2142783 h 6191997"/>
              <a:gd name="connsiteX2596" fmla="*/ 243949 w 10679450"/>
              <a:gd name="connsiteY2596" fmla="*/ 2192193 h 6191997"/>
              <a:gd name="connsiteX2597" fmla="*/ 189598 w 10679450"/>
              <a:gd name="connsiteY2597" fmla="*/ 2202076 h 6191997"/>
              <a:gd name="connsiteX2598" fmla="*/ 192068 w 10679450"/>
              <a:gd name="connsiteY2598" fmla="*/ 2189723 h 6191997"/>
              <a:gd name="connsiteX2599" fmla="*/ 157481 w 10679450"/>
              <a:gd name="connsiteY2599" fmla="*/ 2209487 h 6191997"/>
              <a:gd name="connsiteX2600" fmla="*/ 142658 w 10679450"/>
              <a:gd name="connsiteY2600" fmla="*/ 2216899 h 6191997"/>
              <a:gd name="connsiteX2601" fmla="*/ 140187 w 10679450"/>
              <a:gd name="connsiteY2601" fmla="*/ 2229251 h 6191997"/>
              <a:gd name="connsiteX2602" fmla="*/ 132775 w 10679450"/>
              <a:gd name="connsiteY2602" fmla="*/ 2216899 h 6191997"/>
              <a:gd name="connsiteX2603" fmla="*/ 209362 w 10679450"/>
              <a:gd name="connsiteY2603" fmla="*/ 2169958 h 6191997"/>
              <a:gd name="connsiteX2604" fmla="*/ 211833 w 10679450"/>
              <a:gd name="connsiteY2604" fmla="*/ 2179841 h 6191997"/>
              <a:gd name="connsiteX2605" fmla="*/ 226655 w 10679450"/>
              <a:gd name="connsiteY2605" fmla="*/ 2179841 h 6191997"/>
              <a:gd name="connsiteX2606" fmla="*/ 268654 w 10679450"/>
              <a:gd name="connsiteY2606" fmla="*/ 2125489 h 6191997"/>
              <a:gd name="connsiteX2607" fmla="*/ 315594 w 10679450"/>
              <a:gd name="connsiteY2607" fmla="*/ 2043961 h 6191997"/>
              <a:gd name="connsiteX2608" fmla="*/ 332888 w 10679450"/>
              <a:gd name="connsiteY2608" fmla="*/ 1999491 h 6191997"/>
              <a:gd name="connsiteX2609" fmla="*/ 281007 w 10679450"/>
              <a:gd name="connsiteY2609" fmla="*/ 2004432 h 6191997"/>
              <a:gd name="connsiteX2610" fmla="*/ 271125 w 10679450"/>
              <a:gd name="connsiteY2610" fmla="*/ 2034079 h 6191997"/>
              <a:gd name="connsiteX2611" fmla="*/ 243949 w 10679450"/>
              <a:gd name="connsiteY2611" fmla="*/ 2009373 h 6191997"/>
              <a:gd name="connsiteX2612" fmla="*/ 226655 w 10679450"/>
              <a:gd name="connsiteY2612" fmla="*/ 1989609 h 6191997"/>
              <a:gd name="connsiteX2613" fmla="*/ 172304 w 10679450"/>
              <a:gd name="connsiteY2613" fmla="*/ 2026667 h 6191997"/>
              <a:gd name="connsiteX2614" fmla="*/ 189598 w 10679450"/>
              <a:gd name="connsiteY2614" fmla="*/ 1999491 h 6191997"/>
              <a:gd name="connsiteX2615" fmla="*/ 177245 w 10679450"/>
              <a:gd name="connsiteY2615" fmla="*/ 1957492 h 6191997"/>
              <a:gd name="connsiteX2616" fmla="*/ 192068 w 10679450"/>
              <a:gd name="connsiteY2616" fmla="*/ 1895729 h 6191997"/>
              <a:gd name="connsiteX2617" fmla="*/ 113011 w 10679450"/>
              <a:gd name="connsiteY2617" fmla="*/ 1952550 h 6191997"/>
              <a:gd name="connsiteX2618" fmla="*/ 122893 w 10679450"/>
              <a:gd name="connsiteY2618" fmla="*/ 1950081 h 6191997"/>
              <a:gd name="connsiteX2619" fmla="*/ 117952 w 10679450"/>
              <a:gd name="connsiteY2619" fmla="*/ 1942669 h 6191997"/>
              <a:gd name="connsiteX2620" fmla="*/ 117952 w 10679450"/>
              <a:gd name="connsiteY2620" fmla="*/ 1908080 h 6191997"/>
              <a:gd name="connsiteX2621" fmla="*/ 98188 w 10679450"/>
              <a:gd name="connsiteY2621" fmla="*/ 1885845 h 6191997"/>
              <a:gd name="connsiteX2622" fmla="*/ 103129 w 10679450"/>
              <a:gd name="connsiteY2622" fmla="*/ 1878434 h 6191997"/>
              <a:gd name="connsiteX2623" fmla="*/ 93247 w 10679450"/>
              <a:gd name="connsiteY2623" fmla="*/ 1873494 h 6191997"/>
              <a:gd name="connsiteX2624" fmla="*/ 80894 w 10679450"/>
              <a:gd name="connsiteY2624" fmla="*/ 1856199 h 6191997"/>
              <a:gd name="connsiteX2625" fmla="*/ 83365 w 10679450"/>
              <a:gd name="connsiteY2625" fmla="*/ 1843847 h 6191997"/>
              <a:gd name="connsiteX2626" fmla="*/ 83365 w 10679450"/>
              <a:gd name="connsiteY2626" fmla="*/ 1841376 h 6191997"/>
              <a:gd name="connsiteX2627" fmla="*/ 53718 w 10679450"/>
              <a:gd name="connsiteY2627" fmla="*/ 1846317 h 6191997"/>
              <a:gd name="connsiteX2628" fmla="*/ 58660 w 10679450"/>
              <a:gd name="connsiteY2628" fmla="*/ 1838905 h 6191997"/>
              <a:gd name="connsiteX2629" fmla="*/ 53718 w 10679450"/>
              <a:gd name="connsiteY2629" fmla="*/ 1829024 h 6191997"/>
              <a:gd name="connsiteX2630" fmla="*/ 75953 w 10679450"/>
              <a:gd name="connsiteY2630" fmla="*/ 1791966 h 6191997"/>
              <a:gd name="connsiteX2631" fmla="*/ 110540 w 10679450"/>
              <a:gd name="connsiteY2631" fmla="*/ 1769730 h 6191997"/>
              <a:gd name="connsiteX2632" fmla="*/ 135246 w 10679450"/>
              <a:gd name="connsiteY2632" fmla="*/ 1745025 h 6191997"/>
              <a:gd name="connsiteX2633" fmla="*/ 150069 w 10679450"/>
              <a:gd name="connsiteY2633" fmla="*/ 1745025 h 6191997"/>
              <a:gd name="connsiteX2634" fmla="*/ 177245 w 10679450"/>
              <a:gd name="connsiteY2634" fmla="*/ 1717850 h 6191997"/>
              <a:gd name="connsiteX2635" fmla="*/ 172304 w 10679450"/>
              <a:gd name="connsiteY2635" fmla="*/ 1725261 h 6191997"/>
              <a:gd name="connsiteX2636" fmla="*/ 216773 w 10679450"/>
              <a:gd name="connsiteY2636" fmla="*/ 1698084 h 6191997"/>
              <a:gd name="connsiteX2637" fmla="*/ 197009 w 10679450"/>
              <a:gd name="connsiteY2637" fmla="*/ 1661027 h 6191997"/>
              <a:gd name="connsiteX2638" fmla="*/ 197009 w 10679450"/>
              <a:gd name="connsiteY2638" fmla="*/ 1651144 h 6191997"/>
              <a:gd name="connsiteX2639" fmla="*/ 219244 w 10679450"/>
              <a:gd name="connsiteY2639" fmla="*/ 1636321 h 6191997"/>
              <a:gd name="connsiteX2640" fmla="*/ 189598 w 10679450"/>
              <a:gd name="connsiteY2640" fmla="*/ 1631380 h 6191997"/>
              <a:gd name="connsiteX2641" fmla="*/ 159951 w 10679450"/>
              <a:gd name="connsiteY2641" fmla="*/ 1668438 h 6191997"/>
              <a:gd name="connsiteX2642" fmla="*/ 140187 w 10679450"/>
              <a:gd name="connsiteY2642" fmla="*/ 1646203 h 6191997"/>
              <a:gd name="connsiteX2643" fmla="*/ 150069 w 10679450"/>
              <a:gd name="connsiteY2643" fmla="*/ 1658557 h 6191997"/>
              <a:gd name="connsiteX2644" fmla="*/ 66071 w 10679450"/>
              <a:gd name="connsiteY2644" fmla="*/ 1651144 h 6191997"/>
              <a:gd name="connsiteX2645" fmla="*/ 36425 w 10679450"/>
              <a:gd name="connsiteY2645" fmla="*/ 1601733 h 6191997"/>
              <a:gd name="connsiteX2646" fmla="*/ 56189 w 10679450"/>
              <a:gd name="connsiteY2646" fmla="*/ 1599263 h 6191997"/>
              <a:gd name="connsiteX2647" fmla="*/ 38896 w 10679450"/>
              <a:gd name="connsiteY2647" fmla="*/ 1596793 h 6191997"/>
              <a:gd name="connsiteX2648" fmla="*/ 4308 w 10679450"/>
              <a:gd name="connsiteY2648" fmla="*/ 1567147 h 6191997"/>
              <a:gd name="connsiteX2649" fmla="*/ 1838 w 10679450"/>
              <a:gd name="connsiteY2649" fmla="*/ 1574557 h 6191997"/>
              <a:gd name="connsiteX2650" fmla="*/ 75953 w 10679450"/>
              <a:gd name="connsiteY2650" fmla="*/ 1537499 h 6191997"/>
              <a:gd name="connsiteX2651" fmla="*/ 68541 w 10679450"/>
              <a:gd name="connsiteY2651" fmla="*/ 1527618 h 6191997"/>
              <a:gd name="connsiteX2652" fmla="*/ 97879 w 10679450"/>
              <a:gd name="connsiteY2652" fmla="*/ 1506927 h 6191997"/>
              <a:gd name="connsiteX2653" fmla="*/ 125219 w 10679450"/>
              <a:gd name="connsiteY2653" fmla="*/ 1503782 h 6191997"/>
              <a:gd name="connsiteX2654" fmla="*/ 120423 w 10679450"/>
              <a:gd name="connsiteY2654" fmla="*/ 1532558 h 6191997"/>
              <a:gd name="connsiteX2655" fmla="*/ 187127 w 10679450"/>
              <a:gd name="connsiteY2655" fmla="*/ 1547382 h 6191997"/>
              <a:gd name="connsiteX2656" fmla="*/ 209362 w 10679450"/>
              <a:gd name="connsiteY2656" fmla="*/ 1535029 h 6191997"/>
              <a:gd name="connsiteX2657" fmla="*/ 189598 w 10679450"/>
              <a:gd name="connsiteY2657" fmla="*/ 1522676 h 6191997"/>
              <a:gd name="connsiteX2658" fmla="*/ 182186 w 10679450"/>
              <a:gd name="connsiteY2658" fmla="*/ 1493030 h 6191997"/>
              <a:gd name="connsiteX2659" fmla="*/ 258772 w 10679450"/>
              <a:gd name="connsiteY2659" fmla="*/ 1500441 h 6191997"/>
              <a:gd name="connsiteX2660" fmla="*/ 239008 w 10679450"/>
              <a:gd name="connsiteY2660" fmla="*/ 1505382 h 6191997"/>
              <a:gd name="connsiteX2661" fmla="*/ 256302 w 10679450"/>
              <a:gd name="connsiteY2661" fmla="*/ 1493030 h 6191997"/>
              <a:gd name="connsiteX2662" fmla="*/ 209362 w 10679450"/>
              <a:gd name="connsiteY2662" fmla="*/ 1497972 h 6191997"/>
              <a:gd name="connsiteX2663" fmla="*/ 209362 w 10679450"/>
              <a:gd name="connsiteY2663" fmla="*/ 1490559 h 6191997"/>
              <a:gd name="connsiteX2664" fmla="*/ 206892 w 10679450"/>
              <a:gd name="connsiteY2664" fmla="*/ 1502912 h 6191997"/>
              <a:gd name="connsiteX2665" fmla="*/ 194539 w 10679450"/>
              <a:gd name="connsiteY2665" fmla="*/ 1473266 h 6191997"/>
              <a:gd name="connsiteX2666" fmla="*/ 164892 w 10679450"/>
              <a:gd name="connsiteY2666" fmla="*/ 1473266 h 6191997"/>
              <a:gd name="connsiteX2667" fmla="*/ 169833 w 10679450"/>
              <a:gd name="connsiteY2667" fmla="*/ 1458442 h 6191997"/>
              <a:gd name="connsiteX2668" fmla="*/ 155010 w 10679450"/>
              <a:gd name="connsiteY2668" fmla="*/ 1473266 h 6191997"/>
              <a:gd name="connsiteX2669" fmla="*/ 108070 w 10679450"/>
              <a:gd name="connsiteY2669" fmla="*/ 1416443 h 6191997"/>
              <a:gd name="connsiteX2670" fmla="*/ 33955 w 10679450"/>
              <a:gd name="connsiteY2670" fmla="*/ 1364563 h 6191997"/>
              <a:gd name="connsiteX2671" fmla="*/ 46307 w 10679450"/>
              <a:gd name="connsiteY2671" fmla="*/ 1354679 h 6191997"/>
              <a:gd name="connsiteX2672" fmla="*/ 41366 w 10679450"/>
              <a:gd name="connsiteY2672" fmla="*/ 1362091 h 6191997"/>
              <a:gd name="connsiteX2673" fmla="*/ 56189 w 10679450"/>
              <a:gd name="connsiteY2673" fmla="*/ 1352209 h 6191997"/>
              <a:gd name="connsiteX2674" fmla="*/ 66071 w 10679450"/>
              <a:gd name="connsiteY2674" fmla="*/ 1320092 h 6191997"/>
              <a:gd name="connsiteX2675" fmla="*/ 61130 w 10679450"/>
              <a:gd name="connsiteY2675" fmla="*/ 1325033 h 6191997"/>
              <a:gd name="connsiteX2676" fmla="*/ 145128 w 10679450"/>
              <a:gd name="connsiteY2676" fmla="*/ 1273152 h 6191997"/>
              <a:gd name="connsiteX2677" fmla="*/ 145128 w 10679450"/>
              <a:gd name="connsiteY2677" fmla="*/ 1283034 h 6191997"/>
              <a:gd name="connsiteX2678" fmla="*/ 150069 w 10679450"/>
              <a:gd name="connsiteY2678" fmla="*/ 1258328 h 6191997"/>
              <a:gd name="connsiteX2679" fmla="*/ 159951 w 10679450"/>
              <a:gd name="connsiteY2679" fmla="*/ 1265740 h 6191997"/>
              <a:gd name="connsiteX2680" fmla="*/ 150069 w 10679450"/>
              <a:gd name="connsiteY2680" fmla="*/ 1250917 h 6191997"/>
              <a:gd name="connsiteX2681" fmla="*/ 169833 w 10679450"/>
              <a:gd name="connsiteY2681" fmla="*/ 1248446 h 6191997"/>
              <a:gd name="connsiteX2682" fmla="*/ 155010 w 10679450"/>
              <a:gd name="connsiteY2682" fmla="*/ 1243505 h 6191997"/>
              <a:gd name="connsiteX2683" fmla="*/ 192068 w 10679450"/>
              <a:gd name="connsiteY2683" fmla="*/ 1236094 h 6191997"/>
              <a:gd name="connsiteX2684" fmla="*/ 182186 w 10679450"/>
              <a:gd name="connsiteY2684" fmla="*/ 1201506 h 6191997"/>
              <a:gd name="connsiteX2685" fmla="*/ 187127 w 10679450"/>
              <a:gd name="connsiteY2685" fmla="*/ 1201506 h 6191997"/>
              <a:gd name="connsiteX2686" fmla="*/ 182186 w 10679450"/>
              <a:gd name="connsiteY2686" fmla="*/ 1213859 h 6191997"/>
              <a:gd name="connsiteX2687" fmla="*/ 219244 w 10679450"/>
              <a:gd name="connsiteY2687" fmla="*/ 1189153 h 6191997"/>
              <a:gd name="connsiteX2688" fmla="*/ 219244 w 10679450"/>
              <a:gd name="connsiteY2688" fmla="*/ 1189153 h 6191997"/>
              <a:gd name="connsiteX2689" fmla="*/ 219245 w 10679450"/>
              <a:gd name="connsiteY2689" fmla="*/ 1189153 h 6191997"/>
              <a:gd name="connsiteX2690" fmla="*/ 219245 w 10679450"/>
              <a:gd name="connsiteY2690" fmla="*/ 1189153 h 6191997"/>
              <a:gd name="connsiteX2691" fmla="*/ 219245 w 10679450"/>
              <a:gd name="connsiteY2691" fmla="*/ 1189153 h 6191997"/>
              <a:gd name="connsiteX2692" fmla="*/ 219245 w 10679450"/>
              <a:gd name="connsiteY2692" fmla="*/ 1189153 h 6191997"/>
              <a:gd name="connsiteX2693" fmla="*/ 219245 w 10679450"/>
              <a:gd name="connsiteY2693" fmla="*/ 1189153 h 6191997"/>
              <a:gd name="connsiteX2694" fmla="*/ 219245 w 10679450"/>
              <a:gd name="connsiteY2694" fmla="*/ 1189153 h 6191997"/>
              <a:gd name="connsiteX2695" fmla="*/ 219245 w 10679450"/>
              <a:gd name="connsiteY2695" fmla="*/ 1189153 h 6191997"/>
              <a:gd name="connsiteX2696" fmla="*/ 219246 w 10679450"/>
              <a:gd name="connsiteY2696" fmla="*/ 1189153 h 6191997"/>
              <a:gd name="connsiteX2697" fmla="*/ 219246 w 10679450"/>
              <a:gd name="connsiteY2697" fmla="*/ 1189153 h 6191997"/>
              <a:gd name="connsiteX2698" fmla="*/ 219246 w 10679450"/>
              <a:gd name="connsiteY2698" fmla="*/ 1189153 h 6191997"/>
              <a:gd name="connsiteX2699" fmla="*/ 219246 w 10679450"/>
              <a:gd name="connsiteY2699" fmla="*/ 1189153 h 6191997"/>
              <a:gd name="connsiteX2700" fmla="*/ 219246 w 10679450"/>
              <a:gd name="connsiteY2700" fmla="*/ 1189153 h 6191997"/>
              <a:gd name="connsiteX2701" fmla="*/ 219246 w 10679450"/>
              <a:gd name="connsiteY2701" fmla="*/ 1189153 h 6191997"/>
              <a:gd name="connsiteX2702" fmla="*/ 219247 w 10679450"/>
              <a:gd name="connsiteY2702" fmla="*/ 1189153 h 6191997"/>
              <a:gd name="connsiteX2703" fmla="*/ 219247 w 10679450"/>
              <a:gd name="connsiteY2703" fmla="*/ 1189153 h 6191997"/>
              <a:gd name="connsiteX2704" fmla="*/ 219247 w 10679450"/>
              <a:gd name="connsiteY2704" fmla="*/ 1189153 h 6191997"/>
              <a:gd name="connsiteX2705" fmla="*/ 219247 w 10679450"/>
              <a:gd name="connsiteY2705" fmla="*/ 1189153 h 6191997"/>
              <a:gd name="connsiteX2706" fmla="*/ 219248 w 10679450"/>
              <a:gd name="connsiteY2706" fmla="*/ 1189153 h 6191997"/>
              <a:gd name="connsiteX2707" fmla="*/ 219248 w 10679450"/>
              <a:gd name="connsiteY2707" fmla="*/ 1189153 h 6191997"/>
              <a:gd name="connsiteX2708" fmla="*/ 219248 w 10679450"/>
              <a:gd name="connsiteY2708" fmla="*/ 1189153 h 6191997"/>
              <a:gd name="connsiteX2709" fmla="*/ 230245 w 10679450"/>
              <a:gd name="connsiteY2709" fmla="*/ 1178538 h 6191997"/>
              <a:gd name="connsiteX2710" fmla="*/ 234067 w 10679450"/>
              <a:gd name="connsiteY2710" fmla="*/ 1199035 h 6191997"/>
              <a:gd name="connsiteX2711" fmla="*/ 239008 w 10679450"/>
              <a:gd name="connsiteY2711" fmla="*/ 1196565 h 6191997"/>
              <a:gd name="connsiteX2712" fmla="*/ 241478 w 10679450"/>
              <a:gd name="connsiteY2712" fmla="*/ 1206447 h 6191997"/>
              <a:gd name="connsiteX2713" fmla="*/ 256302 w 10679450"/>
              <a:gd name="connsiteY2713" fmla="*/ 1184212 h 6191997"/>
              <a:gd name="connsiteX2714" fmla="*/ 236537 w 10679450"/>
              <a:gd name="connsiteY2714" fmla="*/ 1171860 h 6191997"/>
              <a:gd name="connsiteX2715" fmla="*/ 268654 w 10679450"/>
              <a:gd name="connsiteY2715" fmla="*/ 1149625 h 6191997"/>
              <a:gd name="connsiteX2716" fmla="*/ 253832 w 10679450"/>
              <a:gd name="connsiteY2716" fmla="*/ 1164448 h 6191997"/>
              <a:gd name="connsiteX2717" fmla="*/ 263714 w 10679450"/>
              <a:gd name="connsiteY2717" fmla="*/ 1169389 h 6191997"/>
              <a:gd name="connsiteX2718" fmla="*/ 308183 w 10679450"/>
              <a:gd name="connsiteY2718" fmla="*/ 1147154 h 6191997"/>
              <a:gd name="connsiteX2719" fmla="*/ 337829 w 10679450"/>
              <a:gd name="connsiteY2719" fmla="*/ 1107625 h 6191997"/>
              <a:gd name="connsiteX2720" fmla="*/ 367477 w 10679450"/>
              <a:gd name="connsiteY2720" fmla="*/ 1122449 h 6191997"/>
              <a:gd name="connsiteX2721" fmla="*/ 350182 w 10679450"/>
              <a:gd name="connsiteY2721" fmla="*/ 1154566 h 6191997"/>
              <a:gd name="connsiteX2722" fmla="*/ 365005 w 10679450"/>
              <a:gd name="connsiteY2722" fmla="*/ 1159507 h 6191997"/>
              <a:gd name="connsiteX2723" fmla="*/ 367477 w 10679450"/>
              <a:gd name="connsiteY2723" fmla="*/ 1152095 h 6191997"/>
              <a:gd name="connsiteX2724" fmla="*/ 369946 w 10679450"/>
              <a:gd name="connsiteY2724" fmla="*/ 1159507 h 6191997"/>
              <a:gd name="connsiteX2725" fmla="*/ 372417 w 10679450"/>
              <a:gd name="connsiteY2725" fmla="*/ 1154566 h 6191997"/>
              <a:gd name="connsiteX2726" fmla="*/ 382299 w 10679450"/>
              <a:gd name="connsiteY2726" fmla="*/ 1164448 h 6191997"/>
              <a:gd name="connsiteX2727" fmla="*/ 384770 w 10679450"/>
              <a:gd name="connsiteY2727" fmla="*/ 1129860 h 6191997"/>
              <a:gd name="connsiteX2728" fmla="*/ 389711 w 10679450"/>
              <a:gd name="connsiteY2728" fmla="*/ 1134801 h 6191997"/>
              <a:gd name="connsiteX2729" fmla="*/ 414416 w 10679450"/>
              <a:gd name="connsiteY2729" fmla="*/ 1157037 h 6191997"/>
              <a:gd name="connsiteX2730" fmla="*/ 453945 w 10679450"/>
              <a:gd name="connsiteY2730" fmla="*/ 1159507 h 6191997"/>
              <a:gd name="connsiteX2731" fmla="*/ 458886 w 10679450"/>
              <a:gd name="connsiteY2731" fmla="*/ 1159507 h 6191997"/>
              <a:gd name="connsiteX2732" fmla="*/ 458886 w 10679450"/>
              <a:gd name="connsiteY2732" fmla="*/ 1149625 h 6191997"/>
              <a:gd name="connsiteX2733" fmla="*/ 483591 w 10679450"/>
              <a:gd name="connsiteY2733" fmla="*/ 1176802 h 6191997"/>
              <a:gd name="connsiteX2734" fmla="*/ 471238 w 10679450"/>
              <a:gd name="connsiteY2734" fmla="*/ 1176802 h 6191997"/>
              <a:gd name="connsiteX2735" fmla="*/ 495944 w 10679450"/>
              <a:gd name="connsiteY2735" fmla="*/ 1179271 h 6191997"/>
              <a:gd name="connsiteX2736" fmla="*/ 491003 w 10679450"/>
              <a:gd name="connsiteY2736" fmla="*/ 1186683 h 6191997"/>
              <a:gd name="connsiteX2737" fmla="*/ 533001 w 10679450"/>
              <a:gd name="connsiteY2737" fmla="*/ 1191624 h 6191997"/>
              <a:gd name="connsiteX2738" fmla="*/ 646647 w 10679450"/>
              <a:gd name="connsiteY2738" fmla="*/ 1213859 h 6191997"/>
              <a:gd name="connsiteX2739" fmla="*/ 693587 w 10679450"/>
              <a:gd name="connsiteY2739" fmla="*/ 1226211 h 6191997"/>
              <a:gd name="connsiteX2740" fmla="*/ 735588 w 10679450"/>
              <a:gd name="connsiteY2740" fmla="*/ 1226211 h 6191997"/>
              <a:gd name="connsiteX2741" fmla="*/ 735588 w 10679450"/>
              <a:gd name="connsiteY2741" fmla="*/ 1216329 h 6191997"/>
              <a:gd name="connsiteX2742" fmla="*/ 799820 w 10679450"/>
              <a:gd name="connsiteY2742" fmla="*/ 1255858 h 6191997"/>
              <a:gd name="connsiteX2743" fmla="*/ 945583 w 10679450"/>
              <a:gd name="connsiteY2743" fmla="*/ 1322563 h 6191997"/>
              <a:gd name="connsiteX2744" fmla="*/ 943113 w 10679450"/>
              <a:gd name="connsiteY2744" fmla="*/ 1315151 h 6191997"/>
              <a:gd name="connsiteX2745" fmla="*/ 985111 w 10679450"/>
              <a:gd name="connsiteY2745" fmla="*/ 1339856 h 6191997"/>
              <a:gd name="connsiteX2746" fmla="*/ 972760 w 10679450"/>
              <a:gd name="connsiteY2746" fmla="*/ 1320092 h 6191997"/>
              <a:gd name="connsiteX2747" fmla="*/ 1012288 w 10679450"/>
              <a:gd name="connsiteY2747" fmla="*/ 1347268 h 6191997"/>
              <a:gd name="connsiteX2748" fmla="*/ 1004875 w 10679450"/>
              <a:gd name="connsiteY2748" fmla="*/ 1300328 h 6191997"/>
              <a:gd name="connsiteX2749" fmla="*/ 1041934 w 10679450"/>
              <a:gd name="connsiteY2749" fmla="*/ 1275622 h 6191997"/>
              <a:gd name="connsiteX2750" fmla="*/ 1061699 w 10679450"/>
              <a:gd name="connsiteY2750" fmla="*/ 1248446 h 6191997"/>
              <a:gd name="connsiteX2751" fmla="*/ 1093815 w 10679450"/>
              <a:gd name="connsiteY2751" fmla="*/ 1228682 h 6191997"/>
              <a:gd name="connsiteX2752" fmla="*/ 1120991 w 10679450"/>
              <a:gd name="connsiteY2752" fmla="*/ 1211388 h 6191997"/>
              <a:gd name="connsiteX2753" fmla="*/ 1145695 w 10679450"/>
              <a:gd name="connsiteY2753" fmla="*/ 1203977 h 6191997"/>
              <a:gd name="connsiteX2754" fmla="*/ 1076521 w 10679450"/>
              <a:gd name="connsiteY2754" fmla="*/ 1275622 h 6191997"/>
              <a:gd name="connsiteX2755" fmla="*/ 1059228 w 10679450"/>
              <a:gd name="connsiteY2755" fmla="*/ 1297857 h 6191997"/>
              <a:gd name="connsiteX2756" fmla="*/ 1049346 w 10679450"/>
              <a:gd name="connsiteY2756" fmla="*/ 1307739 h 6191997"/>
              <a:gd name="connsiteX2757" fmla="*/ 1088874 w 10679450"/>
              <a:gd name="connsiteY2757" fmla="*/ 1275622 h 6191997"/>
              <a:gd name="connsiteX2758" fmla="*/ 1091345 w 10679450"/>
              <a:gd name="connsiteY2758" fmla="*/ 1283034 h 6191997"/>
              <a:gd name="connsiteX2759" fmla="*/ 1096285 w 10679450"/>
              <a:gd name="connsiteY2759" fmla="*/ 1275622 h 6191997"/>
              <a:gd name="connsiteX2760" fmla="*/ 1096285 w 10679450"/>
              <a:gd name="connsiteY2760" fmla="*/ 1280563 h 6191997"/>
              <a:gd name="connsiteX2761" fmla="*/ 1106167 w 10679450"/>
              <a:gd name="connsiteY2761" fmla="*/ 1268212 h 6191997"/>
              <a:gd name="connsiteX2762" fmla="*/ 1106167 w 10679450"/>
              <a:gd name="connsiteY2762" fmla="*/ 1292916 h 6191997"/>
              <a:gd name="connsiteX2763" fmla="*/ 1170401 w 10679450"/>
              <a:gd name="connsiteY2763" fmla="*/ 1226211 h 6191997"/>
              <a:gd name="connsiteX2764" fmla="*/ 1162990 w 10679450"/>
              <a:gd name="connsiteY2764" fmla="*/ 1248446 h 6191997"/>
              <a:gd name="connsiteX2765" fmla="*/ 1207459 w 10679450"/>
              <a:gd name="connsiteY2765" fmla="*/ 1201506 h 6191997"/>
              <a:gd name="connsiteX2766" fmla="*/ 1190165 w 10679450"/>
              <a:gd name="connsiteY2766" fmla="*/ 1186683 h 6191997"/>
              <a:gd name="connsiteX2767" fmla="*/ 1229693 w 10679450"/>
              <a:gd name="connsiteY2767" fmla="*/ 1236094 h 6191997"/>
              <a:gd name="connsiteX2768" fmla="*/ 1279103 w 10679450"/>
              <a:gd name="connsiteY2768" fmla="*/ 1273152 h 6191997"/>
              <a:gd name="connsiteX2769" fmla="*/ 1264280 w 10679450"/>
              <a:gd name="connsiteY2769" fmla="*/ 1270681 h 6191997"/>
              <a:gd name="connsiteX2770" fmla="*/ 1279103 w 10679450"/>
              <a:gd name="connsiteY2770" fmla="*/ 1260799 h 6191997"/>
              <a:gd name="connsiteX2771" fmla="*/ 1276633 w 10679450"/>
              <a:gd name="connsiteY2771" fmla="*/ 1233624 h 6191997"/>
              <a:gd name="connsiteX2772" fmla="*/ 1279103 w 10679450"/>
              <a:gd name="connsiteY2772" fmla="*/ 1238564 h 6191997"/>
              <a:gd name="connsiteX2773" fmla="*/ 1291456 w 10679450"/>
              <a:gd name="connsiteY2773" fmla="*/ 1221270 h 6191997"/>
              <a:gd name="connsiteX2774" fmla="*/ 1284044 w 10679450"/>
              <a:gd name="connsiteY2774" fmla="*/ 1226211 h 6191997"/>
              <a:gd name="connsiteX2775" fmla="*/ 1284044 w 10679450"/>
              <a:gd name="connsiteY2775" fmla="*/ 1213859 h 6191997"/>
              <a:gd name="connsiteX2776" fmla="*/ 1296397 w 10679450"/>
              <a:gd name="connsiteY2776" fmla="*/ 1221270 h 6191997"/>
              <a:gd name="connsiteX2777" fmla="*/ 1303417 w 10679450"/>
              <a:gd name="connsiteY2777" fmla="*/ 1216582 h 6191997"/>
              <a:gd name="connsiteX2778" fmla="*/ 1302559 w 10679450"/>
              <a:gd name="connsiteY2778" fmla="*/ 1233932 h 6191997"/>
              <a:gd name="connsiteX2779" fmla="*/ 1316147 w 10679450"/>
              <a:gd name="connsiteY2779" fmla="*/ 1245976 h 6191997"/>
              <a:gd name="connsiteX2780" fmla="*/ 1305018 w 10679450"/>
              <a:gd name="connsiteY2780" fmla="*/ 1270461 h 6191997"/>
              <a:gd name="connsiteX2781" fmla="*/ 1303795 w 10679450"/>
              <a:gd name="connsiteY2781" fmla="*/ 1268212 h 6191997"/>
              <a:gd name="connsiteX2782" fmla="*/ 1303795 w 10679450"/>
              <a:gd name="connsiteY2782" fmla="*/ 1273152 h 6191997"/>
              <a:gd name="connsiteX2783" fmla="*/ 1305018 w 10679450"/>
              <a:gd name="connsiteY2783" fmla="*/ 1270461 h 6191997"/>
              <a:gd name="connsiteX2784" fmla="*/ 1309585 w 10679450"/>
              <a:gd name="connsiteY2784" fmla="*/ 1278865 h 6191997"/>
              <a:gd name="connsiteX2785" fmla="*/ 1340854 w 10679450"/>
              <a:gd name="connsiteY2785" fmla="*/ 1260799 h 6191997"/>
              <a:gd name="connsiteX2786" fmla="*/ 1363089 w 10679450"/>
              <a:gd name="connsiteY2786" fmla="*/ 1238564 h 6191997"/>
              <a:gd name="connsiteX2787" fmla="*/ 1410030 w 10679450"/>
              <a:gd name="connsiteY2787" fmla="*/ 1253387 h 6191997"/>
              <a:gd name="connsiteX2788" fmla="*/ 1476736 w 10679450"/>
              <a:gd name="connsiteY2788" fmla="*/ 1290445 h 6191997"/>
              <a:gd name="connsiteX2789" fmla="*/ 1518737 w 10679450"/>
              <a:gd name="connsiteY2789" fmla="*/ 1312680 h 6191997"/>
              <a:gd name="connsiteX2790" fmla="*/ 1555795 w 10679450"/>
              <a:gd name="connsiteY2790" fmla="*/ 1322563 h 6191997"/>
              <a:gd name="connsiteX2791" fmla="*/ 1548384 w 10679450"/>
              <a:gd name="connsiteY2791" fmla="*/ 1310210 h 6191997"/>
              <a:gd name="connsiteX2792" fmla="*/ 1580501 w 10679450"/>
              <a:gd name="connsiteY2792" fmla="*/ 1312680 h 6191997"/>
              <a:gd name="connsiteX2793" fmla="*/ 1590383 w 10679450"/>
              <a:gd name="connsiteY2793" fmla="*/ 1322563 h 6191997"/>
              <a:gd name="connsiteX2794" fmla="*/ 1610149 w 10679450"/>
              <a:gd name="connsiteY2794" fmla="*/ 1359621 h 6191997"/>
              <a:gd name="connsiteX2795" fmla="*/ 1615090 w 10679450"/>
              <a:gd name="connsiteY2795" fmla="*/ 1354679 h 6191997"/>
              <a:gd name="connsiteX2796" fmla="*/ 1615090 w 10679450"/>
              <a:gd name="connsiteY2796" fmla="*/ 1369503 h 6191997"/>
              <a:gd name="connsiteX2797" fmla="*/ 1585442 w 10679450"/>
              <a:gd name="connsiteY2797" fmla="*/ 1369503 h 6191997"/>
              <a:gd name="connsiteX2798" fmla="*/ 1592854 w 10679450"/>
              <a:gd name="connsiteY2798" fmla="*/ 1371973 h 6191997"/>
              <a:gd name="connsiteX2799" fmla="*/ 1578031 w 10679450"/>
              <a:gd name="connsiteY2799" fmla="*/ 1374444 h 6191997"/>
              <a:gd name="connsiteX2800" fmla="*/ 1570619 w 10679450"/>
              <a:gd name="connsiteY2800" fmla="*/ 1394208 h 6191997"/>
              <a:gd name="connsiteX2801" fmla="*/ 1580501 w 10679450"/>
              <a:gd name="connsiteY2801" fmla="*/ 1396679 h 6191997"/>
              <a:gd name="connsiteX2802" fmla="*/ 1676854 w 10679450"/>
              <a:gd name="connsiteY2802" fmla="*/ 1413972 h 6191997"/>
              <a:gd name="connsiteX2803" fmla="*/ 1681796 w 10679450"/>
              <a:gd name="connsiteY2803" fmla="*/ 1413972 h 6191997"/>
              <a:gd name="connsiteX2804" fmla="*/ 1681796 w 10679450"/>
              <a:gd name="connsiteY2804" fmla="*/ 1406561 h 6191997"/>
              <a:gd name="connsiteX2805" fmla="*/ 1701561 w 10679450"/>
              <a:gd name="connsiteY2805" fmla="*/ 1399149 h 6191997"/>
              <a:gd name="connsiteX2806" fmla="*/ 1701561 w 10679450"/>
              <a:gd name="connsiteY2806" fmla="*/ 1409032 h 6191997"/>
              <a:gd name="connsiteX2807" fmla="*/ 1733678 w 10679450"/>
              <a:gd name="connsiteY2807" fmla="*/ 1386796 h 6191997"/>
              <a:gd name="connsiteX2808" fmla="*/ 1768266 w 10679450"/>
              <a:gd name="connsiteY2808" fmla="*/ 1409032 h 6191997"/>
              <a:gd name="connsiteX2809" fmla="*/ 1770737 w 10679450"/>
              <a:gd name="connsiteY2809" fmla="*/ 1436207 h 6191997"/>
              <a:gd name="connsiteX2810" fmla="*/ 1773207 w 10679450"/>
              <a:gd name="connsiteY2810" fmla="*/ 1418913 h 6191997"/>
              <a:gd name="connsiteX2811" fmla="*/ 1783089 w 10679450"/>
              <a:gd name="connsiteY2811" fmla="*/ 1433737 h 6191997"/>
              <a:gd name="connsiteX2812" fmla="*/ 1783089 w 10679450"/>
              <a:gd name="connsiteY2812" fmla="*/ 1463384 h 6191997"/>
              <a:gd name="connsiteX2813" fmla="*/ 1800384 w 10679450"/>
              <a:gd name="connsiteY2813" fmla="*/ 1488090 h 6191997"/>
              <a:gd name="connsiteX2814" fmla="*/ 1817678 w 10679450"/>
              <a:gd name="connsiteY2814" fmla="*/ 1475736 h 6191997"/>
              <a:gd name="connsiteX2815" fmla="*/ 1817678 w 10679450"/>
              <a:gd name="connsiteY2815" fmla="*/ 1460913 h 6191997"/>
              <a:gd name="connsiteX2816" fmla="*/ 1805325 w 10679450"/>
              <a:gd name="connsiteY2816" fmla="*/ 1396679 h 6191997"/>
              <a:gd name="connsiteX2817" fmla="*/ 1842384 w 10679450"/>
              <a:gd name="connsiteY2817" fmla="*/ 1374444 h 6191997"/>
              <a:gd name="connsiteX2818" fmla="*/ 1842384 w 10679450"/>
              <a:gd name="connsiteY2818" fmla="*/ 1364563 h 6191997"/>
              <a:gd name="connsiteX2819" fmla="*/ 1847326 w 10679450"/>
              <a:gd name="connsiteY2819" fmla="*/ 1369503 h 6191997"/>
              <a:gd name="connsiteX2820" fmla="*/ 1859678 w 10679450"/>
              <a:gd name="connsiteY2820" fmla="*/ 1337386 h 6191997"/>
              <a:gd name="connsiteX2821" fmla="*/ 1837443 w 10679450"/>
              <a:gd name="connsiteY2821" fmla="*/ 1344797 h 6191997"/>
              <a:gd name="connsiteX2822" fmla="*/ 1842384 w 10679450"/>
              <a:gd name="connsiteY2822" fmla="*/ 1349738 h 6191997"/>
              <a:gd name="connsiteX2823" fmla="*/ 1832502 w 10679450"/>
              <a:gd name="connsiteY2823" fmla="*/ 1349738 h 6191997"/>
              <a:gd name="connsiteX2824" fmla="*/ 1837443 w 10679450"/>
              <a:gd name="connsiteY2824" fmla="*/ 1354679 h 6191997"/>
              <a:gd name="connsiteX2825" fmla="*/ 1834972 w 10679450"/>
              <a:gd name="connsiteY2825" fmla="*/ 1367032 h 6191997"/>
              <a:gd name="connsiteX2826" fmla="*/ 1820150 w 10679450"/>
              <a:gd name="connsiteY2826" fmla="*/ 1367032 h 6191997"/>
              <a:gd name="connsiteX2827" fmla="*/ 1797914 w 10679450"/>
              <a:gd name="connsiteY2827" fmla="*/ 1376914 h 6191997"/>
              <a:gd name="connsiteX2828" fmla="*/ 1780619 w 10679450"/>
              <a:gd name="connsiteY2828" fmla="*/ 1369503 h 6191997"/>
              <a:gd name="connsiteX2829" fmla="*/ 1778149 w 10679450"/>
              <a:gd name="connsiteY2829" fmla="*/ 1349738 h 6191997"/>
              <a:gd name="connsiteX2830" fmla="*/ 1825091 w 10679450"/>
              <a:gd name="connsiteY2830" fmla="*/ 1327503 h 6191997"/>
              <a:gd name="connsiteX2831" fmla="*/ 1869561 w 10679450"/>
              <a:gd name="connsiteY2831" fmla="*/ 1332445 h 6191997"/>
              <a:gd name="connsiteX2832" fmla="*/ 1874503 w 10679450"/>
              <a:gd name="connsiteY2832" fmla="*/ 1352209 h 6191997"/>
              <a:gd name="connsiteX2833" fmla="*/ 1867090 w 10679450"/>
              <a:gd name="connsiteY2833" fmla="*/ 1354679 h 6191997"/>
              <a:gd name="connsiteX2834" fmla="*/ 1928855 w 10679450"/>
              <a:gd name="connsiteY2834" fmla="*/ 1379386 h 6191997"/>
              <a:gd name="connsiteX2835" fmla="*/ 1970856 w 10679450"/>
              <a:gd name="connsiteY2835" fmla="*/ 1413972 h 6191997"/>
              <a:gd name="connsiteX2836" fmla="*/ 2027679 w 10679450"/>
              <a:gd name="connsiteY2836" fmla="*/ 1406561 h 6191997"/>
              <a:gd name="connsiteX2837" fmla="*/ 2084503 w 10679450"/>
              <a:gd name="connsiteY2837" fmla="*/ 1413972 h 6191997"/>
              <a:gd name="connsiteX2838" fmla="*/ 2077091 w 10679450"/>
              <a:gd name="connsiteY2838" fmla="*/ 1389267 h 6191997"/>
              <a:gd name="connsiteX2839" fmla="*/ 2121562 w 10679450"/>
              <a:gd name="connsiteY2839" fmla="*/ 1399149 h 6191997"/>
              <a:gd name="connsiteX2840" fmla="*/ 2114149 w 10679450"/>
              <a:gd name="connsiteY2840" fmla="*/ 1404090 h 6191997"/>
              <a:gd name="connsiteX2841" fmla="*/ 2099327 w 10679450"/>
              <a:gd name="connsiteY2841" fmla="*/ 1409032 h 6191997"/>
              <a:gd name="connsiteX2842" fmla="*/ 2084503 w 10679450"/>
              <a:gd name="connsiteY2842" fmla="*/ 1384326 h 6191997"/>
              <a:gd name="connsiteX2843" fmla="*/ 2089444 w 10679450"/>
              <a:gd name="connsiteY2843" fmla="*/ 1386796 h 6191997"/>
              <a:gd name="connsiteX2844" fmla="*/ 2077091 w 10679450"/>
              <a:gd name="connsiteY2844" fmla="*/ 1362091 h 6191997"/>
              <a:gd name="connsiteX2845" fmla="*/ 2084503 w 10679450"/>
              <a:gd name="connsiteY2845" fmla="*/ 1367032 h 6191997"/>
              <a:gd name="connsiteX2846" fmla="*/ 2106738 w 10679450"/>
              <a:gd name="connsiteY2846" fmla="*/ 1364563 h 6191997"/>
              <a:gd name="connsiteX2847" fmla="*/ 2096855 w 10679450"/>
              <a:gd name="connsiteY2847" fmla="*/ 1352209 h 6191997"/>
              <a:gd name="connsiteX2848" fmla="*/ 2114149 w 10679450"/>
              <a:gd name="connsiteY2848" fmla="*/ 1362091 h 6191997"/>
              <a:gd name="connsiteX2849" fmla="*/ 2111679 w 10679450"/>
              <a:gd name="connsiteY2849" fmla="*/ 1354679 h 6191997"/>
              <a:gd name="connsiteX2850" fmla="*/ 2126503 w 10679450"/>
              <a:gd name="connsiteY2850" fmla="*/ 1371973 h 6191997"/>
              <a:gd name="connsiteX2851" fmla="*/ 2138855 w 10679450"/>
              <a:gd name="connsiteY2851" fmla="*/ 1369503 h 6191997"/>
              <a:gd name="connsiteX2852" fmla="*/ 2131444 w 10679450"/>
              <a:gd name="connsiteY2852" fmla="*/ 1389267 h 6191997"/>
              <a:gd name="connsiteX2853" fmla="*/ 2141327 w 10679450"/>
              <a:gd name="connsiteY2853" fmla="*/ 1394208 h 6191997"/>
              <a:gd name="connsiteX2854" fmla="*/ 2153680 w 10679450"/>
              <a:gd name="connsiteY2854" fmla="*/ 1374444 h 6191997"/>
              <a:gd name="connsiteX2855" fmla="*/ 2153680 w 10679450"/>
              <a:gd name="connsiteY2855" fmla="*/ 1436207 h 6191997"/>
              <a:gd name="connsiteX2856" fmla="*/ 2153680 w 10679450"/>
              <a:gd name="connsiteY2856" fmla="*/ 1448561 h 6191997"/>
              <a:gd name="connsiteX2857" fmla="*/ 2161091 w 10679450"/>
              <a:gd name="connsiteY2857" fmla="*/ 1441149 h 6191997"/>
              <a:gd name="connsiteX2858" fmla="*/ 2168503 w 10679450"/>
              <a:gd name="connsiteY2858" fmla="*/ 1441149 h 6191997"/>
              <a:gd name="connsiteX2859" fmla="*/ 2173444 w 10679450"/>
              <a:gd name="connsiteY2859" fmla="*/ 1438679 h 6191997"/>
              <a:gd name="connsiteX2860" fmla="*/ 2163562 w 10679450"/>
              <a:gd name="connsiteY2860" fmla="*/ 1386796 h 6191997"/>
              <a:gd name="connsiteX2861" fmla="*/ 2225326 w 10679450"/>
              <a:gd name="connsiteY2861" fmla="*/ 1344797 h 6191997"/>
              <a:gd name="connsiteX2862" fmla="*/ 2210503 w 10679450"/>
              <a:gd name="connsiteY2862" fmla="*/ 1310210 h 6191997"/>
              <a:gd name="connsiteX2863" fmla="*/ 2208033 w 10679450"/>
              <a:gd name="connsiteY2863" fmla="*/ 1325033 h 6191997"/>
              <a:gd name="connsiteX2864" fmla="*/ 2212974 w 10679450"/>
              <a:gd name="connsiteY2864" fmla="*/ 1320092 h 6191997"/>
              <a:gd name="connsiteX2865" fmla="*/ 2188267 w 10679450"/>
              <a:gd name="connsiteY2865" fmla="*/ 1334915 h 6191997"/>
              <a:gd name="connsiteX2866" fmla="*/ 2200621 w 10679450"/>
              <a:gd name="connsiteY2866" fmla="*/ 1300328 h 6191997"/>
              <a:gd name="connsiteX2867" fmla="*/ 2212974 w 10679450"/>
              <a:gd name="connsiteY2867" fmla="*/ 1280563 h 6191997"/>
              <a:gd name="connsiteX2868" fmla="*/ 2212974 w 10679450"/>
              <a:gd name="connsiteY2868" fmla="*/ 1297857 h 6191997"/>
              <a:gd name="connsiteX2869" fmla="*/ 2185797 w 10679450"/>
              <a:gd name="connsiteY2869" fmla="*/ 1258328 h 6191997"/>
              <a:gd name="connsiteX2870" fmla="*/ 2183326 w 10679450"/>
              <a:gd name="connsiteY2870" fmla="*/ 1265740 h 6191997"/>
              <a:gd name="connsiteX2871" fmla="*/ 2143797 w 10679450"/>
              <a:gd name="connsiteY2871" fmla="*/ 1179271 h 6191997"/>
              <a:gd name="connsiteX2872" fmla="*/ 2146267 w 10679450"/>
              <a:gd name="connsiteY2872" fmla="*/ 1169389 h 6191997"/>
              <a:gd name="connsiteX2873" fmla="*/ 2148738 w 10679450"/>
              <a:gd name="connsiteY2873" fmla="*/ 1102684 h 6191997"/>
              <a:gd name="connsiteX2874" fmla="*/ 2158621 w 10679450"/>
              <a:gd name="connsiteY2874" fmla="*/ 1115037 h 6191997"/>
              <a:gd name="connsiteX2875" fmla="*/ 2168503 w 10679450"/>
              <a:gd name="connsiteY2875" fmla="*/ 1058216 h 6191997"/>
              <a:gd name="connsiteX2876" fmla="*/ 2187033 w 10679450"/>
              <a:gd name="connsiteY2876" fmla="*/ 1049260 h 6191997"/>
              <a:gd name="connsiteX2877" fmla="*/ 2207969 w 10679450"/>
              <a:gd name="connsiteY2877" fmla="*/ 1035980 h 6191997"/>
              <a:gd name="connsiteX2878" fmla="*/ 2203028 w 10679450"/>
              <a:gd name="connsiteY2878" fmla="*/ 1040921 h 6191997"/>
              <a:gd name="connsiteX2879" fmla="*/ 2204927 w 10679450"/>
              <a:gd name="connsiteY2879" fmla="*/ 1037016 h 6191997"/>
              <a:gd name="connsiteX2880" fmla="*/ 4327999 w 10679450"/>
              <a:gd name="connsiteY2880" fmla="*/ 941482 h 6191997"/>
              <a:gd name="connsiteX2881" fmla="*/ 4364748 w 10679450"/>
              <a:gd name="connsiteY2881" fmla="*/ 954452 h 6191997"/>
              <a:gd name="connsiteX2882" fmla="*/ 4364748 w 10679450"/>
              <a:gd name="connsiteY2882" fmla="*/ 971746 h 6191997"/>
              <a:gd name="connsiteX2883" fmla="*/ 4324293 w 10679450"/>
              <a:gd name="connsiteY2883" fmla="*/ 962173 h 6191997"/>
              <a:gd name="connsiteX2884" fmla="*/ 4323231 w 10679450"/>
              <a:gd name="connsiteY2884" fmla="*/ 961790 h 6191997"/>
              <a:gd name="connsiteX2885" fmla="*/ 4332631 w 10679450"/>
              <a:gd name="connsiteY2885" fmla="*/ 971747 h 6191997"/>
              <a:gd name="connsiteX2886" fmla="*/ 4364748 w 10679450"/>
              <a:gd name="connsiteY2886" fmla="*/ 1006333 h 6191997"/>
              <a:gd name="connsiteX2887" fmla="*/ 4340043 w 10679450"/>
              <a:gd name="connsiteY2887" fmla="*/ 1008804 h 6191997"/>
              <a:gd name="connsiteX2888" fmla="*/ 4357337 w 10679450"/>
              <a:gd name="connsiteY2888" fmla="*/ 1033510 h 6191997"/>
              <a:gd name="connsiteX2889" fmla="*/ 4347455 w 10679450"/>
              <a:gd name="connsiteY2889" fmla="*/ 1023628 h 6191997"/>
              <a:gd name="connsiteX2890" fmla="*/ 4290632 w 10679450"/>
              <a:gd name="connsiteY2890" fmla="*/ 976688 h 6191997"/>
              <a:gd name="connsiteX2891" fmla="*/ 4294763 w 10679450"/>
              <a:gd name="connsiteY2891" fmla="*/ 960629 h 6191997"/>
              <a:gd name="connsiteX2892" fmla="*/ 4306674 w 10679450"/>
              <a:gd name="connsiteY2892" fmla="*/ 955819 h 6191997"/>
              <a:gd name="connsiteX2893" fmla="*/ 4299781 w 10679450"/>
              <a:gd name="connsiteY2893" fmla="*/ 953333 h 6191997"/>
              <a:gd name="connsiteX2894" fmla="*/ 4285690 w 10679450"/>
              <a:gd name="connsiteY2894" fmla="*/ 947040 h 6191997"/>
              <a:gd name="connsiteX2895" fmla="*/ 4327999 w 10679450"/>
              <a:gd name="connsiteY2895" fmla="*/ 941482 h 6191997"/>
              <a:gd name="connsiteX2896" fmla="*/ 7248487 w 10679450"/>
              <a:gd name="connsiteY2896" fmla="*/ 933762 h 6191997"/>
              <a:gd name="connsiteX2897" fmla="*/ 7260222 w 10679450"/>
              <a:gd name="connsiteY2897" fmla="*/ 937159 h 6191997"/>
              <a:gd name="connsiteX2898" fmla="*/ 7255282 w 10679450"/>
              <a:gd name="connsiteY2898" fmla="*/ 956923 h 6191997"/>
              <a:gd name="connsiteX2899" fmla="*/ 7240458 w 10679450"/>
              <a:gd name="connsiteY2899" fmla="*/ 939629 h 6191997"/>
              <a:gd name="connsiteX2900" fmla="*/ 7248487 w 10679450"/>
              <a:gd name="connsiteY2900" fmla="*/ 933762 h 6191997"/>
              <a:gd name="connsiteX2901" fmla="*/ 2123363 w 10679450"/>
              <a:gd name="connsiteY2901" fmla="*/ 930982 h 6191997"/>
              <a:gd name="connsiteX2902" fmla="*/ 2133863 w 10679450"/>
              <a:gd name="connsiteY2902" fmla="*/ 944570 h 6191997"/>
              <a:gd name="connsiteX2903" fmla="*/ 2123981 w 10679450"/>
              <a:gd name="connsiteY2903" fmla="*/ 954453 h 6191997"/>
              <a:gd name="connsiteX2904" fmla="*/ 2123363 w 10679450"/>
              <a:gd name="connsiteY2904" fmla="*/ 930982 h 6191997"/>
              <a:gd name="connsiteX2905" fmla="*/ 1595167 w 10679450"/>
              <a:gd name="connsiteY2905" fmla="*/ 911102 h 6191997"/>
              <a:gd name="connsiteX2906" fmla="*/ 1610106 w 10679450"/>
              <a:gd name="connsiteY2906" fmla="*/ 919865 h 6191997"/>
              <a:gd name="connsiteX2907" fmla="*/ 1595282 w 10679450"/>
              <a:gd name="connsiteY2907" fmla="*/ 981628 h 6191997"/>
              <a:gd name="connsiteX2908" fmla="*/ 1597753 w 10679450"/>
              <a:gd name="connsiteY2908" fmla="*/ 986569 h 6191997"/>
              <a:gd name="connsiteX2909" fmla="*/ 1615047 w 10679450"/>
              <a:gd name="connsiteY2909" fmla="*/ 981628 h 6191997"/>
              <a:gd name="connsiteX2910" fmla="*/ 1659516 w 10679450"/>
              <a:gd name="connsiteY2910" fmla="*/ 951982 h 6191997"/>
              <a:gd name="connsiteX2911" fmla="*/ 1674341 w 10679450"/>
              <a:gd name="connsiteY2911" fmla="*/ 1011275 h 6191997"/>
              <a:gd name="connsiteX2912" fmla="*/ 1694104 w 10679450"/>
              <a:gd name="connsiteY2912" fmla="*/ 996451 h 6191997"/>
              <a:gd name="connsiteX2913" fmla="*/ 1691635 w 10679450"/>
              <a:gd name="connsiteY2913" fmla="*/ 1008804 h 6191997"/>
              <a:gd name="connsiteX2914" fmla="*/ 1699045 w 10679450"/>
              <a:gd name="connsiteY2914" fmla="*/ 1011275 h 6191997"/>
              <a:gd name="connsiteX2915" fmla="*/ 1728693 w 10679450"/>
              <a:gd name="connsiteY2915" fmla="*/ 996451 h 6191997"/>
              <a:gd name="connsiteX2916" fmla="*/ 1726222 w 10679450"/>
              <a:gd name="connsiteY2916" fmla="*/ 986569 h 6191997"/>
              <a:gd name="connsiteX2917" fmla="*/ 1733634 w 10679450"/>
              <a:gd name="connsiteY2917" fmla="*/ 989040 h 6191997"/>
              <a:gd name="connsiteX2918" fmla="*/ 1726222 w 10679450"/>
              <a:gd name="connsiteY2918" fmla="*/ 976687 h 6191997"/>
              <a:gd name="connsiteX2919" fmla="*/ 1733634 w 10679450"/>
              <a:gd name="connsiteY2919" fmla="*/ 981628 h 6191997"/>
              <a:gd name="connsiteX2920" fmla="*/ 1718810 w 10679450"/>
              <a:gd name="connsiteY2920" fmla="*/ 947041 h 6191997"/>
              <a:gd name="connsiteX2921" fmla="*/ 1763280 w 10679450"/>
              <a:gd name="connsiteY2921" fmla="*/ 984099 h 6191997"/>
              <a:gd name="connsiteX2922" fmla="*/ 1790456 w 10679450"/>
              <a:gd name="connsiteY2922" fmla="*/ 1080450 h 6191997"/>
              <a:gd name="connsiteX2923" fmla="*/ 1792927 w 10679450"/>
              <a:gd name="connsiteY2923" fmla="*/ 971746 h 6191997"/>
              <a:gd name="connsiteX2924" fmla="*/ 1792927 w 10679450"/>
              <a:gd name="connsiteY2924" fmla="*/ 922335 h 6191997"/>
              <a:gd name="connsiteX2925" fmla="*/ 1802809 w 10679450"/>
              <a:gd name="connsiteY2925" fmla="*/ 912453 h 6191997"/>
              <a:gd name="connsiteX2926" fmla="*/ 1827514 w 10679450"/>
              <a:gd name="connsiteY2926" fmla="*/ 929747 h 6191997"/>
              <a:gd name="connsiteX2927" fmla="*/ 1825044 w 10679450"/>
              <a:gd name="connsiteY2927" fmla="*/ 917394 h 6191997"/>
              <a:gd name="connsiteX2928" fmla="*/ 1867043 w 10679450"/>
              <a:gd name="connsiteY2928" fmla="*/ 956923 h 6191997"/>
              <a:gd name="connsiteX2929" fmla="*/ 1884337 w 10679450"/>
              <a:gd name="connsiteY2929" fmla="*/ 1048333 h 6191997"/>
              <a:gd name="connsiteX2930" fmla="*/ 1901631 w 10679450"/>
              <a:gd name="connsiteY2930" fmla="*/ 1090332 h 6191997"/>
              <a:gd name="connsiteX2931" fmla="*/ 1896689 w 10679450"/>
              <a:gd name="connsiteY2931" fmla="*/ 1122449 h 6191997"/>
              <a:gd name="connsiteX2932" fmla="*/ 1941159 w 10679450"/>
              <a:gd name="connsiteY2932" fmla="*/ 1176801 h 6191997"/>
              <a:gd name="connsiteX2933" fmla="*/ 1990571 w 10679450"/>
              <a:gd name="connsiteY2933" fmla="*/ 1213859 h 6191997"/>
              <a:gd name="connsiteX2934" fmla="*/ 2005394 w 10679450"/>
              <a:gd name="connsiteY2934" fmla="*/ 1233623 h 6191997"/>
              <a:gd name="connsiteX2935" fmla="*/ 1990571 w 10679450"/>
              <a:gd name="connsiteY2935" fmla="*/ 1233623 h 6191997"/>
              <a:gd name="connsiteX2936" fmla="*/ 1985630 w 10679450"/>
              <a:gd name="connsiteY2936" fmla="*/ 1258329 h 6191997"/>
              <a:gd name="connsiteX2937" fmla="*/ 1973277 w 10679450"/>
              <a:gd name="connsiteY2937" fmla="*/ 1236094 h 6191997"/>
              <a:gd name="connsiteX2938" fmla="*/ 1958454 w 10679450"/>
              <a:gd name="connsiteY2938" fmla="*/ 1268211 h 6191997"/>
              <a:gd name="connsiteX2939" fmla="*/ 1941159 w 10679450"/>
              <a:gd name="connsiteY2939" fmla="*/ 1265740 h 6191997"/>
              <a:gd name="connsiteX2940" fmla="*/ 1943631 w 10679450"/>
              <a:gd name="connsiteY2940" fmla="*/ 1292916 h 6191997"/>
              <a:gd name="connsiteX2941" fmla="*/ 1978218 w 10679450"/>
              <a:gd name="connsiteY2941" fmla="*/ 1275622 h 6191997"/>
              <a:gd name="connsiteX2942" fmla="*/ 1973277 w 10679450"/>
              <a:gd name="connsiteY2942" fmla="*/ 1297857 h 6191997"/>
              <a:gd name="connsiteX2943" fmla="*/ 1975748 w 10679450"/>
              <a:gd name="connsiteY2943" fmla="*/ 1290446 h 6191997"/>
              <a:gd name="connsiteX2944" fmla="*/ 1953513 w 10679450"/>
              <a:gd name="connsiteY2944" fmla="*/ 1325033 h 6191997"/>
              <a:gd name="connsiteX2945" fmla="*/ 1886807 w 10679450"/>
              <a:gd name="connsiteY2945" fmla="*/ 1302798 h 6191997"/>
              <a:gd name="connsiteX2946" fmla="*/ 1854690 w 10679450"/>
              <a:gd name="connsiteY2946" fmla="*/ 1295387 h 6191997"/>
              <a:gd name="connsiteX2947" fmla="*/ 1837396 w 10679450"/>
              <a:gd name="connsiteY2947" fmla="*/ 1268211 h 6191997"/>
              <a:gd name="connsiteX2948" fmla="*/ 1778103 w 10679450"/>
              <a:gd name="connsiteY2948" fmla="*/ 1315151 h 6191997"/>
              <a:gd name="connsiteX2949" fmla="*/ 1696576 w 10679450"/>
              <a:gd name="connsiteY2949" fmla="*/ 1347268 h 6191997"/>
              <a:gd name="connsiteX2950" fmla="*/ 1701517 w 10679450"/>
              <a:gd name="connsiteY2950" fmla="*/ 1349739 h 6191997"/>
              <a:gd name="connsiteX2951" fmla="*/ 1642223 w 10679450"/>
              <a:gd name="connsiteY2951" fmla="*/ 1354680 h 6191997"/>
              <a:gd name="connsiteX2952" fmla="*/ 1649634 w 10679450"/>
              <a:gd name="connsiteY2952" fmla="*/ 1347268 h 6191997"/>
              <a:gd name="connsiteX2953" fmla="*/ 1587871 w 10679450"/>
              <a:gd name="connsiteY2953" fmla="*/ 1287975 h 6191997"/>
              <a:gd name="connsiteX2954" fmla="*/ 1511284 w 10679450"/>
              <a:gd name="connsiteY2954" fmla="*/ 1223741 h 6191997"/>
              <a:gd name="connsiteX2955" fmla="*/ 1605165 w 10679450"/>
              <a:gd name="connsiteY2955" fmla="*/ 1194095 h 6191997"/>
              <a:gd name="connsiteX2956" fmla="*/ 1661988 w 10679450"/>
              <a:gd name="connsiteY2956" fmla="*/ 1189153 h 6191997"/>
              <a:gd name="connsiteX2957" fmla="*/ 1671869 w 10679450"/>
              <a:gd name="connsiteY2957" fmla="*/ 1191624 h 6191997"/>
              <a:gd name="connsiteX2958" fmla="*/ 1550813 w 10679450"/>
              <a:gd name="connsiteY2958" fmla="*/ 1169389 h 6191997"/>
              <a:gd name="connsiteX2959" fmla="*/ 1489049 w 10679450"/>
              <a:gd name="connsiteY2959" fmla="*/ 1139743 h 6191997"/>
              <a:gd name="connsiteX2960" fmla="*/ 1565636 w 10679450"/>
              <a:gd name="connsiteY2960" fmla="*/ 1100214 h 6191997"/>
              <a:gd name="connsiteX2961" fmla="*/ 1555754 w 10679450"/>
              <a:gd name="connsiteY2961" fmla="*/ 1097743 h 6191997"/>
              <a:gd name="connsiteX2962" fmla="*/ 1570577 w 10679450"/>
              <a:gd name="connsiteY2962" fmla="*/ 1085391 h 6191997"/>
              <a:gd name="connsiteX2963" fmla="*/ 1508814 w 10679450"/>
              <a:gd name="connsiteY2963" fmla="*/ 1095273 h 6191997"/>
              <a:gd name="connsiteX2964" fmla="*/ 1511284 w 10679450"/>
              <a:gd name="connsiteY2964" fmla="*/ 1100214 h 6191997"/>
              <a:gd name="connsiteX2965" fmla="*/ 1503872 w 10679450"/>
              <a:gd name="connsiteY2965" fmla="*/ 1087861 h 6191997"/>
              <a:gd name="connsiteX2966" fmla="*/ 1503872 w 10679450"/>
              <a:gd name="connsiteY2966" fmla="*/ 1075509 h 6191997"/>
              <a:gd name="connsiteX2967" fmla="*/ 1466814 w 10679450"/>
              <a:gd name="connsiteY2967" fmla="*/ 1077979 h 6191997"/>
              <a:gd name="connsiteX2968" fmla="*/ 1481638 w 10679450"/>
              <a:gd name="connsiteY2968" fmla="*/ 1026098 h 6191997"/>
              <a:gd name="connsiteX2969" fmla="*/ 1491520 w 10679450"/>
              <a:gd name="connsiteY2969" fmla="*/ 1013745 h 6191997"/>
              <a:gd name="connsiteX2970" fmla="*/ 1484108 w 10679450"/>
              <a:gd name="connsiteY2970" fmla="*/ 1011275 h 6191997"/>
              <a:gd name="connsiteX2971" fmla="*/ 1543401 w 10679450"/>
              <a:gd name="connsiteY2971" fmla="*/ 937158 h 6191997"/>
              <a:gd name="connsiteX2972" fmla="*/ 1595167 w 10679450"/>
              <a:gd name="connsiteY2972" fmla="*/ 911102 h 6191997"/>
              <a:gd name="connsiteX2973" fmla="*/ 6679645 w 10679450"/>
              <a:gd name="connsiteY2973" fmla="*/ 909982 h 6191997"/>
              <a:gd name="connsiteX2974" fmla="*/ 6714232 w 10679450"/>
              <a:gd name="connsiteY2974" fmla="*/ 932217 h 6191997"/>
              <a:gd name="connsiteX2975" fmla="*/ 6694468 w 10679450"/>
              <a:gd name="connsiteY2975" fmla="*/ 937159 h 6191997"/>
              <a:gd name="connsiteX2976" fmla="*/ 6709292 w 10679450"/>
              <a:gd name="connsiteY2976" fmla="*/ 939630 h 6191997"/>
              <a:gd name="connsiteX2977" fmla="*/ 6687057 w 10679450"/>
              <a:gd name="connsiteY2977" fmla="*/ 949511 h 6191997"/>
              <a:gd name="connsiteX2978" fmla="*/ 6704350 w 10679450"/>
              <a:gd name="connsiteY2978" fmla="*/ 947040 h 6191997"/>
              <a:gd name="connsiteX2979" fmla="*/ 6682116 w 10679450"/>
              <a:gd name="connsiteY2979" fmla="*/ 969275 h 6191997"/>
              <a:gd name="connsiteX2980" fmla="*/ 6679645 w 10679450"/>
              <a:gd name="connsiteY2980" fmla="*/ 1048333 h 6191997"/>
              <a:gd name="connsiteX2981" fmla="*/ 6746350 w 10679450"/>
              <a:gd name="connsiteY2981" fmla="*/ 1159508 h 6191997"/>
              <a:gd name="connsiteX2982" fmla="*/ 6724611 w 10679450"/>
              <a:gd name="connsiteY2982" fmla="*/ 1169170 h 6191997"/>
              <a:gd name="connsiteX2983" fmla="*/ 6722571 w 10679450"/>
              <a:gd name="connsiteY2983" fmla="*/ 1166919 h 6191997"/>
              <a:gd name="connsiteX2984" fmla="*/ 6719174 w 10679450"/>
              <a:gd name="connsiteY2984" fmla="*/ 1157037 h 6191997"/>
              <a:gd name="connsiteX2985" fmla="*/ 6706821 w 10679450"/>
              <a:gd name="connsiteY2985" fmla="*/ 1164449 h 6191997"/>
              <a:gd name="connsiteX2986" fmla="*/ 6714232 w 10679450"/>
              <a:gd name="connsiteY2986" fmla="*/ 1166919 h 6191997"/>
              <a:gd name="connsiteX2987" fmla="*/ 6714232 w 10679450"/>
              <a:gd name="connsiteY2987" fmla="*/ 1171861 h 6191997"/>
              <a:gd name="connsiteX2988" fmla="*/ 6699410 w 10679450"/>
              <a:gd name="connsiteY2988" fmla="*/ 1171861 h 6191997"/>
              <a:gd name="connsiteX2989" fmla="*/ 6684586 w 10679450"/>
              <a:gd name="connsiteY2989" fmla="*/ 1159508 h 6191997"/>
              <a:gd name="connsiteX2990" fmla="*/ 6679645 w 10679450"/>
              <a:gd name="connsiteY2990" fmla="*/ 1171861 h 6191997"/>
              <a:gd name="connsiteX2991" fmla="*/ 6662352 w 10679450"/>
              <a:gd name="connsiteY2991" fmla="*/ 1157037 h 6191997"/>
              <a:gd name="connsiteX2992" fmla="*/ 6669763 w 10679450"/>
              <a:gd name="connsiteY2992" fmla="*/ 1157037 h 6191997"/>
              <a:gd name="connsiteX2993" fmla="*/ 6632705 w 10679450"/>
              <a:gd name="connsiteY2993" fmla="*/ 1129861 h 6191997"/>
              <a:gd name="connsiteX2994" fmla="*/ 6640116 w 10679450"/>
              <a:gd name="connsiteY2994" fmla="*/ 1132332 h 6191997"/>
              <a:gd name="connsiteX2995" fmla="*/ 6640116 w 10679450"/>
              <a:gd name="connsiteY2995" fmla="*/ 1124920 h 6191997"/>
              <a:gd name="connsiteX2996" fmla="*/ 6649999 w 10679450"/>
              <a:gd name="connsiteY2996" fmla="*/ 1127391 h 6191997"/>
              <a:gd name="connsiteX2997" fmla="*/ 6640116 w 10679450"/>
              <a:gd name="connsiteY2997" fmla="*/ 1090333 h 6191997"/>
              <a:gd name="connsiteX2998" fmla="*/ 6625293 w 10679450"/>
              <a:gd name="connsiteY2998" fmla="*/ 1107627 h 6191997"/>
              <a:gd name="connsiteX2999" fmla="*/ 6625293 w 10679450"/>
              <a:gd name="connsiteY2999" fmla="*/ 1082921 h 6191997"/>
              <a:gd name="connsiteX3000" fmla="*/ 6607999 w 10679450"/>
              <a:gd name="connsiteY3000" fmla="*/ 1092803 h 6191997"/>
              <a:gd name="connsiteX3001" fmla="*/ 6603058 w 10679450"/>
              <a:gd name="connsiteY3001" fmla="*/ 1073038 h 6191997"/>
              <a:gd name="connsiteX3002" fmla="*/ 6598117 w 10679450"/>
              <a:gd name="connsiteY3002" fmla="*/ 1087862 h 6191997"/>
              <a:gd name="connsiteX3003" fmla="*/ 6595647 w 10679450"/>
              <a:gd name="connsiteY3003" fmla="*/ 1080451 h 6191997"/>
              <a:gd name="connsiteX3004" fmla="*/ 6590705 w 10679450"/>
              <a:gd name="connsiteY3004" fmla="*/ 1028569 h 6191997"/>
              <a:gd name="connsiteX3005" fmla="*/ 6593176 w 10679450"/>
              <a:gd name="connsiteY3005" fmla="*/ 1035981 h 6191997"/>
              <a:gd name="connsiteX3006" fmla="*/ 6612941 w 10679450"/>
              <a:gd name="connsiteY3006" fmla="*/ 981628 h 6191997"/>
              <a:gd name="connsiteX3007" fmla="*/ 6607999 w 10679450"/>
              <a:gd name="connsiteY3007" fmla="*/ 986569 h 6191997"/>
              <a:gd name="connsiteX3008" fmla="*/ 6607999 w 10679450"/>
              <a:gd name="connsiteY3008" fmla="*/ 976688 h 6191997"/>
              <a:gd name="connsiteX3009" fmla="*/ 6622823 w 10679450"/>
              <a:gd name="connsiteY3009" fmla="*/ 947040 h 6191997"/>
              <a:gd name="connsiteX3010" fmla="*/ 6615411 w 10679450"/>
              <a:gd name="connsiteY3010" fmla="*/ 944570 h 6191997"/>
              <a:gd name="connsiteX3011" fmla="*/ 6630234 w 10679450"/>
              <a:gd name="connsiteY3011" fmla="*/ 914923 h 6191997"/>
              <a:gd name="connsiteX3012" fmla="*/ 6679645 w 10679450"/>
              <a:gd name="connsiteY3012" fmla="*/ 909982 h 6191997"/>
              <a:gd name="connsiteX3013" fmla="*/ 7140290 w 10679450"/>
              <a:gd name="connsiteY3013" fmla="*/ 899096 h 6191997"/>
              <a:gd name="connsiteX3014" fmla="*/ 7147928 w 10679450"/>
              <a:gd name="connsiteY3014" fmla="*/ 900371 h 6191997"/>
              <a:gd name="connsiteX3015" fmla="*/ 7146576 w 10679450"/>
              <a:gd name="connsiteY3015" fmla="*/ 914924 h 6191997"/>
              <a:gd name="connsiteX3016" fmla="*/ 7161400 w 10679450"/>
              <a:gd name="connsiteY3016" fmla="*/ 922336 h 6191997"/>
              <a:gd name="connsiteX3017" fmla="*/ 7129283 w 10679450"/>
              <a:gd name="connsiteY3017" fmla="*/ 937160 h 6191997"/>
              <a:gd name="connsiteX3018" fmla="*/ 7126812 w 10679450"/>
              <a:gd name="connsiteY3018" fmla="*/ 929748 h 6191997"/>
              <a:gd name="connsiteX3019" fmla="*/ 7121871 w 10679450"/>
              <a:gd name="connsiteY3019" fmla="*/ 939630 h 6191997"/>
              <a:gd name="connsiteX3020" fmla="*/ 7140290 w 10679450"/>
              <a:gd name="connsiteY3020" fmla="*/ 899096 h 6191997"/>
              <a:gd name="connsiteX3021" fmla="*/ 2620556 w 10679450"/>
              <a:gd name="connsiteY3021" fmla="*/ 873851 h 6191997"/>
              <a:gd name="connsiteX3022" fmla="*/ 2662555 w 10679450"/>
              <a:gd name="connsiteY3022" fmla="*/ 880336 h 6191997"/>
              <a:gd name="connsiteX3023" fmla="*/ 2729260 w 10679450"/>
              <a:gd name="connsiteY3023" fmla="*/ 924805 h 6191997"/>
              <a:gd name="connsiteX3024" fmla="*/ 2679849 w 10679450"/>
              <a:gd name="connsiteY3024" fmla="*/ 959394 h 6191997"/>
              <a:gd name="connsiteX3025" fmla="*/ 2627967 w 10679450"/>
              <a:gd name="connsiteY3025" fmla="*/ 956923 h 6191997"/>
              <a:gd name="connsiteX3026" fmla="*/ 2615615 w 10679450"/>
              <a:gd name="connsiteY3026" fmla="*/ 924805 h 6191997"/>
              <a:gd name="connsiteX3027" fmla="*/ 2600792 w 10679450"/>
              <a:gd name="connsiteY3027" fmla="*/ 902570 h 6191997"/>
              <a:gd name="connsiteX3028" fmla="*/ 2620556 w 10679450"/>
              <a:gd name="connsiteY3028" fmla="*/ 873851 h 6191997"/>
              <a:gd name="connsiteX3029" fmla="*/ 1878779 w 10679450"/>
              <a:gd name="connsiteY3029" fmla="*/ 867636 h 6191997"/>
              <a:gd name="connsiteX3030" fmla="*/ 1884337 w 10679450"/>
              <a:gd name="connsiteY3030" fmla="*/ 934689 h 6191997"/>
              <a:gd name="connsiteX3031" fmla="*/ 1871984 w 10679450"/>
              <a:gd name="connsiteY3031" fmla="*/ 954453 h 6191997"/>
              <a:gd name="connsiteX3032" fmla="*/ 1849749 w 10679450"/>
              <a:gd name="connsiteY3032" fmla="*/ 867983 h 6191997"/>
              <a:gd name="connsiteX3033" fmla="*/ 1878779 w 10679450"/>
              <a:gd name="connsiteY3033" fmla="*/ 867636 h 6191997"/>
              <a:gd name="connsiteX3034" fmla="*/ 2103984 w 10679450"/>
              <a:gd name="connsiteY3034" fmla="*/ 849878 h 6191997"/>
              <a:gd name="connsiteX3035" fmla="*/ 2114098 w 10679450"/>
              <a:gd name="connsiteY3035" fmla="*/ 850689 h 6191997"/>
              <a:gd name="connsiteX3036" fmla="*/ 2109157 w 10679450"/>
              <a:gd name="connsiteY3036" fmla="*/ 887747 h 6191997"/>
              <a:gd name="connsiteX3037" fmla="*/ 2119039 w 10679450"/>
              <a:gd name="connsiteY3037" fmla="*/ 907511 h 6191997"/>
              <a:gd name="connsiteX3038" fmla="*/ 2084452 w 10679450"/>
              <a:gd name="connsiteY3038" fmla="*/ 951981 h 6191997"/>
              <a:gd name="connsiteX3039" fmla="*/ 2121510 w 10679450"/>
              <a:gd name="connsiteY3039" fmla="*/ 981628 h 6191997"/>
              <a:gd name="connsiteX3040" fmla="*/ 2136333 w 10679450"/>
              <a:gd name="connsiteY3040" fmla="*/ 966804 h 6191997"/>
              <a:gd name="connsiteX3041" fmla="*/ 2136333 w 10679450"/>
              <a:gd name="connsiteY3041" fmla="*/ 1038451 h 6191997"/>
              <a:gd name="connsiteX3042" fmla="*/ 2094334 w 10679450"/>
              <a:gd name="connsiteY3042" fmla="*/ 1075509 h 6191997"/>
              <a:gd name="connsiteX3043" fmla="*/ 2077040 w 10679450"/>
              <a:gd name="connsiteY3043" fmla="*/ 1097744 h 6191997"/>
              <a:gd name="connsiteX3044" fmla="*/ 2067158 w 10679450"/>
              <a:gd name="connsiteY3044" fmla="*/ 1102685 h 6191997"/>
              <a:gd name="connsiteX3045" fmla="*/ 2035041 w 10679450"/>
              <a:gd name="connsiteY3045" fmla="*/ 1053274 h 6191997"/>
              <a:gd name="connsiteX3046" fmla="*/ 2015276 w 10679450"/>
              <a:gd name="connsiteY3046" fmla="*/ 1033510 h 6191997"/>
              <a:gd name="connsiteX3047" fmla="*/ 1995512 w 10679450"/>
              <a:gd name="connsiteY3047" fmla="*/ 1023628 h 6191997"/>
              <a:gd name="connsiteX3048" fmla="*/ 1983159 w 10679450"/>
              <a:gd name="connsiteY3048" fmla="*/ 1003862 h 6191997"/>
              <a:gd name="connsiteX3049" fmla="*/ 1980689 w 10679450"/>
              <a:gd name="connsiteY3049" fmla="*/ 947040 h 6191997"/>
              <a:gd name="connsiteX3050" fmla="*/ 2000453 w 10679450"/>
              <a:gd name="connsiteY3050" fmla="*/ 974217 h 6191997"/>
              <a:gd name="connsiteX3051" fmla="*/ 2027629 w 10679450"/>
              <a:gd name="connsiteY3051" fmla="*/ 951981 h 6191997"/>
              <a:gd name="connsiteX3052" fmla="*/ 2032570 w 10679450"/>
              <a:gd name="connsiteY3052" fmla="*/ 956922 h 6191997"/>
              <a:gd name="connsiteX3053" fmla="*/ 2037511 w 10679450"/>
              <a:gd name="connsiteY3053" fmla="*/ 927276 h 6191997"/>
              <a:gd name="connsiteX3054" fmla="*/ 2027629 w 10679450"/>
              <a:gd name="connsiteY3054" fmla="*/ 907511 h 6191997"/>
              <a:gd name="connsiteX3055" fmla="*/ 2017747 w 10679450"/>
              <a:gd name="connsiteY3055" fmla="*/ 900100 h 6191997"/>
              <a:gd name="connsiteX3056" fmla="*/ 2002924 w 10679450"/>
              <a:gd name="connsiteY3056" fmla="*/ 877865 h 6191997"/>
              <a:gd name="connsiteX3057" fmla="*/ 2032570 w 10679450"/>
              <a:gd name="connsiteY3057" fmla="*/ 867983 h 6191997"/>
              <a:gd name="connsiteX3058" fmla="*/ 2067158 w 10679450"/>
              <a:gd name="connsiteY3058" fmla="*/ 865512 h 6191997"/>
              <a:gd name="connsiteX3059" fmla="*/ 2103984 w 10679450"/>
              <a:gd name="connsiteY3059" fmla="*/ 849878 h 6191997"/>
              <a:gd name="connsiteX3060" fmla="*/ 2433102 w 10679450"/>
              <a:gd name="connsiteY3060" fmla="*/ 844513 h 6191997"/>
              <a:gd name="connsiteX3061" fmla="*/ 2467380 w 10679450"/>
              <a:gd name="connsiteY3061" fmla="*/ 865513 h 6191997"/>
              <a:gd name="connsiteX3062" fmla="*/ 2430323 w 10679450"/>
              <a:gd name="connsiteY3062" fmla="*/ 932217 h 6191997"/>
              <a:gd name="connsiteX3063" fmla="*/ 2430323 w 10679450"/>
              <a:gd name="connsiteY3063" fmla="*/ 998922 h 6191997"/>
              <a:gd name="connsiteX3064" fmla="*/ 2447616 w 10679450"/>
              <a:gd name="connsiteY3064" fmla="*/ 1065626 h 6191997"/>
              <a:gd name="connsiteX3065" fmla="*/ 2472321 w 10679450"/>
              <a:gd name="connsiteY3065" fmla="*/ 1100214 h 6191997"/>
              <a:gd name="connsiteX3066" fmla="*/ 2422910 w 10679450"/>
              <a:gd name="connsiteY3066" fmla="*/ 1124919 h 6191997"/>
              <a:gd name="connsiteX3067" fmla="*/ 2469851 w 10679450"/>
              <a:gd name="connsiteY3067" fmla="*/ 1110096 h 6191997"/>
              <a:gd name="connsiteX3068" fmla="*/ 2472321 w 10679450"/>
              <a:gd name="connsiteY3068" fmla="*/ 1132331 h 6191997"/>
              <a:gd name="connsiteX3069" fmla="*/ 2482204 w 10679450"/>
              <a:gd name="connsiteY3069" fmla="*/ 1075508 h 6191997"/>
              <a:gd name="connsiteX3070" fmla="*/ 2452558 w 10679450"/>
              <a:gd name="connsiteY3070" fmla="*/ 1055744 h 6191997"/>
              <a:gd name="connsiteX3071" fmla="*/ 2474791 w 10679450"/>
              <a:gd name="connsiteY3071" fmla="*/ 993981 h 6191997"/>
              <a:gd name="connsiteX3072" fmla="*/ 2450086 w 10679450"/>
              <a:gd name="connsiteY3072" fmla="*/ 954452 h 6191997"/>
              <a:gd name="connsiteX3073" fmla="*/ 2501967 w 10679450"/>
              <a:gd name="connsiteY3073" fmla="*/ 959393 h 6191997"/>
              <a:gd name="connsiteX3074" fmla="*/ 2457499 w 10679450"/>
              <a:gd name="connsiteY3074" fmla="*/ 929747 h 6191997"/>
              <a:gd name="connsiteX3075" fmla="*/ 2506908 w 10679450"/>
              <a:gd name="connsiteY3075" fmla="*/ 937158 h 6191997"/>
              <a:gd name="connsiteX3076" fmla="*/ 2469851 w 10679450"/>
              <a:gd name="connsiteY3076" fmla="*/ 909982 h 6191997"/>
              <a:gd name="connsiteX3077" fmla="*/ 2492086 w 10679450"/>
              <a:gd name="connsiteY3077" fmla="*/ 914923 h 6191997"/>
              <a:gd name="connsiteX3078" fmla="*/ 2511849 w 10679450"/>
              <a:gd name="connsiteY3078" fmla="*/ 907512 h 6191997"/>
              <a:gd name="connsiteX3079" fmla="*/ 2504439 w 10679450"/>
              <a:gd name="connsiteY3079" fmla="*/ 887747 h 6191997"/>
              <a:gd name="connsiteX3080" fmla="*/ 2563732 w 10679450"/>
              <a:gd name="connsiteY3080" fmla="*/ 863042 h 6191997"/>
              <a:gd name="connsiteX3081" fmla="*/ 2578554 w 10679450"/>
              <a:gd name="connsiteY3081" fmla="*/ 912453 h 6191997"/>
              <a:gd name="connsiteX3082" fmla="*/ 2600790 w 10679450"/>
              <a:gd name="connsiteY3082" fmla="*/ 951981 h 6191997"/>
              <a:gd name="connsiteX3083" fmla="*/ 2603261 w 10679450"/>
              <a:gd name="connsiteY3083" fmla="*/ 993981 h 6191997"/>
              <a:gd name="connsiteX3084" fmla="*/ 2603261 w 10679450"/>
              <a:gd name="connsiteY3084" fmla="*/ 1028568 h 6191997"/>
              <a:gd name="connsiteX3085" fmla="*/ 2593378 w 10679450"/>
              <a:gd name="connsiteY3085" fmla="*/ 1045862 h 6191997"/>
              <a:gd name="connsiteX3086" fmla="*/ 2625495 w 10679450"/>
              <a:gd name="connsiteY3086" fmla="*/ 989040 h 6191997"/>
              <a:gd name="connsiteX3087" fmla="*/ 2640319 w 10679450"/>
              <a:gd name="connsiteY3087" fmla="*/ 1001392 h 6191997"/>
              <a:gd name="connsiteX3088" fmla="*/ 2650201 w 10679450"/>
              <a:gd name="connsiteY3088" fmla="*/ 1016215 h 6191997"/>
              <a:gd name="connsiteX3089" fmla="*/ 2672436 w 10679450"/>
              <a:gd name="connsiteY3089" fmla="*/ 1006333 h 6191997"/>
              <a:gd name="connsiteX3090" fmla="*/ 2711964 w 10679450"/>
              <a:gd name="connsiteY3090" fmla="*/ 969275 h 6191997"/>
              <a:gd name="connsiteX3091" fmla="*/ 2761375 w 10679450"/>
              <a:gd name="connsiteY3091" fmla="*/ 996451 h 6191997"/>
              <a:gd name="connsiteX3092" fmla="*/ 2776198 w 10679450"/>
              <a:gd name="connsiteY3092" fmla="*/ 1033509 h 6191997"/>
              <a:gd name="connsiteX3093" fmla="*/ 2795963 w 10679450"/>
              <a:gd name="connsiteY3093" fmla="*/ 1048332 h 6191997"/>
              <a:gd name="connsiteX3094" fmla="*/ 2773728 w 10679450"/>
              <a:gd name="connsiteY3094" fmla="*/ 1073038 h 6191997"/>
              <a:gd name="connsiteX3095" fmla="*/ 2783610 w 10679450"/>
              <a:gd name="connsiteY3095" fmla="*/ 1068097 h 6191997"/>
              <a:gd name="connsiteX3096" fmla="*/ 2783610 w 10679450"/>
              <a:gd name="connsiteY3096" fmla="*/ 1077979 h 6191997"/>
              <a:gd name="connsiteX3097" fmla="*/ 2820668 w 10679450"/>
              <a:gd name="connsiteY3097" fmla="*/ 1060685 h 6191997"/>
              <a:gd name="connsiteX3098" fmla="*/ 2805845 w 10679450"/>
              <a:gd name="connsiteY3098" fmla="*/ 1092802 h 6191997"/>
              <a:gd name="connsiteX3099" fmla="*/ 2818198 w 10679450"/>
              <a:gd name="connsiteY3099" fmla="*/ 1082920 h 6191997"/>
              <a:gd name="connsiteX3100" fmla="*/ 2828080 w 10679450"/>
              <a:gd name="connsiteY3100" fmla="*/ 1107625 h 6191997"/>
              <a:gd name="connsiteX3101" fmla="*/ 2850315 w 10679450"/>
              <a:gd name="connsiteY3101" fmla="*/ 1070567 h 6191997"/>
              <a:gd name="connsiteX3102" fmla="*/ 2892314 w 10679450"/>
              <a:gd name="connsiteY3102" fmla="*/ 1107625 h 6191997"/>
              <a:gd name="connsiteX3103" fmla="*/ 2862667 w 10679450"/>
              <a:gd name="connsiteY3103" fmla="*/ 1132331 h 6191997"/>
              <a:gd name="connsiteX3104" fmla="*/ 2899726 w 10679450"/>
              <a:gd name="connsiteY3104" fmla="*/ 1169389 h 6191997"/>
              <a:gd name="connsiteX3105" fmla="*/ 2929372 w 10679450"/>
              <a:gd name="connsiteY3105" fmla="*/ 1152095 h 6191997"/>
              <a:gd name="connsiteX3106" fmla="*/ 2914549 w 10679450"/>
              <a:gd name="connsiteY3106" fmla="*/ 1181742 h 6191997"/>
              <a:gd name="connsiteX3107" fmla="*/ 2971372 w 10679450"/>
              <a:gd name="connsiteY3107" fmla="*/ 1194094 h 6191997"/>
              <a:gd name="connsiteX3108" fmla="*/ 2966431 w 10679450"/>
              <a:gd name="connsiteY3108" fmla="*/ 1186683 h 6191997"/>
              <a:gd name="connsiteX3109" fmla="*/ 2936785 w 10679450"/>
              <a:gd name="connsiteY3109" fmla="*/ 1211388 h 6191997"/>
              <a:gd name="connsiteX3110" fmla="*/ 2939255 w 10679450"/>
              <a:gd name="connsiteY3110" fmla="*/ 1216329 h 6191997"/>
              <a:gd name="connsiteX3111" fmla="*/ 2966431 w 10679450"/>
              <a:gd name="connsiteY3111" fmla="*/ 1211388 h 6191997"/>
              <a:gd name="connsiteX3112" fmla="*/ 2956549 w 10679450"/>
              <a:gd name="connsiteY3112" fmla="*/ 1231152 h 6191997"/>
              <a:gd name="connsiteX3113" fmla="*/ 2981253 w 10679450"/>
              <a:gd name="connsiteY3113" fmla="*/ 1201506 h 6191997"/>
              <a:gd name="connsiteX3114" fmla="*/ 3008429 w 10679450"/>
              <a:gd name="connsiteY3114" fmla="*/ 1233623 h 6191997"/>
              <a:gd name="connsiteX3115" fmla="*/ 3001019 w 10679450"/>
              <a:gd name="connsiteY3115" fmla="*/ 1245976 h 6191997"/>
              <a:gd name="connsiteX3116" fmla="*/ 2961490 w 10679450"/>
              <a:gd name="connsiteY3116" fmla="*/ 1265740 h 6191997"/>
              <a:gd name="connsiteX3117" fmla="*/ 2981253 w 10679450"/>
              <a:gd name="connsiteY3117" fmla="*/ 1275622 h 6191997"/>
              <a:gd name="connsiteX3118" fmla="*/ 3033136 w 10679450"/>
              <a:gd name="connsiteY3118" fmla="*/ 1292916 h 6191997"/>
              <a:gd name="connsiteX3119" fmla="*/ 2986194 w 10679450"/>
              <a:gd name="connsiteY3119" fmla="*/ 1287975 h 6191997"/>
              <a:gd name="connsiteX3120" fmla="*/ 2971372 w 10679450"/>
              <a:gd name="connsiteY3120" fmla="*/ 1295386 h 6191997"/>
              <a:gd name="connsiteX3121" fmla="*/ 2971372 w 10679450"/>
              <a:gd name="connsiteY3121" fmla="*/ 1300327 h 6191997"/>
              <a:gd name="connsiteX3122" fmla="*/ 2993607 w 10679450"/>
              <a:gd name="connsiteY3122" fmla="*/ 1315151 h 6191997"/>
              <a:gd name="connsiteX3123" fmla="*/ 2983725 w 10679450"/>
              <a:gd name="connsiteY3123" fmla="*/ 1315151 h 6191997"/>
              <a:gd name="connsiteX3124" fmla="*/ 2996077 w 10679450"/>
              <a:gd name="connsiteY3124" fmla="*/ 1337386 h 6191997"/>
              <a:gd name="connsiteX3125" fmla="*/ 2976313 w 10679450"/>
              <a:gd name="connsiteY3125" fmla="*/ 1342327 h 6191997"/>
              <a:gd name="connsiteX3126" fmla="*/ 3018312 w 10679450"/>
              <a:gd name="connsiteY3126" fmla="*/ 1357150 h 6191997"/>
              <a:gd name="connsiteX3127" fmla="*/ 3023253 w 10679450"/>
              <a:gd name="connsiteY3127" fmla="*/ 1376914 h 6191997"/>
              <a:gd name="connsiteX3128" fmla="*/ 3043018 w 10679450"/>
              <a:gd name="connsiteY3128" fmla="*/ 1379385 h 6191997"/>
              <a:gd name="connsiteX3129" fmla="*/ 3040547 w 10679450"/>
              <a:gd name="connsiteY3129" fmla="*/ 1386796 h 6191997"/>
              <a:gd name="connsiteX3130" fmla="*/ 3047959 w 10679450"/>
              <a:gd name="connsiteY3130" fmla="*/ 1401620 h 6191997"/>
              <a:gd name="connsiteX3131" fmla="*/ 3077605 w 10679450"/>
              <a:gd name="connsiteY3131" fmla="*/ 1389267 h 6191997"/>
              <a:gd name="connsiteX3132" fmla="*/ 3094899 w 10679450"/>
              <a:gd name="connsiteY3132" fmla="*/ 1411502 h 6191997"/>
              <a:gd name="connsiteX3133" fmla="*/ 3099840 w 10679450"/>
              <a:gd name="connsiteY3133" fmla="*/ 1448560 h 6191997"/>
              <a:gd name="connsiteX3134" fmla="*/ 3107252 w 10679450"/>
              <a:gd name="connsiteY3134" fmla="*/ 1451030 h 6191997"/>
              <a:gd name="connsiteX3135" fmla="*/ 3102311 w 10679450"/>
              <a:gd name="connsiteY3135" fmla="*/ 1455971 h 6191997"/>
              <a:gd name="connsiteX3136" fmla="*/ 3129487 w 10679450"/>
              <a:gd name="connsiteY3136" fmla="*/ 1480677 h 6191997"/>
              <a:gd name="connsiteX3137" fmla="*/ 3151722 w 10679450"/>
              <a:gd name="connsiteY3137" fmla="*/ 1525147 h 6191997"/>
              <a:gd name="connsiteX3138" fmla="*/ 3161604 w 10679450"/>
              <a:gd name="connsiteY3138" fmla="*/ 1527617 h 6191997"/>
              <a:gd name="connsiteX3139" fmla="*/ 3154192 w 10679450"/>
              <a:gd name="connsiteY3139" fmla="*/ 1535029 h 6191997"/>
              <a:gd name="connsiteX3140" fmla="*/ 3151722 w 10679450"/>
              <a:gd name="connsiteY3140" fmla="*/ 1542440 h 6191997"/>
              <a:gd name="connsiteX3141" fmla="*/ 3166545 w 10679450"/>
              <a:gd name="connsiteY3141" fmla="*/ 1547381 h 6191997"/>
              <a:gd name="connsiteX3142" fmla="*/ 3127016 w 10679450"/>
              <a:gd name="connsiteY3142" fmla="*/ 1567146 h 6191997"/>
              <a:gd name="connsiteX3143" fmla="*/ 3122075 w 10679450"/>
              <a:gd name="connsiteY3143" fmla="*/ 1628909 h 6191997"/>
              <a:gd name="connsiteX3144" fmla="*/ 3107252 w 10679450"/>
              <a:gd name="connsiteY3144" fmla="*/ 1619027 h 6191997"/>
              <a:gd name="connsiteX3145" fmla="*/ 3102311 w 10679450"/>
              <a:gd name="connsiteY3145" fmla="*/ 1606674 h 6191997"/>
              <a:gd name="connsiteX3146" fmla="*/ 3089958 w 10679450"/>
              <a:gd name="connsiteY3146" fmla="*/ 1589381 h 6191997"/>
              <a:gd name="connsiteX3147" fmla="*/ 3070194 w 10679450"/>
              <a:gd name="connsiteY3147" fmla="*/ 1552323 h 6191997"/>
              <a:gd name="connsiteX3148" fmla="*/ 3020783 w 10679450"/>
              <a:gd name="connsiteY3148" fmla="*/ 1527617 h 6191997"/>
              <a:gd name="connsiteX3149" fmla="*/ 3010901 w 10679450"/>
              <a:gd name="connsiteY3149" fmla="*/ 1507853 h 6191997"/>
              <a:gd name="connsiteX3150" fmla="*/ 3005960 w 10679450"/>
              <a:gd name="connsiteY3150" fmla="*/ 1512794 h 6191997"/>
              <a:gd name="connsiteX3151" fmla="*/ 3013371 w 10679450"/>
              <a:gd name="connsiteY3151" fmla="*/ 1520206 h 6191997"/>
              <a:gd name="connsiteX3152" fmla="*/ 3008429 w 10679450"/>
              <a:gd name="connsiteY3152" fmla="*/ 1520206 h 6191997"/>
              <a:gd name="connsiteX3153" fmla="*/ 3013371 w 10679450"/>
              <a:gd name="connsiteY3153" fmla="*/ 1530088 h 6191997"/>
              <a:gd name="connsiteX3154" fmla="*/ 2991136 w 10679450"/>
              <a:gd name="connsiteY3154" fmla="*/ 1517735 h 6191997"/>
              <a:gd name="connsiteX3155" fmla="*/ 2993607 w 10679450"/>
              <a:gd name="connsiteY3155" fmla="*/ 1522676 h 6191997"/>
              <a:gd name="connsiteX3156" fmla="*/ 2983725 w 10679450"/>
              <a:gd name="connsiteY3156" fmla="*/ 1522676 h 6191997"/>
              <a:gd name="connsiteX3157" fmla="*/ 3013371 w 10679450"/>
              <a:gd name="connsiteY3157" fmla="*/ 1554793 h 6191997"/>
              <a:gd name="connsiteX3158" fmla="*/ 2991136 w 10679450"/>
              <a:gd name="connsiteY3158" fmla="*/ 1581969 h 6191997"/>
              <a:gd name="connsiteX3159" fmla="*/ 3010901 w 10679450"/>
              <a:gd name="connsiteY3159" fmla="*/ 1579498 h 6191997"/>
              <a:gd name="connsiteX3160" fmla="*/ 3028194 w 10679450"/>
              <a:gd name="connsiteY3160" fmla="*/ 1636321 h 6191997"/>
              <a:gd name="connsiteX3161" fmla="*/ 3045488 w 10679450"/>
              <a:gd name="connsiteY3161" fmla="*/ 1626439 h 6191997"/>
              <a:gd name="connsiteX3162" fmla="*/ 3038077 w 10679450"/>
              <a:gd name="connsiteY3162" fmla="*/ 1636321 h 6191997"/>
              <a:gd name="connsiteX3163" fmla="*/ 3043018 w 10679450"/>
              <a:gd name="connsiteY3163" fmla="*/ 1638791 h 6191997"/>
              <a:gd name="connsiteX3164" fmla="*/ 3060312 w 10679450"/>
              <a:gd name="connsiteY3164" fmla="*/ 1651144 h 6191997"/>
              <a:gd name="connsiteX3165" fmla="*/ 3067723 w 10679450"/>
              <a:gd name="connsiteY3165" fmla="*/ 1643733 h 6191997"/>
              <a:gd name="connsiteX3166" fmla="*/ 3070194 w 10679450"/>
              <a:gd name="connsiteY3166" fmla="*/ 1653615 h 6191997"/>
              <a:gd name="connsiteX3167" fmla="*/ 3077605 w 10679450"/>
              <a:gd name="connsiteY3167" fmla="*/ 1668438 h 6191997"/>
              <a:gd name="connsiteX3168" fmla="*/ 3070194 w 10679450"/>
              <a:gd name="connsiteY3168" fmla="*/ 1675849 h 6191997"/>
              <a:gd name="connsiteX3169" fmla="*/ 3082546 w 10679450"/>
              <a:gd name="connsiteY3169" fmla="*/ 1688202 h 6191997"/>
              <a:gd name="connsiteX3170" fmla="*/ 3092428 w 10679450"/>
              <a:gd name="connsiteY3170" fmla="*/ 1737613 h 6191997"/>
              <a:gd name="connsiteX3171" fmla="*/ 3080076 w 10679450"/>
              <a:gd name="connsiteY3171" fmla="*/ 1725260 h 6191997"/>
              <a:gd name="connsiteX3172" fmla="*/ 3094899 w 10679450"/>
              <a:gd name="connsiteY3172" fmla="*/ 1767260 h 6191997"/>
              <a:gd name="connsiteX3173" fmla="*/ 3080076 w 10679450"/>
              <a:gd name="connsiteY3173" fmla="*/ 1759848 h 6191997"/>
              <a:gd name="connsiteX3174" fmla="*/ 3085017 w 10679450"/>
              <a:gd name="connsiteY3174" fmla="*/ 1784553 h 6191997"/>
              <a:gd name="connsiteX3175" fmla="*/ 3075135 w 10679450"/>
              <a:gd name="connsiteY3175" fmla="*/ 1767260 h 6191997"/>
              <a:gd name="connsiteX3176" fmla="*/ 3065253 w 10679450"/>
              <a:gd name="connsiteY3176" fmla="*/ 1759848 h 6191997"/>
              <a:gd name="connsiteX3177" fmla="*/ 3050429 w 10679450"/>
              <a:gd name="connsiteY3177" fmla="*/ 1764789 h 6191997"/>
              <a:gd name="connsiteX3178" fmla="*/ 3018312 w 10679450"/>
              <a:gd name="connsiteY3178" fmla="*/ 1742554 h 6191997"/>
              <a:gd name="connsiteX3179" fmla="*/ 2993607 w 10679450"/>
              <a:gd name="connsiteY3179" fmla="*/ 1720319 h 6191997"/>
              <a:gd name="connsiteX3180" fmla="*/ 2996077 w 10679450"/>
              <a:gd name="connsiteY3180" fmla="*/ 1725260 h 6191997"/>
              <a:gd name="connsiteX3181" fmla="*/ 2961490 w 10679450"/>
              <a:gd name="connsiteY3181" fmla="*/ 1707967 h 6191997"/>
              <a:gd name="connsiteX3182" fmla="*/ 3047959 w 10679450"/>
              <a:gd name="connsiteY3182" fmla="*/ 1826552 h 6191997"/>
              <a:gd name="connsiteX3183" fmla="*/ 3001019 w 10679450"/>
              <a:gd name="connsiteY3183" fmla="*/ 1809259 h 6191997"/>
              <a:gd name="connsiteX3184" fmla="*/ 2966431 w 10679450"/>
              <a:gd name="connsiteY3184" fmla="*/ 1789494 h 6191997"/>
              <a:gd name="connsiteX3185" fmla="*/ 2946666 w 10679450"/>
              <a:gd name="connsiteY3185" fmla="*/ 1767260 h 6191997"/>
              <a:gd name="connsiteX3186" fmla="*/ 2931842 w 10679450"/>
              <a:gd name="connsiteY3186" fmla="*/ 1759848 h 6191997"/>
              <a:gd name="connsiteX3187" fmla="*/ 2892314 w 10679450"/>
              <a:gd name="connsiteY3187" fmla="*/ 1754907 h 6191997"/>
              <a:gd name="connsiteX3188" fmla="*/ 2857726 w 10679450"/>
              <a:gd name="connsiteY3188" fmla="*/ 1698084 h 6191997"/>
              <a:gd name="connsiteX3189" fmla="*/ 2879961 w 10679450"/>
              <a:gd name="connsiteY3189" fmla="*/ 1693143 h 6191997"/>
              <a:gd name="connsiteX3190" fmla="*/ 2862667 w 10679450"/>
              <a:gd name="connsiteY3190" fmla="*/ 1678320 h 6191997"/>
              <a:gd name="connsiteX3191" fmla="*/ 2860198 w 10679450"/>
              <a:gd name="connsiteY3191" fmla="*/ 1690673 h 6191997"/>
              <a:gd name="connsiteX3192" fmla="*/ 2825609 w 10679450"/>
              <a:gd name="connsiteY3192" fmla="*/ 1651144 h 6191997"/>
              <a:gd name="connsiteX3193" fmla="*/ 2786081 w 10679450"/>
              <a:gd name="connsiteY3193" fmla="*/ 1616557 h 6191997"/>
              <a:gd name="connsiteX3194" fmla="*/ 2781139 w 10679450"/>
              <a:gd name="connsiteY3194" fmla="*/ 1621498 h 6191997"/>
              <a:gd name="connsiteX3195" fmla="*/ 2781139 w 10679450"/>
              <a:gd name="connsiteY3195" fmla="*/ 1609145 h 6191997"/>
              <a:gd name="connsiteX3196" fmla="*/ 2783610 w 10679450"/>
              <a:gd name="connsiteY3196" fmla="*/ 1631380 h 6191997"/>
              <a:gd name="connsiteX3197" fmla="*/ 2781139 w 10679450"/>
              <a:gd name="connsiteY3197" fmla="*/ 1641262 h 6191997"/>
              <a:gd name="connsiteX3198" fmla="*/ 2744081 w 10679450"/>
              <a:gd name="connsiteY3198" fmla="*/ 1631380 h 6191997"/>
              <a:gd name="connsiteX3199" fmla="*/ 2694670 w 10679450"/>
              <a:gd name="connsiteY3199" fmla="*/ 1643733 h 6191997"/>
              <a:gd name="connsiteX3200" fmla="*/ 2704553 w 10679450"/>
              <a:gd name="connsiteY3200" fmla="*/ 1577028 h 6191997"/>
              <a:gd name="connsiteX3201" fmla="*/ 2699612 w 10679450"/>
              <a:gd name="connsiteY3201" fmla="*/ 1572087 h 6191997"/>
              <a:gd name="connsiteX3202" fmla="*/ 2763846 w 10679450"/>
              <a:gd name="connsiteY3202" fmla="*/ 1584440 h 6191997"/>
              <a:gd name="connsiteX3203" fmla="*/ 2813257 w 10679450"/>
              <a:gd name="connsiteY3203" fmla="*/ 1572087 h 6191997"/>
              <a:gd name="connsiteX3204" fmla="*/ 2805845 w 10679450"/>
              <a:gd name="connsiteY3204" fmla="*/ 1500441 h 6191997"/>
              <a:gd name="connsiteX3205" fmla="*/ 2847844 w 10679450"/>
              <a:gd name="connsiteY3205" fmla="*/ 1446089 h 6191997"/>
              <a:gd name="connsiteX3206" fmla="*/ 2835491 w 10679450"/>
              <a:gd name="connsiteY3206" fmla="*/ 1384326 h 6191997"/>
              <a:gd name="connsiteX3207" fmla="*/ 2823139 w 10679450"/>
              <a:gd name="connsiteY3207" fmla="*/ 1354679 h 6191997"/>
              <a:gd name="connsiteX3208" fmla="*/ 2810786 w 10679450"/>
              <a:gd name="connsiteY3208" fmla="*/ 1354679 h 6191997"/>
              <a:gd name="connsiteX3209" fmla="*/ 2795963 w 10679450"/>
              <a:gd name="connsiteY3209" fmla="*/ 1320092 h 6191997"/>
              <a:gd name="connsiteX3210" fmla="*/ 2795963 w 10679450"/>
              <a:gd name="connsiteY3210" fmla="*/ 1334915 h 6191997"/>
              <a:gd name="connsiteX3211" fmla="*/ 2776198 w 10679450"/>
              <a:gd name="connsiteY3211" fmla="*/ 1300327 h 6191997"/>
              <a:gd name="connsiteX3212" fmla="*/ 2793492 w 10679450"/>
              <a:gd name="connsiteY3212" fmla="*/ 1295386 h 6191997"/>
              <a:gd name="connsiteX3213" fmla="*/ 2724317 w 10679450"/>
              <a:gd name="connsiteY3213" fmla="*/ 1325033 h 6191997"/>
              <a:gd name="connsiteX3214" fmla="*/ 2721846 w 10679450"/>
              <a:gd name="connsiteY3214" fmla="*/ 1292916 h 6191997"/>
              <a:gd name="connsiteX3215" fmla="*/ 2709494 w 10679450"/>
              <a:gd name="connsiteY3215" fmla="*/ 1243505 h 6191997"/>
              <a:gd name="connsiteX3216" fmla="*/ 2702082 w 10679450"/>
              <a:gd name="connsiteY3216" fmla="*/ 1223741 h 6191997"/>
              <a:gd name="connsiteX3217" fmla="*/ 2697141 w 10679450"/>
              <a:gd name="connsiteY3217" fmla="*/ 1233623 h 6191997"/>
              <a:gd name="connsiteX3218" fmla="*/ 2692200 w 10679450"/>
              <a:gd name="connsiteY3218" fmla="*/ 1194094 h 6191997"/>
              <a:gd name="connsiteX3219" fmla="*/ 2674906 w 10679450"/>
              <a:gd name="connsiteY3219" fmla="*/ 1196565 h 6191997"/>
              <a:gd name="connsiteX3220" fmla="*/ 2635377 w 10679450"/>
              <a:gd name="connsiteY3220" fmla="*/ 1179271 h 6191997"/>
              <a:gd name="connsiteX3221" fmla="*/ 2635377 w 10679450"/>
              <a:gd name="connsiteY3221" fmla="*/ 1226211 h 6191997"/>
              <a:gd name="connsiteX3222" fmla="*/ 2571143 w 10679450"/>
              <a:gd name="connsiteY3222" fmla="*/ 1201506 h 6191997"/>
              <a:gd name="connsiteX3223" fmla="*/ 2568673 w 10679450"/>
              <a:gd name="connsiteY3223" fmla="*/ 1208917 h 6191997"/>
              <a:gd name="connsiteX3224" fmla="*/ 2593378 w 10679450"/>
              <a:gd name="connsiteY3224" fmla="*/ 1233623 h 6191997"/>
              <a:gd name="connsiteX3225" fmla="*/ 2561261 w 10679450"/>
              <a:gd name="connsiteY3225" fmla="*/ 1228682 h 6191997"/>
              <a:gd name="connsiteX3226" fmla="*/ 2558791 w 10679450"/>
              <a:gd name="connsiteY3226" fmla="*/ 1223741 h 6191997"/>
              <a:gd name="connsiteX3227" fmla="*/ 2516791 w 10679450"/>
              <a:gd name="connsiteY3227" fmla="*/ 1216329 h 6191997"/>
              <a:gd name="connsiteX3228" fmla="*/ 2452558 w 10679450"/>
              <a:gd name="connsiteY3228" fmla="*/ 1208917 h 6191997"/>
              <a:gd name="connsiteX3229" fmla="*/ 2459968 w 10679450"/>
              <a:gd name="connsiteY3229" fmla="*/ 1213859 h 6191997"/>
              <a:gd name="connsiteX3230" fmla="*/ 2420440 w 10679450"/>
              <a:gd name="connsiteY3230" fmla="*/ 1171859 h 6191997"/>
              <a:gd name="connsiteX3231" fmla="*/ 2373499 w 10679450"/>
              <a:gd name="connsiteY3231" fmla="*/ 1181742 h 6191997"/>
              <a:gd name="connsiteX3232" fmla="*/ 2380911 w 10679450"/>
              <a:gd name="connsiteY3232" fmla="*/ 1181742 h 6191997"/>
              <a:gd name="connsiteX3233" fmla="*/ 2336441 w 10679450"/>
              <a:gd name="connsiteY3233" fmla="*/ 1117507 h 6191997"/>
              <a:gd name="connsiteX3234" fmla="*/ 2405616 w 10679450"/>
              <a:gd name="connsiteY3234" fmla="*/ 1124919 h 6191997"/>
              <a:gd name="connsiteX3235" fmla="*/ 2368558 w 10679450"/>
              <a:gd name="connsiteY3235" fmla="*/ 1100214 h 6191997"/>
              <a:gd name="connsiteX3236" fmla="*/ 2319147 w 10679450"/>
              <a:gd name="connsiteY3236" fmla="*/ 1082920 h 6191997"/>
              <a:gd name="connsiteX3237" fmla="*/ 2319147 w 10679450"/>
              <a:gd name="connsiteY3237" fmla="*/ 1035980 h 6191997"/>
              <a:gd name="connsiteX3238" fmla="*/ 2331500 w 10679450"/>
              <a:gd name="connsiteY3238" fmla="*/ 1011274 h 6191997"/>
              <a:gd name="connsiteX3239" fmla="*/ 2343853 w 10679450"/>
              <a:gd name="connsiteY3239" fmla="*/ 954452 h 6191997"/>
              <a:gd name="connsiteX3240" fmla="*/ 2378440 w 10679450"/>
              <a:gd name="connsiteY3240" fmla="*/ 867983 h 6191997"/>
              <a:gd name="connsiteX3241" fmla="*/ 2433102 w 10679450"/>
              <a:gd name="connsiteY3241" fmla="*/ 844513 h 6191997"/>
              <a:gd name="connsiteX3242" fmla="*/ 9259936 w 10679450"/>
              <a:gd name="connsiteY3242" fmla="*/ 844504 h 6191997"/>
              <a:gd name="connsiteX3243" fmla="*/ 9310770 w 10679450"/>
              <a:gd name="connsiteY3243" fmla="*/ 917394 h 6191997"/>
              <a:gd name="connsiteX3244" fmla="*/ 9258889 w 10679450"/>
              <a:gd name="connsiteY3244" fmla="*/ 905042 h 6191997"/>
              <a:gd name="connsiteX3245" fmla="*/ 9197125 w 10679450"/>
              <a:gd name="connsiteY3245" fmla="*/ 895159 h 6191997"/>
              <a:gd name="connsiteX3246" fmla="*/ 9246536 w 10679450"/>
              <a:gd name="connsiteY3246" fmla="*/ 848219 h 6191997"/>
              <a:gd name="connsiteX3247" fmla="*/ 9259936 w 10679450"/>
              <a:gd name="connsiteY3247" fmla="*/ 844504 h 6191997"/>
              <a:gd name="connsiteX3248" fmla="*/ 2099275 w 10679450"/>
              <a:gd name="connsiteY3248" fmla="*/ 828454 h 6191997"/>
              <a:gd name="connsiteX3249" fmla="*/ 2074568 w 10679450"/>
              <a:gd name="connsiteY3249" fmla="*/ 858101 h 6191997"/>
              <a:gd name="connsiteX3250" fmla="*/ 2067157 w 10679450"/>
              <a:gd name="connsiteY3250" fmla="*/ 860572 h 6191997"/>
              <a:gd name="connsiteX3251" fmla="*/ 2052333 w 10679450"/>
              <a:gd name="connsiteY3251" fmla="*/ 853161 h 6191997"/>
              <a:gd name="connsiteX3252" fmla="*/ 2099275 w 10679450"/>
              <a:gd name="connsiteY3252" fmla="*/ 828454 h 6191997"/>
              <a:gd name="connsiteX3253" fmla="*/ 2235145 w 10679450"/>
              <a:gd name="connsiteY3253" fmla="*/ 818572 h 6191997"/>
              <a:gd name="connsiteX3254" fmla="*/ 2259850 w 10679450"/>
              <a:gd name="connsiteY3254" fmla="*/ 840807 h 6191997"/>
              <a:gd name="connsiteX3255" fmla="*/ 2324084 w 10679450"/>
              <a:gd name="connsiteY3255" fmla="*/ 845748 h 6191997"/>
              <a:gd name="connsiteX3256" fmla="*/ 2321614 w 10679450"/>
              <a:gd name="connsiteY3256" fmla="*/ 853160 h 6191997"/>
              <a:gd name="connsiteX3257" fmla="*/ 2299379 w 10679450"/>
              <a:gd name="connsiteY3257" fmla="*/ 882806 h 6191997"/>
              <a:gd name="connsiteX3258" fmla="*/ 2279615 w 10679450"/>
              <a:gd name="connsiteY3258" fmla="*/ 917394 h 6191997"/>
              <a:gd name="connsiteX3259" fmla="*/ 2257380 w 10679450"/>
              <a:gd name="connsiteY3259" fmla="*/ 971746 h 6191997"/>
              <a:gd name="connsiteX3260" fmla="*/ 2200557 w 10679450"/>
              <a:gd name="connsiteY3260" fmla="*/ 971746 h 6191997"/>
              <a:gd name="connsiteX3261" fmla="*/ 2215380 w 10679450"/>
              <a:gd name="connsiteY3261" fmla="*/ 971746 h 6191997"/>
              <a:gd name="connsiteX3262" fmla="*/ 2219395 w 10679450"/>
              <a:gd name="connsiteY3262" fmla="*/ 1007260 h 6191997"/>
              <a:gd name="connsiteX3263" fmla="*/ 2204927 w 10679450"/>
              <a:gd name="connsiteY3263" fmla="*/ 1037016 h 6191997"/>
              <a:gd name="connsiteX3264" fmla="*/ 2193454 w 10679450"/>
              <a:gd name="connsiteY3264" fmla="*/ 1040921 h 6191997"/>
              <a:gd name="connsiteX3265" fmla="*/ 2173381 w 10679450"/>
              <a:gd name="connsiteY3265" fmla="*/ 1045862 h 6191997"/>
              <a:gd name="connsiteX3266" fmla="*/ 2185734 w 10679450"/>
              <a:gd name="connsiteY3266" fmla="*/ 1026098 h 6191997"/>
              <a:gd name="connsiteX3267" fmla="*/ 2173381 w 10679450"/>
              <a:gd name="connsiteY3267" fmla="*/ 1028568 h 6191997"/>
              <a:gd name="connsiteX3268" fmla="*/ 2163499 w 10679450"/>
              <a:gd name="connsiteY3268" fmla="*/ 929747 h 6191997"/>
              <a:gd name="connsiteX3269" fmla="*/ 2163499 w 10679450"/>
              <a:gd name="connsiteY3269" fmla="*/ 882806 h 6191997"/>
              <a:gd name="connsiteX3270" fmla="*/ 2190675 w 10679450"/>
              <a:gd name="connsiteY3270" fmla="*/ 875395 h 6191997"/>
              <a:gd name="connsiteX3271" fmla="*/ 2180793 w 10679450"/>
              <a:gd name="connsiteY3271" fmla="*/ 855630 h 6191997"/>
              <a:gd name="connsiteX3272" fmla="*/ 2175852 w 10679450"/>
              <a:gd name="connsiteY3272" fmla="*/ 855630 h 6191997"/>
              <a:gd name="connsiteX3273" fmla="*/ 2217851 w 10679450"/>
              <a:gd name="connsiteY3273" fmla="*/ 828455 h 6191997"/>
              <a:gd name="connsiteX3274" fmla="*/ 2235145 w 10679450"/>
              <a:gd name="connsiteY3274" fmla="*/ 818572 h 6191997"/>
              <a:gd name="connsiteX3275" fmla="*/ 9071128 w 10679450"/>
              <a:gd name="connsiteY3275" fmla="*/ 811161 h 6191997"/>
              <a:gd name="connsiteX3276" fmla="*/ 9088423 w 10679450"/>
              <a:gd name="connsiteY3276" fmla="*/ 830925 h 6191997"/>
              <a:gd name="connsiteX3277" fmla="*/ 9093364 w 10679450"/>
              <a:gd name="connsiteY3277" fmla="*/ 850690 h 6191997"/>
              <a:gd name="connsiteX3278" fmla="*/ 9071128 w 10679450"/>
              <a:gd name="connsiteY3278" fmla="*/ 811161 h 6191997"/>
              <a:gd name="connsiteX3279" fmla="*/ 9228818 w 10679450"/>
              <a:gd name="connsiteY3279" fmla="*/ 804792 h 6191997"/>
              <a:gd name="connsiteX3280" fmla="*/ 9236654 w 10679450"/>
              <a:gd name="connsiteY3280" fmla="*/ 821044 h 6191997"/>
              <a:gd name="connsiteX3281" fmla="*/ 9219361 w 10679450"/>
              <a:gd name="connsiteY3281" fmla="*/ 843279 h 6191997"/>
              <a:gd name="connsiteX3282" fmla="*/ 9224301 w 10679450"/>
              <a:gd name="connsiteY3282" fmla="*/ 848220 h 6191997"/>
              <a:gd name="connsiteX3283" fmla="*/ 9228818 w 10679450"/>
              <a:gd name="connsiteY3283" fmla="*/ 804792 h 6191997"/>
              <a:gd name="connsiteX3284" fmla="*/ 8401612 w 10679450"/>
              <a:gd name="connsiteY3284" fmla="*/ 781514 h 6191997"/>
              <a:gd name="connsiteX3285" fmla="*/ 8357142 w 10679450"/>
              <a:gd name="connsiteY3285" fmla="*/ 796339 h 6191997"/>
              <a:gd name="connsiteX3286" fmla="*/ 8369494 w 10679450"/>
              <a:gd name="connsiteY3286" fmla="*/ 786456 h 6191997"/>
              <a:gd name="connsiteX3287" fmla="*/ 8401612 w 10679450"/>
              <a:gd name="connsiteY3287" fmla="*/ 781514 h 6191997"/>
              <a:gd name="connsiteX3288" fmla="*/ 5592607 w 10679450"/>
              <a:gd name="connsiteY3288" fmla="*/ 779044 h 6191997"/>
              <a:gd name="connsiteX3289" fmla="*/ 5592607 w 10679450"/>
              <a:gd name="connsiteY3289" fmla="*/ 798809 h 6191997"/>
              <a:gd name="connsiteX3290" fmla="*/ 5587666 w 10679450"/>
              <a:gd name="connsiteY3290" fmla="*/ 786455 h 6191997"/>
              <a:gd name="connsiteX3291" fmla="*/ 5592607 w 10679450"/>
              <a:gd name="connsiteY3291" fmla="*/ 779044 h 6191997"/>
              <a:gd name="connsiteX3292" fmla="*/ 1399800 w 10679450"/>
              <a:gd name="connsiteY3292" fmla="*/ 778427 h 6191997"/>
              <a:gd name="connsiteX3293" fmla="*/ 1444579 w 10679450"/>
              <a:gd name="connsiteY3293" fmla="*/ 830926 h 6191997"/>
              <a:gd name="connsiteX3294" fmla="*/ 1461873 w 10679450"/>
              <a:gd name="connsiteY3294" fmla="*/ 835867 h 6191997"/>
              <a:gd name="connsiteX3295" fmla="*/ 1474226 w 10679450"/>
              <a:gd name="connsiteY3295" fmla="*/ 811161 h 6191997"/>
              <a:gd name="connsiteX3296" fmla="*/ 1528577 w 10679450"/>
              <a:gd name="connsiteY3296" fmla="*/ 828455 h 6191997"/>
              <a:gd name="connsiteX3297" fmla="*/ 1573047 w 10679450"/>
              <a:gd name="connsiteY3297" fmla="*/ 880336 h 6191997"/>
              <a:gd name="connsiteX3298" fmla="*/ 1528577 w 10679450"/>
              <a:gd name="connsiteY3298" fmla="*/ 927277 h 6191997"/>
              <a:gd name="connsiteX3299" fmla="*/ 1459401 w 10679450"/>
              <a:gd name="connsiteY3299" fmla="*/ 986570 h 6191997"/>
              <a:gd name="connsiteX3300" fmla="*/ 1444579 w 10679450"/>
              <a:gd name="connsiteY3300" fmla="*/ 1011276 h 6191997"/>
              <a:gd name="connsiteX3301" fmla="*/ 1429755 w 10679450"/>
              <a:gd name="connsiteY3301" fmla="*/ 1011276 h 6191997"/>
              <a:gd name="connsiteX3302" fmla="*/ 1400109 w 10679450"/>
              <a:gd name="connsiteY3302" fmla="*/ 1085392 h 6191997"/>
              <a:gd name="connsiteX3303" fmla="*/ 1380344 w 10679450"/>
              <a:gd name="connsiteY3303" fmla="*/ 1085392 h 6191997"/>
              <a:gd name="connsiteX3304" fmla="*/ 1353168 w 10679450"/>
              <a:gd name="connsiteY3304" fmla="*/ 1112568 h 6191997"/>
              <a:gd name="connsiteX3305" fmla="*/ 1328463 w 10679450"/>
              <a:gd name="connsiteY3305" fmla="*/ 1112568 h 6191997"/>
              <a:gd name="connsiteX3306" fmla="*/ 1291407 w 10679450"/>
              <a:gd name="connsiteY3306" fmla="*/ 1053275 h 6191997"/>
              <a:gd name="connsiteX3307" fmla="*/ 1291407 w 10679450"/>
              <a:gd name="connsiteY3307" fmla="*/ 1058216 h 6191997"/>
              <a:gd name="connsiteX3308" fmla="*/ 1281101 w 10679450"/>
              <a:gd name="connsiteY3308" fmla="*/ 1047910 h 6191997"/>
              <a:gd name="connsiteX3309" fmla="*/ 1283996 w 10679450"/>
              <a:gd name="connsiteY3309" fmla="*/ 1048334 h 6191997"/>
              <a:gd name="connsiteX3310" fmla="*/ 1279055 w 10679450"/>
              <a:gd name="connsiteY3310" fmla="*/ 1045864 h 6191997"/>
              <a:gd name="connsiteX3311" fmla="*/ 1281101 w 10679450"/>
              <a:gd name="connsiteY3311" fmla="*/ 1047910 h 6191997"/>
              <a:gd name="connsiteX3312" fmla="*/ 1271334 w 10679450"/>
              <a:gd name="connsiteY3312" fmla="*/ 1046481 h 6191997"/>
              <a:gd name="connsiteX3313" fmla="*/ 1256820 w 10679450"/>
              <a:gd name="connsiteY3313" fmla="*/ 1048334 h 6191997"/>
              <a:gd name="connsiteX3314" fmla="*/ 1254349 w 10679450"/>
              <a:gd name="connsiteY3314" fmla="*/ 1043393 h 6191997"/>
              <a:gd name="connsiteX3315" fmla="*/ 1261761 w 10679450"/>
              <a:gd name="connsiteY3315" fmla="*/ 1018688 h 6191997"/>
              <a:gd name="connsiteX3316" fmla="*/ 1271643 w 10679450"/>
              <a:gd name="connsiteY3316" fmla="*/ 1016217 h 6191997"/>
              <a:gd name="connsiteX3317" fmla="*/ 1279055 w 10679450"/>
              <a:gd name="connsiteY3317" fmla="*/ 991511 h 6191997"/>
              <a:gd name="connsiteX3318" fmla="*/ 1279055 w 10679450"/>
              <a:gd name="connsiteY3318" fmla="*/ 949511 h 6191997"/>
              <a:gd name="connsiteX3319" fmla="*/ 1296349 w 10679450"/>
              <a:gd name="connsiteY3319" fmla="*/ 907513 h 6191997"/>
              <a:gd name="connsiteX3320" fmla="*/ 1308698 w 10679450"/>
              <a:gd name="connsiteY3320" fmla="*/ 835867 h 6191997"/>
              <a:gd name="connsiteX3321" fmla="*/ 1308698 w 10679450"/>
              <a:gd name="connsiteY3321" fmla="*/ 808691 h 6191997"/>
              <a:gd name="connsiteX3322" fmla="*/ 1296349 w 10679450"/>
              <a:gd name="connsiteY3322" fmla="*/ 791397 h 6191997"/>
              <a:gd name="connsiteX3323" fmla="*/ 1335874 w 10679450"/>
              <a:gd name="connsiteY3323" fmla="*/ 786456 h 6191997"/>
              <a:gd name="connsiteX3324" fmla="*/ 1338345 w 10679450"/>
              <a:gd name="connsiteY3324" fmla="*/ 781515 h 6191997"/>
              <a:gd name="connsiteX3325" fmla="*/ 1345756 w 10679450"/>
              <a:gd name="connsiteY3325" fmla="*/ 796338 h 6191997"/>
              <a:gd name="connsiteX3326" fmla="*/ 1399800 w 10679450"/>
              <a:gd name="connsiteY3326" fmla="*/ 778427 h 6191997"/>
              <a:gd name="connsiteX3327" fmla="*/ 2642792 w 10679450"/>
              <a:gd name="connsiteY3327" fmla="*/ 719750 h 6191997"/>
              <a:gd name="connsiteX3328" fmla="*/ 2640322 w 10679450"/>
              <a:gd name="connsiteY3328" fmla="*/ 741986 h 6191997"/>
              <a:gd name="connsiteX3329" fmla="*/ 2642792 w 10679450"/>
              <a:gd name="connsiteY3329" fmla="*/ 719750 h 6191997"/>
              <a:gd name="connsiteX3330" fmla="*/ 4483334 w 10679450"/>
              <a:gd name="connsiteY3330" fmla="*/ 682692 h 6191997"/>
              <a:gd name="connsiteX3331" fmla="*/ 4485805 w 10679450"/>
              <a:gd name="connsiteY3331" fmla="*/ 690105 h 6191997"/>
              <a:gd name="connsiteX3332" fmla="*/ 4500628 w 10679450"/>
              <a:gd name="connsiteY3332" fmla="*/ 709869 h 6191997"/>
              <a:gd name="connsiteX3333" fmla="*/ 4495687 w 10679450"/>
              <a:gd name="connsiteY3333" fmla="*/ 734575 h 6191997"/>
              <a:gd name="connsiteX3334" fmla="*/ 4458629 w 10679450"/>
              <a:gd name="connsiteY3334" fmla="*/ 729634 h 6191997"/>
              <a:gd name="connsiteX3335" fmla="*/ 4461099 w 10679450"/>
              <a:gd name="connsiteY3335" fmla="*/ 690105 h 6191997"/>
              <a:gd name="connsiteX3336" fmla="*/ 4483334 w 10679450"/>
              <a:gd name="connsiteY3336" fmla="*/ 682692 h 6191997"/>
              <a:gd name="connsiteX3337" fmla="*/ 7462807 w 10679450"/>
              <a:gd name="connsiteY3337" fmla="*/ 680223 h 6191997"/>
              <a:gd name="connsiteX3338" fmla="*/ 7465277 w 10679450"/>
              <a:gd name="connsiteY3338" fmla="*/ 680840 h 6191997"/>
              <a:gd name="connsiteX3339" fmla="*/ 7465277 w 10679450"/>
              <a:gd name="connsiteY3339" fmla="*/ 702458 h 6191997"/>
              <a:gd name="connsiteX3340" fmla="*/ 7462807 w 10679450"/>
              <a:gd name="connsiteY3340" fmla="*/ 680223 h 6191997"/>
              <a:gd name="connsiteX3341" fmla="*/ 1911512 w 10679450"/>
              <a:gd name="connsiteY3341" fmla="*/ 672810 h 6191997"/>
              <a:gd name="connsiteX3342" fmla="*/ 1909041 w 10679450"/>
              <a:gd name="connsiteY3342" fmla="*/ 719752 h 6191997"/>
              <a:gd name="connsiteX3343" fmla="*/ 1911512 w 10679450"/>
              <a:gd name="connsiteY3343" fmla="*/ 672810 h 6191997"/>
              <a:gd name="connsiteX3344" fmla="*/ 7475159 w 10679450"/>
              <a:gd name="connsiteY3344" fmla="*/ 667870 h 6191997"/>
              <a:gd name="connsiteX3345" fmla="*/ 7475042 w 10679450"/>
              <a:gd name="connsiteY3345" fmla="*/ 668025 h 6191997"/>
              <a:gd name="connsiteX3346" fmla="*/ 7470218 w 10679450"/>
              <a:gd name="connsiteY3346" fmla="*/ 670340 h 6191997"/>
              <a:gd name="connsiteX3347" fmla="*/ 7475159 w 10679450"/>
              <a:gd name="connsiteY3347" fmla="*/ 667870 h 6191997"/>
              <a:gd name="connsiteX3348" fmla="*/ 7477938 w 10679450"/>
              <a:gd name="connsiteY3348" fmla="*/ 666635 h 6191997"/>
              <a:gd name="connsiteX3349" fmla="*/ 7480100 w 10679450"/>
              <a:gd name="connsiteY3349" fmla="*/ 677753 h 6191997"/>
              <a:gd name="connsiteX3350" fmla="*/ 7482571 w 10679450"/>
              <a:gd name="connsiteY3350" fmla="*/ 685163 h 6191997"/>
              <a:gd name="connsiteX3351" fmla="*/ 7475159 w 10679450"/>
              <a:gd name="connsiteY3351" fmla="*/ 702458 h 6191997"/>
              <a:gd name="connsiteX3352" fmla="*/ 7472689 w 10679450"/>
              <a:gd name="connsiteY3352" fmla="*/ 682693 h 6191997"/>
              <a:gd name="connsiteX3353" fmla="*/ 7465277 w 10679450"/>
              <a:gd name="connsiteY3353" fmla="*/ 680840 h 6191997"/>
              <a:gd name="connsiteX3354" fmla="*/ 7465277 w 10679450"/>
              <a:gd name="connsiteY3354" fmla="*/ 670340 h 6191997"/>
              <a:gd name="connsiteX3355" fmla="*/ 7467747 w 10679450"/>
              <a:gd name="connsiteY3355" fmla="*/ 677753 h 6191997"/>
              <a:gd name="connsiteX3356" fmla="*/ 7475042 w 10679450"/>
              <a:gd name="connsiteY3356" fmla="*/ 668025 h 6191997"/>
              <a:gd name="connsiteX3357" fmla="*/ 9397239 w 10679450"/>
              <a:gd name="connsiteY3357" fmla="*/ 660457 h 6191997"/>
              <a:gd name="connsiteX3358" fmla="*/ 9454062 w 10679450"/>
              <a:gd name="connsiteY3358" fmla="*/ 697515 h 6191997"/>
              <a:gd name="connsiteX3359" fmla="*/ 9496062 w 10679450"/>
              <a:gd name="connsiteY3359" fmla="*/ 699987 h 6191997"/>
              <a:gd name="connsiteX3360" fmla="*/ 9540532 w 10679450"/>
              <a:gd name="connsiteY3360" fmla="*/ 714809 h 6191997"/>
              <a:gd name="connsiteX3361" fmla="*/ 9488651 w 10679450"/>
              <a:gd name="connsiteY3361" fmla="*/ 749398 h 6191997"/>
              <a:gd name="connsiteX3362" fmla="*/ 9439239 w 10679450"/>
              <a:gd name="connsiteY3362" fmla="*/ 729633 h 6191997"/>
              <a:gd name="connsiteX3363" fmla="*/ 9397239 w 10679450"/>
              <a:gd name="connsiteY3363" fmla="*/ 660457 h 6191997"/>
              <a:gd name="connsiteX3364" fmla="*/ 2183271 w 10679450"/>
              <a:gd name="connsiteY3364" fmla="*/ 648105 h 6191997"/>
              <a:gd name="connsiteX3365" fmla="*/ 2207976 w 10679450"/>
              <a:gd name="connsiteY3365" fmla="*/ 685163 h 6191997"/>
              <a:gd name="connsiteX3366" fmla="*/ 2212917 w 10679450"/>
              <a:gd name="connsiteY3366" fmla="*/ 677751 h 6191997"/>
              <a:gd name="connsiteX3367" fmla="*/ 2212917 w 10679450"/>
              <a:gd name="connsiteY3367" fmla="*/ 764220 h 6191997"/>
              <a:gd name="connsiteX3368" fmla="*/ 2168447 w 10679450"/>
              <a:gd name="connsiteY3368" fmla="*/ 741985 h 6191997"/>
              <a:gd name="connsiteX3369" fmla="*/ 2165976 w 10679450"/>
              <a:gd name="connsiteY3369" fmla="*/ 749397 h 6191997"/>
              <a:gd name="connsiteX3370" fmla="*/ 2151153 w 10679450"/>
              <a:gd name="connsiteY3370" fmla="*/ 719751 h 6191997"/>
              <a:gd name="connsiteX3371" fmla="*/ 2148682 w 10679450"/>
              <a:gd name="connsiteY3371" fmla="*/ 717280 h 6191997"/>
              <a:gd name="connsiteX3372" fmla="*/ 2143741 w 10679450"/>
              <a:gd name="connsiteY3372" fmla="*/ 729633 h 6191997"/>
              <a:gd name="connsiteX3373" fmla="*/ 2156095 w 10679450"/>
              <a:gd name="connsiteY3373" fmla="*/ 685163 h 6191997"/>
              <a:gd name="connsiteX3374" fmla="*/ 2153933 w 10679450"/>
              <a:gd name="connsiteY3374" fmla="*/ 679913 h 6191997"/>
              <a:gd name="connsiteX3375" fmla="*/ 2153623 w 10679450"/>
              <a:gd name="connsiteY3375" fmla="*/ 672810 h 6191997"/>
              <a:gd name="connsiteX3376" fmla="*/ 2153624 w 10679450"/>
              <a:gd name="connsiteY3376" fmla="*/ 672810 h 6191997"/>
              <a:gd name="connsiteX3377" fmla="*/ 2158564 w 10679450"/>
              <a:gd name="connsiteY3377" fmla="*/ 675281 h 6191997"/>
              <a:gd name="connsiteX3378" fmla="*/ 2158564 w 10679450"/>
              <a:gd name="connsiteY3378" fmla="*/ 670340 h 6191997"/>
              <a:gd name="connsiteX3379" fmla="*/ 2153624 w 10679450"/>
              <a:gd name="connsiteY3379" fmla="*/ 672810 h 6191997"/>
              <a:gd name="connsiteX3380" fmla="*/ 2153623 w 10679450"/>
              <a:gd name="connsiteY3380" fmla="*/ 672810 h 6191997"/>
              <a:gd name="connsiteX3381" fmla="*/ 2153623 w 10679450"/>
              <a:gd name="connsiteY3381" fmla="*/ 672810 h 6191997"/>
              <a:gd name="connsiteX3382" fmla="*/ 2148682 w 10679450"/>
              <a:gd name="connsiteY3382" fmla="*/ 675281 h 6191997"/>
              <a:gd name="connsiteX3383" fmla="*/ 2161035 w 10679450"/>
              <a:gd name="connsiteY3383" fmla="*/ 670340 h 6191997"/>
              <a:gd name="connsiteX3384" fmla="*/ 2183271 w 10679450"/>
              <a:gd name="connsiteY3384" fmla="*/ 648105 h 6191997"/>
              <a:gd name="connsiteX3385" fmla="*/ 2141273 w 10679450"/>
              <a:gd name="connsiteY3385" fmla="*/ 640693 h 6191997"/>
              <a:gd name="connsiteX3386" fmla="*/ 2148685 w 10679450"/>
              <a:gd name="connsiteY3386" fmla="*/ 665399 h 6191997"/>
              <a:gd name="connsiteX3387" fmla="*/ 2141273 w 10679450"/>
              <a:gd name="connsiteY3387" fmla="*/ 650576 h 6191997"/>
              <a:gd name="connsiteX3388" fmla="*/ 2123979 w 10679450"/>
              <a:gd name="connsiteY3388" fmla="*/ 672811 h 6191997"/>
              <a:gd name="connsiteX3389" fmla="*/ 2141273 w 10679450"/>
              <a:gd name="connsiteY3389" fmla="*/ 640693 h 6191997"/>
              <a:gd name="connsiteX3390" fmla="*/ 9071130 w 10679450"/>
              <a:gd name="connsiteY3390" fmla="*/ 625870 h 6191997"/>
              <a:gd name="connsiteX3391" fmla="*/ 9083482 w 10679450"/>
              <a:gd name="connsiteY3391" fmla="*/ 660458 h 6191997"/>
              <a:gd name="connsiteX3392" fmla="*/ 9078541 w 10679450"/>
              <a:gd name="connsiteY3392" fmla="*/ 685163 h 6191997"/>
              <a:gd name="connsiteX3393" fmla="*/ 9071130 w 10679450"/>
              <a:gd name="connsiteY3393" fmla="*/ 625870 h 6191997"/>
              <a:gd name="connsiteX3394" fmla="*/ 1959456 w 10679450"/>
              <a:gd name="connsiteY3394" fmla="*/ 606184 h 6191997"/>
              <a:gd name="connsiteX3395" fmla="*/ 1955981 w 10679450"/>
              <a:gd name="connsiteY3395" fmla="*/ 633282 h 6191997"/>
              <a:gd name="connsiteX3396" fmla="*/ 1943629 w 10679450"/>
              <a:gd name="connsiteY3396" fmla="*/ 615988 h 6191997"/>
              <a:gd name="connsiteX3397" fmla="*/ 1959456 w 10679450"/>
              <a:gd name="connsiteY3397" fmla="*/ 606184 h 6191997"/>
              <a:gd name="connsiteX3398" fmla="*/ 2650204 w 10679450"/>
              <a:gd name="connsiteY3398" fmla="*/ 596223 h 6191997"/>
              <a:gd name="connsiteX3399" fmla="*/ 2655145 w 10679450"/>
              <a:gd name="connsiteY3399" fmla="*/ 601164 h 6191997"/>
              <a:gd name="connsiteX3400" fmla="*/ 2660086 w 10679450"/>
              <a:gd name="connsiteY3400" fmla="*/ 630812 h 6191997"/>
              <a:gd name="connsiteX3401" fmla="*/ 2650204 w 10679450"/>
              <a:gd name="connsiteY3401" fmla="*/ 596223 h 6191997"/>
              <a:gd name="connsiteX3402" fmla="*/ 1960575 w 10679450"/>
              <a:gd name="connsiteY3402" fmla="*/ 593407 h 6191997"/>
              <a:gd name="connsiteX3403" fmla="*/ 1916452 w 10679450"/>
              <a:gd name="connsiteY3403" fmla="*/ 615990 h 6191997"/>
              <a:gd name="connsiteX3404" fmla="*/ 1943628 w 10679450"/>
              <a:gd name="connsiteY3404" fmla="*/ 596224 h 6191997"/>
              <a:gd name="connsiteX3405" fmla="*/ 1960575 w 10679450"/>
              <a:gd name="connsiteY3405" fmla="*/ 593407 h 6191997"/>
              <a:gd name="connsiteX3406" fmla="*/ 1508812 w 10679450"/>
              <a:gd name="connsiteY3406" fmla="*/ 591282 h 6191997"/>
              <a:gd name="connsiteX3407" fmla="*/ 1466813 w 10679450"/>
              <a:gd name="connsiteY3407" fmla="*/ 657987 h 6191997"/>
              <a:gd name="connsiteX3408" fmla="*/ 1493989 w 10679450"/>
              <a:gd name="connsiteY3408" fmla="*/ 598694 h 6191997"/>
              <a:gd name="connsiteX3409" fmla="*/ 1493165 w 10679450"/>
              <a:gd name="connsiteY3409" fmla="*/ 599871 h 6191997"/>
              <a:gd name="connsiteX3410" fmla="*/ 1491518 w 10679450"/>
              <a:gd name="connsiteY3410" fmla="*/ 601165 h 6191997"/>
              <a:gd name="connsiteX3411" fmla="*/ 1491827 w 10679450"/>
              <a:gd name="connsiteY3411" fmla="*/ 601782 h 6191997"/>
              <a:gd name="connsiteX3412" fmla="*/ 1493165 w 10679450"/>
              <a:gd name="connsiteY3412" fmla="*/ 599871 h 6191997"/>
              <a:gd name="connsiteX3413" fmla="*/ 1500165 w 10679450"/>
              <a:gd name="connsiteY3413" fmla="*/ 594371 h 6191997"/>
              <a:gd name="connsiteX3414" fmla="*/ 1508812 w 10679450"/>
              <a:gd name="connsiteY3414" fmla="*/ 591282 h 6191997"/>
              <a:gd name="connsiteX3415" fmla="*/ 9246536 w 10679450"/>
              <a:gd name="connsiteY3415" fmla="*/ 588812 h 6191997"/>
              <a:gd name="connsiteX3416" fmla="*/ 9273712 w 10679450"/>
              <a:gd name="connsiteY3416" fmla="*/ 615988 h 6191997"/>
              <a:gd name="connsiteX3417" fmla="*/ 9305830 w 10679450"/>
              <a:gd name="connsiteY3417" fmla="*/ 620929 h 6191997"/>
              <a:gd name="connsiteX3418" fmla="*/ 9370063 w 10679450"/>
              <a:gd name="connsiteY3418" fmla="*/ 667870 h 6191997"/>
              <a:gd name="connsiteX3419" fmla="*/ 9347829 w 10679450"/>
              <a:gd name="connsiteY3419" fmla="*/ 675281 h 6191997"/>
              <a:gd name="connsiteX3420" fmla="*/ 9295947 w 10679450"/>
              <a:gd name="connsiteY3420" fmla="*/ 714811 h 6191997"/>
              <a:gd name="connsiteX3421" fmla="*/ 9288536 w 10679450"/>
              <a:gd name="connsiteY3421" fmla="*/ 640694 h 6191997"/>
              <a:gd name="connsiteX3422" fmla="*/ 9246536 w 10679450"/>
              <a:gd name="connsiteY3422" fmla="*/ 588812 h 6191997"/>
              <a:gd name="connsiteX3423" fmla="*/ 9167480 w 10679450"/>
              <a:gd name="connsiteY3423" fmla="*/ 578930 h 6191997"/>
              <a:gd name="connsiteX3424" fmla="*/ 9204538 w 10679450"/>
              <a:gd name="connsiteY3424" fmla="*/ 625871 h 6191997"/>
              <a:gd name="connsiteX3425" fmla="*/ 9221831 w 10679450"/>
              <a:gd name="connsiteY3425" fmla="*/ 653047 h 6191997"/>
              <a:gd name="connsiteX3426" fmla="*/ 9244067 w 10679450"/>
              <a:gd name="connsiteY3426" fmla="*/ 598695 h 6191997"/>
              <a:gd name="connsiteX3427" fmla="*/ 9273713 w 10679450"/>
              <a:gd name="connsiteY3427" fmla="*/ 638223 h 6191997"/>
              <a:gd name="connsiteX3428" fmla="*/ 9268772 w 10679450"/>
              <a:gd name="connsiteY3428" fmla="*/ 675281 h 6191997"/>
              <a:gd name="connsiteX3429" fmla="*/ 9291007 w 10679450"/>
              <a:gd name="connsiteY3429" fmla="*/ 719751 h 6191997"/>
              <a:gd name="connsiteX3430" fmla="*/ 9278654 w 10679450"/>
              <a:gd name="connsiteY3430" fmla="*/ 729633 h 6191997"/>
              <a:gd name="connsiteX3431" fmla="*/ 9258889 w 10679450"/>
              <a:gd name="connsiteY3431" fmla="*/ 727163 h 6191997"/>
              <a:gd name="connsiteX3432" fmla="*/ 9256419 w 10679450"/>
              <a:gd name="connsiteY3432" fmla="*/ 717281 h 6191997"/>
              <a:gd name="connsiteX3433" fmla="*/ 9194656 w 10679450"/>
              <a:gd name="connsiteY3433" fmla="*/ 744457 h 6191997"/>
              <a:gd name="connsiteX3434" fmla="*/ 9202067 w 10679450"/>
              <a:gd name="connsiteY3434" fmla="*/ 741986 h 6191997"/>
              <a:gd name="connsiteX3435" fmla="*/ 9192185 w 10679450"/>
              <a:gd name="connsiteY3435" fmla="*/ 719751 h 6191997"/>
              <a:gd name="connsiteX3436" fmla="*/ 9182303 w 10679450"/>
              <a:gd name="connsiteY3436" fmla="*/ 737045 h 6191997"/>
              <a:gd name="connsiteX3437" fmla="*/ 9187244 w 10679450"/>
              <a:gd name="connsiteY3437" fmla="*/ 734574 h 6191997"/>
              <a:gd name="connsiteX3438" fmla="*/ 9135362 w 10679450"/>
              <a:gd name="connsiteY3438" fmla="*/ 734574 h 6191997"/>
              <a:gd name="connsiteX3439" fmla="*/ 9118069 w 10679450"/>
              <a:gd name="connsiteY3439" fmla="*/ 682693 h 6191997"/>
              <a:gd name="connsiteX3440" fmla="*/ 9110657 w 10679450"/>
              <a:gd name="connsiteY3440" fmla="*/ 677752 h 6191997"/>
              <a:gd name="connsiteX3441" fmla="*/ 9105716 w 10679450"/>
              <a:gd name="connsiteY3441" fmla="*/ 655517 h 6191997"/>
              <a:gd name="connsiteX3442" fmla="*/ 9110657 w 10679450"/>
              <a:gd name="connsiteY3442" fmla="*/ 660458 h 6191997"/>
              <a:gd name="connsiteX3443" fmla="*/ 9125480 w 10679450"/>
              <a:gd name="connsiteY3443" fmla="*/ 630812 h 6191997"/>
              <a:gd name="connsiteX3444" fmla="*/ 9167480 w 10679450"/>
              <a:gd name="connsiteY3444" fmla="*/ 578930 h 6191997"/>
              <a:gd name="connsiteX3445" fmla="*/ 7872916 w 10679450"/>
              <a:gd name="connsiteY3445" fmla="*/ 571518 h 6191997"/>
              <a:gd name="connsiteX3446" fmla="*/ 7876976 w 10679450"/>
              <a:gd name="connsiteY3446" fmla="*/ 576810 h 6191997"/>
              <a:gd name="connsiteX3447" fmla="*/ 7875386 w 10679450"/>
              <a:gd name="connsiteY3447" fmla="*/ 578931 h 6191997"/>
              <a:gd name="connsiteX3448" fmla="*/ 7872916 w 10679450"/>
              <a:gd name="connsiteY3448" fmla="*/ 571518 h 6191997"/>
              <a:gd name="connsiteX3449" fmla="*/ 1943630 w 10679450"/>
              <a:gd name="connsiteY3449" fmla="*/ 566577 h 6191997"/>
              <a:gd name="connsiteX3450" fmla="*/ 1913982 w 10679450"/>
              <a:gd name="connsiteY3450" fmla="*/ 596224 h 6191997"/>
              <a:gd name="connsiteX3451" fmla="*/ 1943630 w 10679450"/>
              <a:gd name="connsiteY3451" fmla="*/ 566577 h 6191997"/>
              <a:gd name="connsiteX3452" fmla="*/ 2435261 w 10679450"/>
              <a:gd name="connsiteY3452" fmla="*/ 544342 h 6191997"/>
              <a:gd name="connsiteX3453" fmla="*/ 2433383 w 10679450"/>
              <a:gd name="connsiteY3453" fmla="*/ 549975 h 6191997"/>
              <a:gd name="connsiteX3454" fmla="*/ 2439364 w 10679450"/>
              <a:gd name="connsiteY3454" fmla="*/ 556952 h 6191997"/>
              <a:gd name="connsiteX3455" fmla="*/ 4460957 w 10679450"/>
              <a:gd name="connsiteY3455" fmla="*/ 532290 h 6191997"/>
              <a:gd name="connsiteX3456" fmla="*/ 4463570 w 10679450"/>
              <a:gd name="connsiteY3456" fmla="*/ 541873 h 6191997"/>
              <a:gd name="connsiteX3457" fmla="*/ 4466040 w 10679450"/>
              <a:gd name="connsiteY3457" fmla="*/ 613519 h 6191997"/>
              <a:gd name="connsiteX3458" fmla="*/ 4453881 w 10679450"/>
              <a:gd name="connsiteY3458" fmla="*/ 547161 h 6191997"/>
              <a:gd name="connsiteX3459" fmla="*/ 4459580 w 10679450"/>
              <a:gd name="connsiteY3459" fmla="*/ 527241 h 6191997"/>
              <a:gd name="connsiteX3460" fmla="*/ 4461099 w 10679450"/>
              <a:gd name="connsiteY3460" fmla="*/ 531990 h 6191997"/>
              <a:gd name="connsiteX3461" fmla="*/ 4460957 w 10679450"/>
              <a:gd name="connsiteY3461" fmla="*/ 532290 h 6191997"/>
              <a:gd name="connsiteX3462" fmla="*/ 1908231 w 10679450"/>
              <a:gd name="connsiteY3462" fmla="*/ 522378 h 6191997"/>
              <a:gd name="connsiteX3463" fmla="*/ 1913982 w 10679450"/>
              <a:gd name="connsiteY3463" fmla="*/ 529519 h 6191997"/>
              <a:gd name="connsiteX3464" fmla="*/ 1938687 w 10679450"/>
              <a:gd name="connsiteY3464" fmla="*/ 556696 h 6191997"/>
              <a:gd name="connsiteX3465" fmla="*/ 1901629 w 10679450"/>
              <a:gd name="connsiteY3465" fmla="*/ 539402 h 6191997"/>
              <a:gd name="connsiteX3466" fmla="*/ 1908231 w 10679450"/>
              <a:gd name="connsiteY3466" fmla="*/ 522378 h 6191997"/>
              <a:gd name="connsiteX3467" fmla="*/ 2084016 w 10679450"/>
              <a:gd name="connsiteY3467" fmla="*/ 518475 h 6191997"/>
              <a:gd name="connsiteX3468" fmla="*/ 2085378 w 10679450"/>
              <a:gd name="connsiteY3468" fmla="*/ 519020 h 6191997"/>
              <a:gd name="connsiteX3469" fmla="*/ 2094333 w 10679450"/>
              <a:gd name="connsiteY3469" fmla="*/ 527049 h 6191997"/>
              <a:gd name="connsiteX3470" fmla="*/ 2086922 w 10679450"/>
              <a:gd name="connsiteY3470" fmla="*/ 527049 h 6191997"/>
              <a:gd name="connsiteX3471" fmla="*/ 2104215 w 10679450"/>
              <a:gd name="connsiteY3471" fmla="*/ 606106 h 6191997"/>
              <a:gd name="connsiteX3472" fmla="*/ 2096804 w 10679450"/>
              <a:gd name="connsiteY3472" fmla="*/ 630812 h 6191997"/>
              <a:gd name="connsiteX3473" fmla="*/ 2109157 w 10679450"/>
              <a:gd name="connsiteY3473" fmla="*/ 633282 h 6191997"/>
              <a:gd name="connsiteX3474" fmla="*/ 2109157 w 10679450"/>
              <a:gd name="connsiteY3474" fmla="*/ 672812 h 6191997"/>
              <a:gd name="connsiteX3475" fmla="*/ 2094333 w 10679450"/>
              <a:gd name="connsiteY3475" fmla="*/ 648106 h 6191997"/>
              <a:gd name="connsiteX3476" fmla="*/ 2096804 w 10679450"/>
              <a:gd name="connsiteY3476" fmla="*/ 660459 h 6191997"/>
              <a:gd name="connsiteX3477" fmla="*/ 2091863 w 10679450"/>
              <a:gd name="connsiteY3477" fmla="*/ 675282 h 6191997"/>
              <a:gd name="connsiteX3478" fmla="*/ 2089392 w 10679450"/>
              <a:gd name="connsiteY3478" fmla="*/ 672812 h 6191997"/>
              <a:gd name="connsiteX3479" fmla="*/ 2101745 w 10679450"/>
              <a:gd name="connsiteY3479" fmla="*/ 704929 h 6191997"/>
              <a:gd name="connsiteX3480" fmla="*/ 2086922 w 10679450"/>
              <a:gd name="connsiteY3480" fmla="*/ 697517 h 6191997"/>
              <a:gd name="connsiteX3481" fmla="*/ 2091863 w 10679450"/>
              <a:gd name="connsiteY3481" fmla="*/ 717282 h 6191997"/>
              <a:gd name="connsiteX3482" fmla="*/ 2067157 w 10679450"/>
              <a:gd name="connsiteY3482" fmla="*/ 712341 h 6191997"/>
              <a:gd name="connsiteX3483" fmla="*/ 2062216 w 10679450"/>
              <a:gd name="connsiteY3483" fmla="*/ 719752 h 6191997"/>
              <a:gd name="connsiteX3484" fmla="*/ 2057275 w 10679450"/>
              <a:gd name="connsiteY3484" fmla="*/ 712341 h 6191997"/>
              <a:gd name="connsiteX3485" fmla="*/ 2052334 w 10679450"/>
              <a:gd name="connsiteY3485" fmla="*/ 719752 h 6191997"/>
              <a:gd name="connsiteX3486" fmla="*/ 2052334 w 10679450"/>
              <a:gd name="connsiteY3486" fmla="*/ 709870 h 6191997"/>
              <a:gd name="connsiteX3487" fmla="*/ 2035040 w 10679450"/>
              <a:gd name="connsiteY3487" fmla="*/ 692576 h 6191997"/>
              <a:gd name="connsiteX3488" fmla="*/ 2027629 w 10679450"/>
              <a:gd name="connsiteY3488" fmla="*/ 690106 h 6191997"/>
              <a:gd name="connsiteX3489" fmla="*/ 2030099 w 10679450"/>
              <a:gd name="connsiteY3489" fmla="*/ 682694 h 6191997"/>
              <a:gd name="connsiteX3490" fmla="*/ 2020217 w 10679450"/>
              <a:gd name="connsiteY3490" fmla="*/ 685165 h 6191997"/>
              <a:gd name="connsiteX3491" fmla="*/ 2025157 w 10679450"/>
              <a:gd name="connsiteY3491" fmla="*/ 675282 h 6191997"/>
              <a:gd name="connsiteX3492" fmla="*/ 2017746 w 10679450"/>
              <a:gd name="connsiteY3492" fmla="*/ 667871 h 6191997"/>
              <a:gd name="connsiteX3493" fmla="*/ 2032570 w 10679450"/>
              <a:gd name="connsiteY3493" fmla="*/ 662930 h 6191997"/>
              <a:gd name="connsiteX3494" fmla="*/ 2044923 w 10679450"/>
              <a:gd name="connsiteY3494" fmla="*/ 657989 h 6191997"/>
              <a:gd name="connsiteX3495" fmla="*/ 2032570 w 10679450"/>
              <a:gd name="connsiteY3495" fmla="*/ 660459 h 6191997"/>
              <a:gd name="connsiteX3496" fmla="*/ 2047392 w 10679450"/>
              <a:gd name="connsiteY3496" fmla="*/ 643164 h 6191997"/>
              <a:gd name="connsiteX3497" fmla="*/ 2072098 w 10679450"/>
              <a:gd name="connsiteY3497" fmla="*/ 628341 h 6191997"/>
              <a:gd name="connsiteX3498" fmla="*/ 1993041 w 10679450"/>
              <a:gd name="connsiteY3498" fmla="*/ 648106 h 6191997"/>
              <a:gd name="connsiteX3499" fmla="*/ 1978217 w 10679450"/>
              <a:gd name="connsiteY3499" fmla="*/ 638223 h 6191997"/>
              <a:gd name="connsiteX3500" fmla="*/ 1995511 w 10679450"/>
              <a:gd name="connsiteY3500" fmla="*/ 628341 h 6191997"/>
              <a:gd name="connsiteX3501" fmla="*/ 1997981 w 10679450"/>
              <a:gd name="connsiteY3501" fmla="*/ 596224 h 6191997"/>
              <a:gd name="connsiteX3502" fmla="*/ 1985629 w 10679450"/>
              <a:gd name="connsiteY3502" fmla="*/ 601165 h 6191997"/>
              <a:gd name="connsiteX3503" fmla="*/ 1983158 w 10679450"/>
              <a:gd name="connsiteY3503" fmla="*/ 573989 h 6191997"/>
              <a:gd name="connsiteX3504" fmla="*/ 2000453 w 10679450"/>
              <a:gd name="connsiteY3504" fmla="*/ 546813 h 6191997"/>
              <a:gd name="connsiteX3505" fmla="*/ 2025157 w 10679450"/>
              <a:gd name="connsiteY3505" fmla="*/ 583871 h 6191997"/>
              <a:gd name="connsiteX3506" fmla="*/ 2047392 w 10679450"/>
              <a:gd name="connsiteY3506" fmla="*/ 598695 h 6191997"/>
              <a:gd name="connsiteX3507" fmla="*/ 2032570 w 10679450"/>
              <a:gd name="connsiteY3507" fmla="*/ 576460 h 6191997"/>
              <a:gd name="connsiteX3508" fmla="*/ 2042452 w 10679450"/>
              <a:gd name="connsiteY3508" fmla="*/ 573989 h 6191997"/>
              <a:gd name="connsiteX3509" fmla="*/ 2022688 w 10679450"/>
              <a:gd name="connsiteY3509" fmla="*/ 566578 h 6191997"/>
              <a:gd name="connsiteX3510" fmla="*/ 2037511 w 10679450"/>
              <a:gd name="connsiteY3510" fmla="*/ 559166 h 6191997"/>
              <a:gd name="connsiteX3511" fmla="*/ 2067157 w 10679450"/>
              <a:gd name="connsiteY3511" fmla="*/ 541872 h 6191997"/>
              <a:gd name="connsiteX3512" fmla="*/ 2081981 w 10679450"/>
              <a:gd name="connsiteY3512" fmla="*/ 524579 h 6191997"/>
              <a:gd name="connsiteX3513" fmla="*/ 4456158 w 10679450"/>
              <a:gd name="connsiteY3513" fmla="*/ 514696 h 6191997"/>
              <a:gd name="connsiteX3514" fmla="*/ 4459580 w 10679450"/>
              <a:gd name="connsiteY3514" fmla="*/ 527241 h 6191997"/>
              <a:gd name="connsiteX3515" fmla="*/ 4458629 w 10679450"/>
              <a:gd name="connsiteY3515" fmla="*/ 524270 h 6191997"/>
              <a:gd name="connsiteX3516" fmla="*/ 4456158 w 10679450"/>
              <a:gd name="connsiteY3516" fmla="*/ 514696 h 6191997"/>
              <a:gd name="connsiteX3517" fmla="*/ 2074569 w 10679450"/>
              <a:gd name="connsiteY3517" fmla="*/ 514696 h 6191997"/>
              <a:gd name="connsiteX3518" fmla="*/ 2084451 w 10679450"/>
              <a:gd name="connsiteY3518" fmla="*/ 517167 h 6191997"/>
              <a:gd name="connsiteX3519" fmla="*/ 2084016 w 10679450"/>
              <a:gd name="connsiteY3519" fmla="*/ 518475 h 6191997"/>
              <a:gd name="connsiteX3520" fmla="*/ 2002918 w 10679450"/>
              <a:gd name="connsiteY3520" fmla="*/ 512225 h 6191997"/>
              <a:gd name="connsiteX3521" fmla="*/ 1983153 w 10679450"/>
              <a:gd name="connsiteY3521" fmla="*/ 531990 h 6191997"/>
              <a:gd name="connsiteX3522" fmla="*/ 2002918 w 10679450"/>
              <a:gd name="connsiteY3522" fmla="*/ 512225 h 6191997"/>
              <a:gd name="connsiteX3523" fmla="*/ 1765595 w 10679450"/>
              <a:gd name="connsiteY3523" fmla="*/ 498097 h 6191997"/>
              <a:gd name="connsiteX3524" fmla="*/ 1775631 w 10679450"/>
              <a:gd name="connsiteY3524" fmla="*/ 519637 h 6191997"/>
              <a:gd name="connsiteX3525" fmla="*/ 1778102 w 10679450"/>
              <a:gd name="connsiteY3525" fmla="*/ 593753 h 6191997"/>
              <a:gd name="connsiteX3526" fmla="*/ 1795395 w 10679450"/>
              <a:gd name="connsiteY3526" fmla="*/ 628340 h 6191997"/>
              <a:gd name="connsiteX3527" fmla="*/ 1827512 w 10679450"/>
              <a:gd name="connsiteY3527" fmla="*/ 640693 h 6191997"/>
              <a:gd name="connsiteX3528" fmla="*/ 1854688 w 10679450"/>
              <a:gd name="connsiteY3528" fmla="*/ 603636 h 6191997"/>
              <a:gd name="connsiteX3529" fmla="*/ 1864571 w 10679450"/>
              <a:gd name="connsiteY3529" fmla="*/ 662928 h 6191997"/>
              <a:gd name="connsiteX3530" fmla="*/ 1839865 w 10679450"/>
              <a:gd name="connsiteY3530" fmla="*/ 719751 h 6191997"/>
              <a:gd name="connsiteX3531" fmla="*/ 1802807 w 10679450"/>
              <a:gd name="connsiteY3531" fmla="*/ 712340 h 6191997"/>
              <a:gd name="connsiteX3532" fmla="*/ 1770690 w 10679450"/>
              <a:gd name="connsiteY3532" fmla="*/ 727163 h 6191997"/>
              <a:gd name="connsiteX3533" fmla="*/ 1770690 w 10679450"/>
              <a:gd name="connsiteY3533" fmla="*/ 709869 h 6191997"/>
              <a:gd name="connsiteX3534" fmla="*/ 1708926 w 10679450"/>
              <a:gd name="connsiteY3534" fmla="*/ 756810 h 6191997"/>
              <a:gd name="connsiteX3535" fmla="*/ 1610105 w 10679450"/>
              <a:gd name="connsiteY3535" fmla="*/ 771633 h 6191997"/>
              <a:gd name="connsiteX3536" fmla="*/ 1610105 w 10679450"/>
              <a:gd name="connsiteY3536" fmla="*/ 741986 h 6191997"/>
              <a:gd name="connsiteX3537" fmla="*/ 1634810 w 10679450"/>
              <a:gd name="connsiteY3537" fmla="*/ 724693 h 6191997"/>
              <a:gd name="connsiteX3538" fmla="*/ 1699044 w 10679450"/>
              <a:gd name="connsiteY3538" fmla="*/ 687634 h 6191997"/>
              <a:gd name="connsiteX3539" fmla="*/ 1659516 w 10679450"/>
              <a:gd name="connsiteY3539" fmla="*/ 704928 h 6191997"/>
              <a:gd name="connsiteX3540" fmla="*/ 1659516 w 10679450"/>
              <a:gd name="connsiteY3540" fmla="*/ 692575 h 6191997"/>
              <a:gd name="connsiteX3541" fmla="*/ 1652104 w 10679450"/>
              <a:gd name="connsiteY3541" fmla="*/ 697517 h 6191997"/>
              <a:gd name="connsiteX3542" fmla="*/ 1649634 w 10679450"/>
              <a:gd name="connsiteY3542" fmla="*/ 687634 h 6191997"/>
              <a:gd name="connsiteX3543" fmla="*/ 1634810 w 10679450"/>
              <a:gd name="connsiteY3543" fmla="*/ 699987 h 6191997"/>
              <a:gd name="connsiteX3544" fmla="*/ 1612575 w 10679450"/>
              <a:gd name="connsiteY3544" fmla="*/ 714810 h 6191997"/>
              <a:gd name="connsiteX3545" fmla="*/ 1627399 w 10679450"/>
              <a:gd name="connsiteY3545" fmla="*/ 665399 h 6191997"/>
              <a:gd name="connsiteX3546" fmla="*/ 1607633 w 10679450"/>
              <a:gd name="connsiteY3546" fmla="*/ 667869 h 6191997"/>
              <a:gd name="connsiteX3547" fmla="*/ 1600223 w 10679450"/>
              <a:gd name="connsiteY3547" fmla="*/ 692575 h 6191997"/>
              <a:gd name="connsiteX3548" fmla="*/ 1592811 w 10679450"/>
              <a:gd name="connsiteY3548" fmla="*/ 680222 h 6191997"/>
              <a:gd name="connsiteX3549" fmla="*/ 1575516 w 10679450"/>
              <a:gd name="connsiteY3549" fmla="*/ 697517 h 6191997"/>
              <a:gd name="connsiteX3550" fmla="*/ 1563164 w 10679450"/>
              <a:gd name="connsiteY3550" fmla="*/ 702458 h 6191997"/>
              <a:gd name="connsiteX3551" fmla="*/ 1563164 w 10679450"/>
              <a:gd name="connsiteY3551" fmla="*/ 719751 h 6191997"/>
              <a:gd name="connsiteX3552" fmla="*/ 1543400 w 10679450"/>
              <a:gd name="connsiteY3552" fmla="*/ 692575 h 6191997"/>
              <a:gd name="connsiteX3553" fmla="*/ 1506341 w 10679450"/>
              <a:gd name="connsiteY3553" fmla="*/ 667869 h 6191997"/>
              <a:gd name="connsiteX3554" fmla="*/ 1548340 w 10679450"/>
              <a:gd name="connsiteY3554" fmla="*/ 660457 h 6191997"/>
              <a:gd name="connsiteX3555" fmla="*/ 1577987 w 10679450"/>
              <a:gd name="connsiteY3555" fmla="*/ 633282 h 6191997"/>
              <a:gd name="connsiteX3556" fmla="*/ 1513753 w 10679450"/>
              <a:gd name="connsiteY3556" fmla="*/ 643164 h 6191997"/>
              <a:gd name="connsiteX3557" fmla="*/ 1587870 w 10679450"/>
              <a:gd name="connsiteY3557" fmla="*/ 608576 h 6191997"/>
              <a:gd name="connsiteX3558" fmla="*/ 1533517 w 10679450"/>
              <a:gd name="connsiteY3558" fmla="*/ 598694 h 6191997"/>
              <a:gd name="connsiteX3559" fmla="*/ 1587870 w 10679450"/>
              <a:gd name="connsiteY3559" fmla="*/ 578930 h 6191997"/>
              <a:gd name="connsiteX3560" fmla="*/ 1558222 w 10679450"/>
              <a:gd name="connsiteY3560" fmla="*/ 549283 h 6191997"/>
              <a:gd name="connsiteX3561" fmla="*/ 1605164 w 10679450"/>
              <a:gd name="connsiteY3561" fmla="*/ 549283 h 6191997"/>
              <a:gd name="connsiteX3562" fmla="*/ 1610105 w 10679450"/>
              <a:gd name="connsiteY3562" fmla="*/ 576459 h 6191997"/>
              <a:gd name="connsiteX3563" fmla="*/ 1642222 w 10679450"/>
              <a:gd name="connsiteY3563" fmla="*/ 569047 h 6191997"/>
              <a:gd name="connsiteX3564" fmla="*/ 1676810 w 10679450"/>
              <a:gd name="connsiteY3564" fmla="*/ 608576 h 6191997"/>
              <a:gd name="connsiteX3565" fmla="*/ 1664457 w 10679450"/>
              <a:gd name="connsiteY3565" fmla="*/ 620929 h 6191997"/>
              <a:gd name="connsiteX3566" fmla="*/ 1684221 w 10679450"/>
              <a:gd name="connsiteY3566" fmla="*/ 618458 h 6191997"/>
              <a:gd name="connsiteX3567" fmla="*/ 1684221 w 10679450"/>
              <a:gd name="connsiteY3567" fmla="*/ 635753 h 6191997"/>
              <a:gd name="connsiteX3568" fmla="*/ 1741044 w 10679450"/>
              <a:gd name="connsiteY3568" fmla="*/ 615988 h 6191997"/>
              <a:gd name="connsiteX3569" fmla="*/ 1736103 w 10679450"/>
              <a:gd name="connsiteY3569" fmla="*/ 620929 h 6191997"/>
              <a:gd name="connsiteX3570" fmla="*/ 1733632 w 10679450"/>
              <a:gd name="connsiteY3570" fmla="*/ 615988 h 6191997"/>
              <a:gd name="connsiteX3571" fmla="*/ 1718809 w 10679450"/>
              <a:gd name="connsiteY3571" fmla="*/ 546813 h 6191997"/>
              <a:gd name="connsiteX3572" fmla="*/ 1733632 w 10679450"/>
              <a:gd name="connsiteY3572" fmla="*/ 541872 h 6191997"/>
              <a:gd name="connsiteX3573" fmla="*/ 1765595 w 10679450"/>
              <a:gd name="connsiteY3573" fmla="*/ 498097 h 6191997"/>
              <a:gd name="connsiteX3574" fmla="*/ 1610103 w 10679450"/>
              <a:gd name="connsiteY3574" fmla="*/ 492461 h 6191997"/>
              <a:gd name="connsiteX3575" fmla="*/ 1605162 w 10679450"/>
              <a:gd name="connsiteY3575" fmla="*/ 514697 h 6191997"/>
              <a:gd name="connsiteX3576" fmla="*/ 1610103 w 10679450"/>
              <a:gd name="connsiteY3576" fmla="*/ 492461 h 6191997"/>
              <a:gd name="connsiteX3577" fmla="*/ 7061885 w 10679450"/>
              <a:gd name="connsiteY3577" fmla="*/ 487404 h 6191997"/>
              <a:gd name="connsiteX3578" fmla="*/ 7084814 w 10679450"/>
              <a:gd name="connsiteY3578" fmla="*/ 546813 h 6191997"/>
              <a:gd name="connsiteX3579" fmla="*/ 7065050 w 10679450"/>
              <a:gd name="connsiteY3579" fmla="*/ 588812 h 6191997"/>
              <a:gd name="connsiteX3580" fmla="*/ 6968699 w 10679450"/>
              <a:gd name="connsiteY3580" fmla="*/ 633283 h 6191997"/>
              <a:gd name="connsiteX3581" fmla="*/ 6966229 w 10679450"/>
              <a:gd name="connsiteY3581" fmla="*/ 625870 h 6191997"/>
              <a:gd name="connsiteX3582" fmla="*/ 6924229 w 10679450"/>
              <a:gd name="connsiteY3582" fmla="*/ 643164 h 6191997"/>
              <a:gd name="connsiteX3583" fmla="*/ 6884701 w 10679450"/>
              <a:gd name="connsiteY3583" fmla="*/ 687634 h 6191997"/>
              <a:gd name="connsiteX3584" fmla="*/ 6882231 w 10679450"/>
              <a:gd name="connsiteY3584" fmla="*/ 682692 h 6191997"/>
              <a:gd name="connsiteX3585" fmla="*/ 6830349 w 10679450"/>
              <a:gd name="connsiteY3585" fmla="*/ 719751 h 6191997"/>
              <a:gd name="connsiteX3586" fmla="*/ 6798232 w 10679450"/>
              <a:gd name="connsiteY3586" fmla="*/ 756809 h 6191997"/>
              <a:gd name="connsiteX3587" fmla="*/ 6810585 w 10679450"/>
              <a:gd name="connsiteY3587" fmla="*/ 781514 h 6191997"/>
              <a:gd name="connsiteX3588" fmla="*/ 6790820 w 10679450"/>
              <a:gd name="connsiteY3588" fmla="*/ 783985 h 6191997"/>
              <a:gd name="connsiteX3589" fmla="*/ 6785880 w 10679450"/>
              <a:gd name="connsiteY3589" fmla="*/ 781514 h 6191997"/>
              <a:gd name="connsiteX3590" fmla="*/ 6763644 w 10679450"/>
              <a:gd name="connsiteY3590" fmla="*/ 779043 h 6191997"/>
              <a:gd name="connsiteX3591" fmla="*/ 6773527 w 10679450"/>
              <a:gd name="connsiteY3591" fmla="*/ 823513 h 6191997"/>
              <a:gd name="connsiteX3592" fmla="*/ 6771056 w 10679450"/>
              <a:gd name="connsiteY3592" fmla="*/ 818572 h 6191997"/>
              <a:gd name="connsiteX3593" fmla="*/ 6768586 w 10679450"/>
              <a:gd name="connsiteY3593" fmla="*/ 830925 h 6191997"/>
              <a:gd name="connsiteX3594" fmla="*/ 6763644 w 10679450"/>
              <a:gd name="connsiteY3594" fmla="*/ 825984 h 6191997"/>
              <a:gd name="connsiteX3595" fmla="*/ 6763644 w 10679450"/>
              <a:gd name="connsiteY3595" fmla="*/ 840807 h 6191997"/>
              <a:gd name="connsiteX3596" fmla="*/ 6743880 w 10679450"/>
              <a:gd name="connsiteY3596" fmla="*/ 813631 h 6191997"/>
              <a:gd name="connsiteX3597" fmla="*/ 6733998 w 10679450"/>
              <a:gd name="connsiteY3597" fmla="*/ 833395 h 6191997"/>
              <a:gd name="connsiteX3598" fmla="*/ 6748821 w 10679450"/>
              <a:gd name="connsiteY3598" fmla="*/ 865512 h 6191997"/>
              <a:gd name="connsiteX3599" fmla="*/ 6743880 w 10679450"/>
              <a:gd name="connsiteY3599" fmla="*/ 865512 h 6191997"/>
              <a:gd name="connsiteX3600" fmla="*/ 6719174 w 10679450"/>
              <a:gd name="connsiteY3600" fmla="*/ 855630 h 6191997"/>
              <a:gd name="connsiteX3601" fmla="*/ 6736469 w 10679450"/>
              <a:gd name="connsiteY3601" fmla="*/ 887748 h 6191997"/>
              <a:gd name="connsiteX3602" fmla="*/ 6721645 w 10679450"/>
              <a:gd name="connsiteY3602" fmla="*/ 875394 h 6191997"/>
              <a:gd name="connsiteX3603" fmla="*/ 6711762 w 10679450"/>
              <a:gd name="connsiteY3603" fmla="*/ 917394 h 6191997"/>
              <a:gd name="connsiteX3604" fmla="*/ 6679645 w 10679450"/>
              <a:gd name="connsiteY3604" fmla="*/ 909982 h 6191997"/>
              <a:gd name="connsiteX3605" fmla="*/ 6640116 w 10679450"/>
              <a:gd name="connsiteY3605" fmla="*/ 909982 h 6191997"/>
              <a:gd name="connsiteX3606" fmla="*/ 6669763 w 10679450"/>
              <a:gd name="connsiteY3606" fmla="*/ 875394 h 6191997"/>
              <a:gd name="connsiteX3607" fmla="*/ 6664821 w 10679450"/>
              <a:gd name="connsiteY3607" fmla="*/ 870453 h 6191997"/>
              <a:gd name="connsiteX3608" fmla="*/ 6627763 w 10679450"/>
              <a:gd name="connsiteY3608" fmla="*/ 863042 h 6191997"/>
              <a:gd name="connsiteX3609" fmla="*/ 6659881 w 10679450"/>
              <a:gd name="connsiteY3609" fmla="*/ 845748 h 6191997"/>
              <a:gd name="connsiteX3610" fmla="*/ 6699410 w 10679450"/>
              <a:gd name="connsiteY3610" fmla="*/ 838336 h 6191997"/>
              <a:gd name="connsiteX3611" fmla="*/ 6669763 w 10679450"/>
              <a:gd name="connsiteY3611" fmla="*/ 816102 h 6191997"/>
              <a:gd name="connsiteX3612" fmla="*/ 6687057 w 10679450"/>
              <a:gd name="connsiteY3612" fmla="*/ 811161 h 6191997"/>
              <a:gd name="connsiteX3613" fmla="*/ 6674704 w 10679450"/>
              <a:gd name="connsiteY3613" fmla="*/ 798808 h 6191997"/>
              <a:gd name="connsiteX3614" fmla="*/ 6696939 w 10679450"/>
              <a:gd name="connsiteY3614" fmla="*/ 793867 h 6191997"/>
              <a:gd name="connsiteX3615" fmla="*/ 6679645 w 10679450"/>
              <a:gd name="connsiteY3615" fmla="*/ 771632 h 6191997"/>
              <a:gd name="connsiteX3616" fmla="*/ 6714232 w 10679450"/>
              <a:gd name="connsiteY3616" fmla="*/ 764220 h 6191997"/>
              <a:gd name="connsiteX3617" fmla="*/ 6684586 w 10679450"/>
              <a:gd name="connsiteY3617" fmla="*/ 756809 h 6191997"/>
              <a:gd name="connsiteX3618" fmla="*/ 6687057 w 10679450"/>
              <a:gd name="connsiteY3618" fmla="*/ 727162 h 6191997"/>
              <a:gd name="connsiteX3619" fmla="*/ 6682116 w 10679450"/>
              <a:gd name="connsiteY3619" fmla="*/ 734574 h 6191997"/>
              <a:gd name="connsiteX3620" fmla="*/ 6696939 w 10679450"/>
              <a:gd name="connsiteY3620" fmla="*/ 719751 h 6191997"/>
              <a:gd name="connsiteX3621" fmla="*/ 6721645 w 10679450"/>
              <a:gd name="connsiteY3621" fmla="*/ 692575 h 6191997"/>
              <a:gd name="connsiteX3622" fmla="*/ 6746351 w 10679450"/>
              <a:gd name="connsiteY3622" fmla="*/ 687634 h 6191997"/>
              <a:gd name="connsiteX3623" fmla="*/ 6751291 w 10679450"/>
              <a:gd name="connsiteY3623" fmla="*/ 672810 h 6191997"/>
              <a:gd name="connsiteX3624" fmla="*/ 6773527 w 10679450"/>
              <a:gd name="connsiteY3624" fmla="*/ 638223 h 6191997"/>
              <a:gd name="connsiteX3625" fmla="*/ 6835290 w 10679450"/>
              <a:gd name="connsiteY3625" fmla="*/ 593753 h 6191997"/>
              <a:gd name="connsiteX3626" fmla="*/ 6827878 w 10679450"/>
              <a:gd name="connsiteY3626" fmla="*/ 608576 h 6191997"/>
              <a:gd name="connsiteX3627" fmla="*/ 6832820 w 10679450"/>
              <a:gd name="connsiteY3627" fmla="*/ 608576 h 6191997"/>
              <a:gd name="connsiteX3628" fmla="*/ 6845172 w 10679450"/>
              <a:gd name="connsiteY3628" fmla="*/ 569048 h 6191997"/>
              <a:gd name="connsiteX3629" fmla="*/ 6859996 w 10679450"/>
              <a:gd name="connsiteY3629" fmla="*/ 571518 h 6191997"/>
              <a:gd name="connsiteX3630" fmla="*/ 6882231 w 10679450"/>
              <a:gd name="connsiteY3630" fmla="*/ 583871 h 6191997"/>
              <a:gd name="connsiteX3631" fmla="*/ 6919289 w 10679450"/>
              <a:gd name="connsiteY3631" fmla="*/ 569048 h 6191997"/>
              <a:gd name="connsiteX3632" fmla="*/ 6976111 w 10679450"/>
              <a:gd name="connsiteY3632" fmla="*/ 539401 h 6191997"/>
              <a:gd name="connsiteX3633" fmla="*/ 7030463 w 10679450"/>
              <a:gd name="connsiteY3633" fmla="*/ 487520 h 6191997"/>
              <a:gd name="connsiteX3634" fmla="*/ 7061885 w 10679450"/>
              <a:gd name="connsiteY3634" fmla="*/ 487404 h 6191997"/>
              <a:gd name="connsiteX3635" fmla="*/ 2165707 w 10679450"/>
              <a:gd name="connsiteY3635" fmla="*/ 467562 h 6191997"/>
              <a:gd name="connsiteX3636" fmla="*/ 2183271 w 10679450"/>
              <a:gd name="connsiteY3636" fmla="*/ 472696 h 6191997"/>
              <a:gd name="connsiteX3637" fmla="*/ 2193152 w 10679450"/>
              <a:gd name="connsiteY3637" fmla="*/ 485049 h 6191997"/>
              <a:gd name="connsiteX3638" fmla="*/ 2203035 w 10679450"/>
              <a:gd name="connsiteY3638" fmla="*/ 556695 h 6191997"/>
              <a:gd name="connsiteX3639" fmla="*/ 2267270 w 10679450"/>
              <a:gd name="connsiteY3639" fmla="*/ 519637 h 6191997"/>
              <a:gd name="connsiteX3640" fmla="*/ 2282093 w 10679450"/>
              <a:gd name="connsiteY3640" fmla="*/ 546813 h 6191997"/>
              <a:gd name="connsiteX3641" fmla="*/ 2267270 w 10679450"/>
              <a:gd name="connsiteY3641" fmla="*/ 549283 h 6191997"/>
              <a:gd name="connsiteX3642" fmla="*/ 2269740 w 10679450"/>
              <a:gd name="connsiteY3642" fmla="*/ 554224 h 6191997"/>
              <a:gd name="connsiteX3643" fmla="*/ 2336446 w 10679450"/>
              <a:gd name="connsiteY3643" fmla="*/ 573989 h 6191997"/>
              <a:gd name="connsiteX3644" fmla="*/ 2296916 w 10679450"/>
              <a:gd name="connsiteY3644" fmla="*/ 596223 h 6191997"/>
              <a:gd name="connsiteX3645" fmla="*/ 2301857 w 10679450"/>
              <a:gd name="connsiteY3645" fmla="*/ 601164 h 6191997"/>
              <a:gd name="connsiteX3646" fmla="*/ 2269740 w 10679450"/>
              <a:gd name="connsiteY3646" fmla="*/ 583871 h 6191997"/>
              <a:gd name="connsiteX3647" fmla="*/ 2267270 w 10679450"/>
              <a:gd name="connsiteY3647" fmla="*/ 596223 h 6191997"/>
              <a:gd name="connsiteX3648" fmla="*/ 2301857 w 10679450"/>
              <a:gd name="connsiteY3648" fmla="*/ 613517 h 6191997"/>
              <a:gd name="connsiteX3649" fmla="*/ 2279622 w 10679450"/>
              <a:gd name="connsiteY3649" fmla="*/ 618458 h 6191997"/>
              <a:gd name="connsiteX3650" fmla="*/ 2277152 w 10679450"/>
              <a:gd name="connsiteY3650" fmla="*/ 640693 h 6191997"/>
              <a:gd name="connsiteX3651" fmla="*/ 2299387 w 10679450"/>
              <a:gd name="connsiteY3651" fmla="*/ 620929 h 6191997"/>
              <a:gd name="connsiteX3652" fmla="*/ 2299387 w 10679450"/>
              <a:gd name="connsiteY3652" fmla="*/ 628340 h 6191997"/>
              <a:gd name="connsiteX3653" fmla="*/ 2314210 w 10679450"/>
              <a:gd name="connsiteY3653" fmla="*/ 618458 h 6191997"/>
              <a:gd name="connsiteX3654" fmla="*/ 2319151 w 10679450"/>
              <a:gd name="connsiteY3654" fmla="*/ 635752 h 6191997"/>
              <a:gd name="connsiteX3655" fmla="*/ 2333974 w 10679450"/>
              <a:gd name="connsiteY3655" fmla="*/ 633281 h 6191997"/>
              <a:gd name="connsiteX3656" fmla="*/ 2324092 w 10679450"/>
              <a:gd name="connsiteY3656" fmla="*/ 665398 h 6191997"/>
              <a:gd name="connsiteX3657" fmla="*/ 2329033 w 10679450"/>
              <a:gd name="connsiteY3657" fmla="*/ 662928 h 6191997"/>
              <a:gd name="connsiteX3658" fmla="*/ 2348798 w 10679450"/>
              <a:gd name="connsiteY3658" fmla="*/ 685163 h 6191997"/>
              <a:gd name="connsiteX3659" fmla="*/ 2366091 w 10679450"/>
              <a:gd name="connsiteY3659" fmla="*/ 677751 h 6191997"/>
              <a:gd name="connsiteX3660" fmla="*/ 2380916 w 10679450"/>
              <a:gd name="connsiteY3660" fmla="*/ 662928 h 6191997"/>
              <a:gd name="connsiteX3661" fmla="*/ 2385857 w 10679450"/>
              <a:gd name="connsiteY3661" fmla="*/ 677751 h 6191997"/>
              <a:gd name="connsiteX3662" fmla="*/ 2420444 w 10679450"/>
              <a:gd name="connsiteY3662" fmla="*/ 682692 h 6191997"/>
              <a:gd name="connsiteX3663" fmla="*/ 2410562 w 10679450"/>
              <a:gd name="connsiteY3663" fmla="*/ 687633 h 6191997"/>
              <a:gd name="connsiteX3664" fmla="*/ 2447620 w 10679450"/>
              <a:gd name="connsiteY3664" fmla="*/ 685163 h 6191997"/>
              <a:gd name="connsiteX3665" fmla="*/ 2450091 w 10679450"/>
              <a:gd name="connsiteY3665" fmla="*/ 657987 h 6191997"/>
              <a:gd name="connsiteX3666" fmla="*/ 2459973 w 10679450"/>
              <a:gd name="connsiteY3666" fmla="*/ 667869 h 6191997"/>
              <a:gd name="connsiteX3667" fmla="*/ 2479737 w 10679450"/>
              <a:gd name="connsiteY3667" fmla="*/ 653046 h 6191997"/>
              <a:gd name="connsiteX3668" fmla="*/ 2511854 w 10679450"/>
              <a:gd name="connsiteY3668" fmla="*/ 633281 h 6191997"/>
              <a:gd name="connsiteX3669" fmla="*/ 2548912 w 10679450"/>
              <a:gd name="connsiteY3669" fmla="*/ 625870 h 6191997"/>
              <a:gd name="connsiteX3670" fmla="*/ 2605736 w 10679450"/>
              <a:gd name="connsiteY3670" fmla="*/ 665398 h 6191997"/>
              <a:gd name="connsiteX3671" fmla="*/ 2625500 w 10679450"/>
              <a:gd name="connsiteY3671" fmla="*/ 665398 h 6191997"/>
              <a:gd name="connsiteX3672" fmla="*/ 2620559 w 10679450"/>
              <a:gd name="connsiteY3672" fmla="*/ 707398 h 6191997"/>
              <a:gd name="connsiteX3673" fmla="*/ 2608206 w 10679450"/>
              <a:gd name="connsiteY3673" fmla="*/ 722221 h 6191997"/>
              <a:gd name="connsiteX3674" fmla="*/ 2613147 w 10679450"/>
              <a:gd name="connsiteY3674" fmla="*/ 746926 h 6191997"/>
              <a:gd name="connsiteX3675" fmla="*/ 2588441 w 10679450"/>
              <a:gd name="connsiteY3675" fmla="*/ 779043 h 6191997"/>
              <a:gd name="connsiteX3676" fmla="*/ 2546442 w 10679450"/>
              <a:gd name="connsiteY3676" fmla="*/ 779043 h 6191997"/>
              <a:gd name="connsiteX3677" fmla="*/ 2511854 w 10679450"/>
              <a:gd name="connsiteY3677" fmla="*/ 739515 h 6191997"/>
              <a:gd name="connsiteX3678" fmla="*/ 2469855 w 10679450"/>
              <a:gd name="connsiteY3678" fmla="*/ 764220 h 6191997"/>
              <a:gd name="connsiteX3679" fmla="*/ 2464914 w 10679450"/>
              <a:gd name="connsiteY3679" fmla="*/ 786455 h 6191997"/>
              <a:gd name="connsiteX3680" fmla="*/ 2455032 w 10679450"/>
              <a:gd name="connsiteY3680" fmla="*/ 766691 h 6191997"/>
              <a:gd name="connsiteX3681" fmla="*/ 2435266 w 10679450"/>
              <a:gd name="connsiteY3681" fmla="*/ 776573 h 6191997"/>
              <a:gd name="connsiteX3682" fmla="*/ 2420444 w 10679450"/>
              <a:gd name="connsiteY3682" fmla="*/ 776573 h 6191997"/>
              <a:gd name="connsiteX3683" fmla="*/ 2400679 w 10679450"/>
              <a:gd name="connsiteY3683" fmla="*/ 781514 h 6191997"/>
              <a:gd name="connsiteX3684" fmla="*/ 2388327 w 10679450"/>
              <a:gd name="connsiteY3684" fmla="*/ 786455 h 6191997"/>
              <a:gd name="connsiteX3685" fmla="*/ 2361150 w 10679450"/>
              <a:gd name="connsiteY3685" fmla="*/ 749397 h 6191997"/>
              <a:gd name="connsiteX3686" fmla="*/ 2356209 w 10679450"/>
              <a:gd name="connsiteY3686" fmla="*/ 766691 h 6191997"/>
              <a:gd name="connsiteX3687" fmla="*/ 2348798 w 10679450"/>
              <a:gd name="connsiteY3687" fmla="*/ 749397 h 6191997"/>
              <a:gd name="connsiteX3688" fmla="*/ 2348798 w 10679450"/>
              <a:gd name="connsiteY3688" fmla="*/ 756808 h 6191997"/>
              <a:gd name="connsiteX3689" fmla="*/ 2341387 w 10679450"/>
              <a:gd name="connsiteY3689" fmla="*/ 756808 h 6191997"/>
              <a:gd name="connsiteX3690" fmla="*/ 2319151 w 10679450"/>
              <a:gd name="connsiteY3690" fmla="*/ 774102 h 6191997"/>
              <a:gd name="connsiteX3691" fmla="*/ 2311739 w 10679450"/>
              <a:gd name="connsiteY3691" fmla="*/ 776573 h 6191997"/>
              <a:gd name="connsiteX3692" fmla="*/ 2301857 w 10679450"/>
              <a:gd name="connsiteY3692" fmla="*/ 756808 h 6191997"/>
              <a:gd name="connsiteX3693" fmla="*/ 2301857 w 10679450"/>
              <a:gd name="connsiteY3693" fmla="*/ 771632 h 6191997"/>
              <a:gd name="connsiteX3694" fmla="*/ 2299387 w 10679450"/>
              <a:gd name="connsiteY3694" fmla="*/ 746926 h 6191997"/>
              <a:gd name="connsiteX3695" fmla="*/ 2277152 w 10679450"/>
              <a:gd name="connsiteY3695" fmla="*/ 759279 h 6191997"/>
              <a:gd name="connsiteX3696" fmla="*/ 2264799 w 10679450"/>
              <a:gd name="connsiteY3696" fmla="*/ 709868 h 6191997"/>
              <a:gd name="connsiteX3697" fmla="*/ 2259858 w 10679450"/>
              <a:gd name="connsiteY3697" fmla="*/ 643164 h 6191997"/>
              <a:gd name="connsiteX3698" fmla="*/ 2227741 w 10679450"/>
              <a:gd name="connsiteY3698" fmla="*/ 561636 h 6191997"/>
              <a:gd name="connsiteX3699" fmla="*/ 2212918 w 10679450"/>
              <a:gd name="connsiteY3699" fmla="*/ 571518 h 6191997"/>
              <a:gd name="connsiteX3700" fmla="*/ 2217859 w 10679450"/>
              <a:gd name="connsiteY3700" fmla="*/ 578930 h 6191997"/>
              <a:gd name="connsiteX3701" fmla="*/ 2183271 w 10679450"/>
              <a:gd name="connsiteY3701" fmla="*/ 569047 h 6191997"/>
              <a:gd name="connsiteX3702" fmla="*/ 2183271 w 10679450"/>
              <a:gd name="connsiteY3702" fmla="*/ 578930 h 6191997"/>
              <a:gd name="connsiteX3703" fmla="*/ 2126448 w 10679450"/>
              <a:gd name="connsiteY3703" fmla="*/ 499872 h 6191997"/>
              <a:gd name="connsiteX3704" fmla="*/ 2143742 w 10679450"/>
              <a:gd name="connsiteY3704" fmla="*/ 507284 h 6191997"/>
              <a:gd name="connsiteX3705" fmla="*/ 2126448 w 10679450"/>
              <a:gd name="connsiteY3705" fmla="*/ 477637 h 6191997"/>
              <a:gd name="connsiteX3706" fmla="*/ 2165707 w 10679450"/>
              <a:gd name="connsiteY3706" fmla="*/ 467562 h 6191997"/>
              <a:gd name="connsiteX3707" fmla="*/ 7900091 w 10679450"/>
              <a:gd name="connsiteY3707" fmla="*/ 460345 h 6191997"/>
              <a:gd name="connsiteX3708" fmla="*/ 7902562 w 10679450"/>
              <a:gd name="connsiteY3708" fmla="*/ 477638 h 6191997"/>
              <a:gd name="connsiteX3709" fmla="*/ 7882798 w 10679450"/>
              <a:gd name="connsiteY3709" fmla="*/ 494933 h 6191997"/>
              <a:gd name="connsiteX3710" fmla="*/ 7887738 w 10679450"/>
              <a:gd name="connsiteY3710" fmla="*/ 485051 h 6191997"/>
              <a:gd name="connsiteX3711" fmla="*/ 7867974 w 10679450"/>
              <a:gd name="connsiteY3711" fmla="*/ 489992 h 6191997"/>
              <a:gd name="connsiteX3712" fmla="*/ 7900091 w 10679450"/>
              <a:gd name="connsiteY3712" fmla="*/ 460345 h 6191997"/>
              <a:gd name="connsiteX3713" fmla="*/ 7697508 w 10679450"/>
              <a:gd name="connsiteY3713" fmla="*/ 435638 h 6191997"/>
              <a:gd name="connsiteX3714" fmla="*/ 7697508 w 10679450"/>
              <a:gd name="connsiteY3714" fmla="*/ 435638 h 6191997"/>
              <a:gd name="connsiteX3715" fmla="*/ 3002274 w 10679450"/>
              <a:gd name="connsiteY3715" fmla="*/ 423287 h 6191997"/>
              <a:gd name="connsiteX3716" fmla="*/ 3043038 w 10679450"/>
              <a:gd name="connsiteY3716" fmla="*/ 440580 h 6191997"/>
              <a:gd name="connsiteX3717" fmla="*/ 3013392 w 10679450"/>
              <a:gd name="connsiteY3717" fmla="*/ 450462 h 6191997"/>
              <a:gd name="connsiteX3718" fmla="*/ 2961509 w 10679450"/>
              <a:gd name="connsiteY3718" fmla="*/ 443051 h 6191997"/>
              <a:gd name="connsiteX3719" fmla="*/ 3002274 w 10679450"/>
              <a:gd name="connsiteY3719" fmla="*/ 423287 h 6191997"/>
              <a:gd name="connsiteX3720" fmla="*/ 1526106 w 10679450"/>
              <a:gd name="connsiteY3720" fmla="*/ 408463 h 6191997"/>
              <a:gd name="connsiteX3721" fmla="*/ 1568105 w 10679450"/>
              <a:gd name="connsiteY3721" fmla="*/ 438109 h 6191997"/>
              <a:gd name="connsiteX3722" fmla="*/ 1543400 w 10679450"/>
              <a:gd name="connsiteY3722" fmla="*/ 455403 h 6191997"/>
              <a:gd name="connsiteX3723" fmla="*/ 1555752 w 10679450"/>
              <a:gd name="connsiteY3723" fmla="*/ 492461 h 6191997"/>
              <a:gd name="connsiteX3724" fmla="*/ 1548341 w 10679450"/>
              <a:gd name="connsiteY3724" fmla="*/ 502343 h 6191997"/>
              <a:gd name="connsiteX3725" fmla="*/ 1550811 w 10679450"/>
              <a:gd name="connsiteY3725" fmla="*/ 522108 h 6191997"/>
              <a:gd name="connsiteX3726" fmla="*/ 1523635 w 10679450"/>
              <a:gd name="connsiteY3726" fmla="*/ 534460 h 6191997"/>
              <a:gd name="connsiteX3727" fmla="*/ 1508812 w 10679450"/>
              <a:gd name="connsiteY3727" fmla="*/ 571520 h 6191997"/>
              <a:gd name="connsiteX3728" fmla="*/ 1498929 w 10679450"/>
              <a:gd name="connsiteY3728" fmla="*/ 502343 h 6191997"/>
              <a:gd name="connsiteX3729" fmla="*/ 1481635 w 10679450"/>
              <a:gd name="connsiteY3729" fmla="*/ 504814 h 6191997"/>
              <a:gd name="connsiteX3730" fmla="*/ 1476694 w 10679450"/>
              <a:gd name="connsiteY3730" fmla="*/ 541872 h 6191997"/>
              <a:gd name="connsiteX3731" fmla="*/ 1466813 w 10679450"/>
              <a:gd name="connsiteY3731" fmla="*/ 534460 h 6191997"/>
              <a:gd name="connsiteX3732" fmla="*/ 1464341 w 10679450"/>
              <a:gd name="connsiteY3732" fmla="*/ 591284 h 6191997"/>
              <a:gd name="connsiteX3733" fmla="*/ 1459400 w 10679450"/>
              <a:gd name="connsiteY3733" fmla="*/ 591284 h 6191997"/>
              <a:gd name="connsiteX3734" fmla="*/ 1449518 w 10679450"/>
              <a:gd name="connsiteY3734" fmla="*/ 561637 h 6191997"/>
              <a:gd name="connsiteX3735" fmla="*/ 1442106 w 10679450"/>
              <a:gd name="connsiteY3735" fmla="*/ 561637 h 6191997"/>
              <a:gd name="connsiteX3736" fmla="*/ 1447047 w 10679450"/>
              <a:gd name="connsiteY3736" fmla="*/ 588813 h 6191997"/>
              <a:gd name="connsiteX3737" fmla="*/ 1437165 w 10679450"/>
              <a:gd name="connsiteY3737" fmla="*/ 593754 h 6191997"/>
              <a:gd name="connsiteX3738" fmla="*/ 1447047 w 10679450"/>
              <a:gd name="connsiteY3738" fmla="*/ 611048 h 6191997"/>
              <a:gd name="connsiteX3739" fmla="*/ 1427283 w 10679450"/>
              <a:gd name="connsiteY3739" fmla="*/ 615989 h 6191997"/>
              <a:gd name="connsiteX3740" fmla="*/ 1424813 w 10679450"/>
              <a:gd name="connsiteY3740" fmla="*/ 630813 h 6191997"/>
              <a:gd name="connsiteX3741" fmla="*/ 1412460 w 10679450"/>
              <a:gd name="connsiteY3741" fmla="*/ 581402 h 6191997"/>
              <a:gd name="connsiteX3742" fmla="*/ 1400107 w 10679450"/>
              <a:gd name="connsiteY3742" fmla="*/ 615989 h 6191997"/>
              <a:gd name="connsiteX3743" fmla="*/ 1382813 w 10679450"/>
              <a:gd name="connsiteY3743" fmla="*/ 588813 h 6191997"/>
              <a:gd name="connsiteX3744" fmla="*/ 1365520 w 10679450"/>
              <a:gd name="connsiteY3744" fmla="*/ 588813 h 6191997"/>
              <a:gd name="connsiteX3745" fmla="*/ 1358108 w 10679450"/>
              <a:gd name="connsiteY3745" fmla="*/ 581402 h 6191997"/>
              <a:gd name="connsiteX3746" fmla="*/ 1350696 w 10679450"/>
              <a:gd name="connsiteY3746" fmla="*/ 591284 h 6191997"/>
              <a:gd name="connsiteX3747" fmla="*/ 1397637 w 10679450"/>
              <a:gd name="connsiteY3747" fmla="*/ 517167 h 6191997"/>
              <a:gd name="connsiteX3748" fmla="*/ 1429754 w 10679450"/>
              <a:gd name="connsiteY3748" fmla="*/ 497402 h 6191997"/>
              <a:gd name="connsiteX3749" fmla="*/ 1432224 w 10679450"/>
              <a:gd name="connsiteY3749" fmla="*/ 477638 h 6191997"/>
              <a:gd name="connsiteX3750" fmla="*/ 1496459 w 10679450"/>
              <a:gd name="connsiteY3750" fmla="*/ 428227 h 6191997"/>
              <a:gd name="connsiteX3751" fmla="*/ 1496459 w 10679450"/>
              <a:gd name="connsiteY3751" fmla="*/ 445521 h 6191997"/>
              <a:gd name="connsiteX3752" fmla="*/ 1498929 w 10679450"/>
              <a:gd name="connsiteY3752" fmla="*/ 430698 h 6191997"/>
              <a:gd name="connsiteX3753" fmla="*/ 1516224 w 10679450"/>
              <a:gd name="connsiteY3753" fmla="*/ 440580 h 6191997"/>
              <a:gd name="connsiteX3754" fmla="*/ 1513753 w 10679450"/>
              <a:gd name="connsiteY3754" fmla="*/ 435639 h 6191997"/>
              <a:gd name="connsiteX3755" fmla="*/ 1528576 w 10679450"/>
              <a:gd name="connsiteY3755" fmla="*/ 428227 h 6191997"/>
              <a:gd name="connsiteX3756" fmla="*/ 1526106 w 10679450"/>
              <a:gd name="connsiteY3756" fmla="*/ 408463 h 6191997"/>
              <a:gd name="connsiteX3757" fmla="*/ 1854689 w 10679450"/>
              <a:gd name="connsiteY3757" fmla="*/ 376345 h 6191997"/>
              <a:gd name="connsiteX3758" fmla="*/ 1884336 w 10679450"/>
              <a:gd name="connsiteY3758" fmla="*/ 401051 h 6191997"/>
              <a:gd name="connsiteX3759" fmla="*/ 1896689 w 10679450"/>
              <a:gd name="connsiteY3759" fmla="*/ 465286 h 6191997"/>
              <a:gd name="connsiteX3760" fmla="*/ 1854689 w 10679450"/>
              <a:gd name="connsiteY3760" fmla="*/ 376345 h 6191997"/>
              <a:gd name="connsiteX3761" fmla="*/ 2170919 w 10679450"/>
              <a:gd name="connsiteY3761" fmla="*/ 368934 h 6191997"/>
              <a:gd name="connsiteX3762" fmla="*/ 2180801 w 10679450"/>
              <a:gd name="connsiteY3762" fmla="*/ 376346 h 6191997"/>
              <a:gd name="connsiteX3763" fmla="*/ 2222800 w 10679450"/>
              <a:gd name="connsiteY3763" fmla="*/ 376346 h 6191997"/>
              <a:gd name="connsiteX3764" fmla="*/ 2230213 w 10679450"/>
              <a:gd name="connsiteY3764" fmla="*/ 405992 h 6191997"/>
              <a:gd name="connsiteX3765" fmla="*/ 2193153 w 10679450"/>
              <a:gd name="connsiteY3765" fmla="*/ 418345 h 6191997"/>
              <a:gd name="connsiteX3766" fmla="*/ 2170919 w 10679450"/>
              <a:gd name="connsiteY3766" fmla="*/ 368934 h 6191997"/>
              <a:gd name="connsiteX3767" fmla="*/ 8087935 w 10679450"/>
              <a:gd name="connsiteY3767" fmla="*/ 368906 h 6191997"/>
              <a:gd name="connsiteX3768" fmla="*/ 8105147 w 10679450"/>
              <a:gd name="connsiteY3768" fmla="*/ 368934 h 6191997"/>
              <a:gd name="connsiteX3769" fmla="*/ 8134793 w 10679450"/>
              <a:gd name="connsiteY3769" fmla="*/ 388699 h 6191997"/>
              <a:gd name="connsiteX3770" fmla="*/ 8152087 w 10679450"/>
              <a:gd name="connsiteY3770" fmla="*/ 418345 h 6191997"/>
              <a:gd name="connsiteX3771" fmla="*/ 8097735 w 10679450"/>
              <a:gd name="connsiteY3771" fmla="*/ 470227 h 6191997"/>
              <a:gd name="connsiteX3772" fmla="*/ 8142205 w 10679450"/>
              <a:gd name="connsiteY3772" fmla="*/ 445521 h 6191997"/>
              <a:gd name="connsiteX3773" fmla="*/ 8139735 w 10679450"/>
              <a:gd name="connsiteY3773" fmla="*/ 462815 h 6191997"/>
              <a:gd name="connsiteX3774" fmla="*/ 8186675 w 10679450"/>
              <a:gd name="connsiteY3774" fmla="*/ 472697 h 6191997"/>
              <a:gd name="connsiteX3775" fmla="*/ 8152087 w 10679450"/>
              <a:gd name="connsiteY3775" fmla="*/ 531990 h 6191997"/>
              <a:gd name="connsiteX3776" fmla="*/ 8208909 w 10679450"/>
              <a:gd name="connsiteY3776" fmla="*/ 512226 h 6191997"/>
              <a:gd name="connsiteX3777" fmla="*/ 8203969 w 10679450"/>
              <a:gd name="connsiteY3777" fmla="*/ 514696 h 6191997"/>
              <a:gd name="connsiteX3778" fmla="*/ 8216321 w 10679450"/>
              <a:gd name="connsiteY3778" fmla="*/ 499873 h 6191997"/>
              <a:gd name="connsiteX3779" fmla="*/ 8213851 w 10679450"/>
              <a:gd name="connsiteY3779" fmla="*/ 509755 h 6191997"/>
              <a:gd name="connsiteX3780" fmla="*/ 8253380 w 10679450"/>
              <a:gd name="connsiteY3780" fmla="*/ 504814 h 6191997"/>
              <a:gd name="connsiteX3781" fmla="*/ 8300320 w 10679450"/>
              <a:gd name="connsiteY3781" fmla="*/ 502344 h 6191997"/>
              <a:gd name="connsiteX3782" fmla="*/ 8302790 w 10679450"/>
              <a:gd name="connsiteY3782" fmla="*/ 512226 h 6191997"/>
              <a:gd name="connsiteX3783" fmla="*/ 8329966 w 10679450"/>
              <a:gd name="connsiteY3783" fmla="*/ 541872 h 6191997"/>
              <a:gd name="connsiteX3784" fmla="*/ 8347260 w 10679450"/>
              <a:gd name="connsiteY3784" fmla="*/ 561637 h 6191997"/>
              <a:gd name="connsiteX3785" fmla="*/ 8352201 w 10679450"/>
              <a:gd name="connsiteY3785" fmla="*/ 586342 h 6191997"/>
              <a:gd name="connsiteX3786" fmla="*/ 8357142 w 10679450"/>
              <a:gd name="connsiteY3786" fmla="*/ 569048 h 6191997"/>
              <a:gd name="connsiteX3787" fmla="*/ 8362083 w 10679450"/>
              <a:gd name="connsiteY3787" fmla="*/ 566578 h 6191997"/>
              <a:gd name="connsiteX3788" fmla="*/ 8369495 w 10679450"/>
              <a:gd name="connsiteY3788" fmla="*/ 645635 h 6191997"/>
              <a:gd name="connsiteX3789" fmla="*/ 8342319 w 10679450"/>
              <a:gd name="connsiteY3789" fmla="*/ 613518 h 6191997"/>
              <a:gd name="connsiteX3790" fmla="*/ 8354672 w 10679450"/>
              <a:gd name="connsiteY3790" fmla="*/ 645635 h 6191997"/>
              <a:gd name="connsiteX3791" fmla="*/ 8364554 w 10679450"/>
              <a:gd name="connsiteY3791" fmla="*/ 638223 h 6191997"/>
              <a:gd name="connsiteX3792" fmla="*/ 8379377 w 10679450"/>
              <a:gd name="connsiteY3792" fmla="*/ 662929 h 6191997"/>
              <a:gd name="connsiteX3793" fmla="*/ 8374436 w 10679450"/>
              <a:gd name="connsiteY3793" fmla="*/ 660458 h 6191997"/>
              <a:gd name="connsiteX3794" fmla="*/ 8342319 w 10679450"/>
              <a:gd name="connsiteY3794" fmla="*/ 727163 h 6191997"/>
              <a:gd name="connsiteX3795" fmla="*/ 8344789 w 10679450"/>
              <a:gd name="connsiteY3795" fmla="*/ 722222 h 6191997"/>
              <a:gd name="connsiteX3796" fmla="*/ 8339848 w 10679450"/>
              <a:gd name="connsiteY3796" fmla="*/ 734574 h 6191997"/>
              <a:gd name="connsiteX3797" fmla="*/ 8322554 w 10679450"/>
              <a:gd name="connsiteY3797" fmla="*/ 741986 h 6191997"/>
              <a:gd name="connsiteX3798" fmla="*/ 8322554 w 10679450"/>
              <a:gd name="connsiteY3798" fmla="*/ 756809 h 6191997"/>
              <a:gd name="connsiteX3799" fmla="*/ 8213851 w 10679450"/>
              <a:gd name="connsiteY3799" fmla="*/ 872925 h 6191997"/>
              <a:gd name="connsiteX3800" fmla="*/ 8179263 w 10679450"/>
              <a:gd name="connsiteY3800" fmla="*/ 882808 h 6191997"/>
              <a:gd name="connsiteX3801" fmla="*/ 8152087 w 10679450"/>
              <a:gd name="connsiteY3801" fmla="*/ 912453 h 6191997"/>
              <a:gd name="connsiteX3802" fmla="*/ 8122440 w 10679450"/>
              <a:gd name="connsiteY3802" fmla="*/ 954452 h 6191997"/>
              <a:gd name="connsiteX3803" fmla="*/ 8095265 w 10679450"/>
              <a:gd name="connsiteY3803" fmla="*/ 979158 h 6191997"/>
              <a:gd name="connsiteX3804" fmla="*/ 8107618 w 10679450"/>
              <a:gd name="connsiteY3804" fmla="*/ 979158 h 6191997"/>
              <a:gd name="connsiteX3805" fmla="*/ 8179263 w 10679450"/>
              <a:gd name="connsiteY3805" fmla="*/ 949511 h 6191997"/>
              <a:gd name="connsiteX3806" fmla="*/ 8166911 w 10679450"/>
              <a:gd name="connsiteY3806" fmla="*/ 919865 h 6191997"/>
              <a:gd name="connsiteX3807" fmla="*/ 8221262 w 10679450"/>
              <a:gd name="connsiteY3807" fmla="*/ 912453 h 6191997"/>
              <a:gd name="connsiteX3808" fmla="*/ 8250909 w 10679450"/>
              <a:gd name="connsiteY3808" fmla="*/ 892689 h 6191997"/>
              <a:gd name="connsiteX3809" fmla="*/ 8245967 w 10679450"/>
              <a:gd name="connsiteY3809" fmla="*/ 877867 h 6191997"/>
              <a:gd name="connsiteX3810" fmla="*/ 8295378 w 10679450"/>
              <a:gd name="connsiteY3810" fmla="*/ 858101 h 6191997"/>
              <a:gd name="connsiteX3811" fmla="*/ 8263262 w 10679450"/>
              <a:gd name="connsiteY3811" fmla="*/ 863042 h 6191997"/>
              <a:gd name="connsiteX3812" fmla="*/ 8263262 w 10679450"/>
              <a:gd name="connsiteY3812" fmla="*/ 870454 h 6191997"/>
              <a:gd name="connsiteX3813" fmla="*/ 8297849 w 10679450"/>
              <a:gd name="connsiteY3813" fmla="*/ 840808 h 6191997"/>
              <a:gd name="connsiteX3814" fmla="*/ 8320084 w 10679450"/>
              <a:gd name="connsiteY3814" fmla="*/ 825984 h 6191997"/>
              <a:gd name="connsiteX3815" fmla="*/ 8315143 w 10679450"/>
              <a:gd name="connsiteY3815" fmla="*/ 835866 h 6191997"/>
              <a:gd name="connsiteX3816" fmla="*/ 8312672 w 10679450"/>
              <a:gd name="connsiteY3816" fmla="*/ 830925 h 6191997"/>
              <a:gd name="connsiteX3817" fmla="*/ 8357142 w 10679450"/>
              <a:gd name="connsiteY3817" fmla="*/ 828455 h 6191997"/>
              <a:gd name="connsiteX3818" fmla="*/ 8379377 w 10679450"/>
              <a:gd name="connsiteY3818" fmla="*/ 902571 h 6191997"/>
              <a:gd name="connsiteX3819" fmla="*/ 8367025 w 10679450"/>
              <a:gd name="connsiteY3819" fmla="*/ 909983 h 6191997"/>
              <a:gd name="connsiteX3820" fmla="*/ 8379377 w 10679450"/>
              <a:gd name="connsiteY3820" fmla="*/ 882808 h 6191997"/>
              <a:gd name="connsiteX3821" fmla="*/ 8473258 w 10679450"/>
              <a:gd name="connsiteY3821" fmla="*/ 870454 h 6191997"/>
              <a:gd name="connsiteX3822" fmla="*/ 8539962 w 10679450"/>
              <a:gd name="connsiteY3822" fmla="*/ 885277 h 6191997"/>
              <a:gd name="connsiteX3823" fmla="*/ 8532550 w 10679450"/>
              <a:gd name="connsiteY3823" fmla="*/ 917394 h 6191997"/>
              <a:gd name="connsiteX3824" fmla="*/ 8609137 w 10679450"/>
              <a:gd name="connsiteY3824" fmla="*/ 939630 h 6191997"/>
              <a:gd name="connsiteX3825" fmla="*/ 8668430 w 10679450"/>
              <a:gd name="connsiteY3825" fmla="*/ 929748 h 6191997"/>
              <a:gd name="connsiteX3826" fmla="*/ 8670901 w 10679450"/>
              <a:gd name="connsiteY3826" fmla="*/ 853160 h 6191997"/>
              <a:gd name="connsiteX3827" fmla="*/ 8685724 w 10679450"/>
              <a:gd name="connsiteY3827" fmla="*/ 863042 h 6191997"/>
              <a:gd name="connsiteX3828" fmla="*/ 8688195 w 10679450"/>
              <a:gd name="connsiteY3828" fmla="*/ 848219 h 6191997"/>
              <a:gd name="connsiteX3829" fmla="*/ 8725253 w 10679450"/>
              <a:gd name="connsiteY3829" fmla="*/ 860572 h 6191997"/>
              <a:gd name="connsiteX3830" fmla="*/ 8735135 w 10679450"/>
              <a:gd name="connsiteY3830" fmla="*/ 875396 h 6191997"/>
              <a:gd name="connsiteX3831" fmla="*/ 8769723 w 10679450"/>
              <a:gd name="connsiteY3831" fmla="*/ 890218 h 6191997"/>
              <a:gd name="connsiteX3832" fmla="*/ 8856191 w 10679450"/>
              <a:gd name="connsiteY3832" fmla="*/ 932217 h 6191997"/>
              <a:gd name="connsiteX3833" fmla="*/ 8848780 w 10679450"/>
              <a:gd name="connsiteY3833" fmla="*/ 974217 h 6191997"/>
              <a:gd name="connsiteX3834" fmla="*/ 8858662 w 10679450"/>
              <a:gd name="connsiteY3834" fmla="*/ 1018686 h 6191997"/>
              <a:gd name="connsiteX3835" fmla="*/ 8871015 w 10679450"/>
              <a:gd name="connsiteY3835" fmla="*/ 1124921 h 6191997"/>
              <a:gd name="connsiteX3836" fmla="*/ 8898191 w 10679450"/>
              <a:gd name="connsiteY3836" fmla="*/ 1134802 h 6191997"/>
              <a:gd name="connsiteX3837" fmla="*/ 8913014 w 10679450"/>
              <a:gd name="connsiteY3837" fmla="*/ 1157037 h 6191997"/>
              <a:gd name="connsiteX3838" fmla="*/ 8932778 w 10679450"/>
              <a:gd name="connsiteY3838" fmla="*/ 1115037 h 6191997"/>
              <a:gd name="connsiteX3839" fmla="*/ 8955013 w 10679450"/>
              <a:gd name="connsiteY3839" fmla="*/ 1038452 h 6191997"/>
              <a:gd name="connsiteX3840" fmla="*/ 8979718 w 10679450"/>
              <a:gd name="connsiteY3840" fmla="*/ 1085391 h 6191997"/>
              <a:gd name="connsiteX3841" fmla="*/ 9016777 w 10679450"/>
              <a:gd name="connsiteY3841" fmla="*/ 1097744 h 6191997"/>
              <a:gd name="connsiteX3842" fmla="*/ 9093363 w 10679450"/>
              <a:gd name="connsiteY3842" fmla="*/ 1095273 h 6191997"/>
              <a:gd name="connsiteX3843" fmla="*/ 9113127 w 10679450"/>
              <a:gd name="connsiteY3843" fmla="*/ 1112567 h 6191997"/>
              <a:gd name="connsiteX3844" fmla="*/ 9138142 w 10679450"/>
              <a:gd name="connsiteY3844" fmla="*/ 1092417 h 6191997"/>
              <a:gd name="connsiteX3845" fmla="*/ 9147640 w 10679450"/>
              <a:gd name="connsiteY3845" fmla="*/ 1092722 h 6191997"/>
              <a:gd name="connsiteX3846" fmla="*/ 9150186 w 10679450"/>
              <a:gd name="connsiteY3846" fmla="*/ 1087862 h 6191997"/>
              <a:gd name="connsiteX3847" fmla="*/ 9151661 w 10679450"/>
              <a:gd name="connsiteY3847" fmla="*/ 1086903 h 6191997"/>
              <a:gd name="connsiteX3848" fmla="*/ 9152656 w 10679450"/>
              <a:gd name="connsiteY3848" fmla="*/ 1082921 h 6191997"/>
              <a:gd name="connsiteX3849" fmla="*/ 9162587 w 10679450"/>
              <a:gd name="connsiteY3849" fmla="*/ 1085353 h 6191997"/>
              <a:gd name="connsiteX3850" fmla="*/ 9167351 w 10679450"/>
              <a:gd name="connsiteY3850" fmla="*/ 1081662 h 6191997"/>
              <a:gd name="connsiteX3851" fmla="*/ 9169023 w 10679450"/>
              <a:gd name="connsiteY3851" fmla="*/ 1075818 h 6191997"/>
              <a:gd name="connsiteX3852" fmla="*/ 9165009 w 10679450"/>
              <a:gd name="connsiteY3852" fmla="*/ 1048333 h 6191997"/>
              <a:gd name="connsiteX3853" fmla="*/ 9204538 w 10679450"/>
              <a:gd name="connsiteY3853" fmla="*/ 979158 h 6191997"/>
              <a:gd name="connsiteX3854" fmla="*/ 9241596 w 10679450"/>
              <a:gd name="connsiteY3854" fmla="*/ 966805 h 6191997"/>
              <a:gd name="connsiteX3855" fmla="*/ 9365123 w 10679450"/>
              <a:gd name="connsiteY3855" fmla="*/ 993981 h 6191997"/>
              <a:gd name="connsiteX3856" fmla="*/ 9446650 w 10679450"/>
              <a:gd name="connsiteY3856" fmla="*/ 1011275 h 6191997"/>
              <a:gd name="connsiteX3857" fmla="*/ 9463945 w 10679450"/>
              <a:gd name="connsiteY3857" fmla="*/ 1055744 h 6191997"/>
              <a:gd name="connsiteX3858" fmla="*/ 9439239 w 10679450"/>
              <a:gd name="connsiteY3858" fmla="*/ 1068097 h 6191997"/>
              <a:gd name="connsiteX3859" fmla="*/ 9463945 w 10679450"/>
              <a:gd name="connsiteY3859" fmla="*/ 1068097 h 6191997"/>
              <a:gd name="connsiteX3860" fmla="*/ 9488650 w 10679450"/>
              <a:gd name="connsiteY3860" fmla="*/ 1095273 h 6191997"/>
              <a:gd name="connsiteX3861" fmla="*/ 9518296 w 10679450"/>
              <a:gd name="connsiteY3861" fmla="*/ 1100214 h 6191997"/>
              <a:gd name="connsiteX3862" fmla="*/ 9520767 w 10679450"/>
              <a:gd name="connsiteY3862" fmla="*/ 1134802 h 6191997"/>
              <a:gd name="connsiteX3863" fmla="*/ 9572648 w 10679450"/>
              <a:gd name="connsiteY3863" fmla="*/ 1142214 h 6191997"/>
              <a:gd name="connsiteX3864" fmla="*/ 9624530 w 10679450"/>
              <a:gd name="connsiteY3864" fmla="*/ 1137273 h 6191997"/>
              <a:gd name="connsiteX3865" fmla="*/ 9750527 w 10679450"/>
              <a:gd name="connsiteY3865" fmla="*/ 1159508 h 6191997"/>
              <a:gd name="connsiteX3866" fmla="*/ 9762880 w 10679450"/>
              <a:gd name="connsiteY3866" fmla="*/ 1241035 h 6191997"/>
              <a:gd name="connsiteX3867" fmla="*/ 9802408 w 10679450"/>
              <a:gd name="connsiteY3867" fmla="*/ 1263270 h 6191997"/>
              <a:gd name="connsiteX3868" fmla="*/ 9812291 w 10679450"/>
              <a:gd name="connsiteY3868" fmla="*/ 1273152 h 6191997"/>
              <a:gd name="connsiteX3869" fmla="*/ 9827114 w 10679450"/>
              <a:gd name="connsiteY3869" fmla="*/ 1255859 h 6191997"/>
              <a:gd name="connsiteX3870" fmla="*/ 9886407 w 10679450"/>
              <a:gd name="connsiteY3870" fmla="*/ 1243505 h 6191997"/>
              <a:gd name="connsiteX3871" fmla="*/ 9960523 w 10679450"/>
              <a:gd name="connsiteY3871" fmla="*/ 1268212 h 6191997"/>
              <a:gd name="connsiteX3872" fmla="*/ 10000051 w 10679450"/>
              <a:gd name="connsiteY3872" fmla="*/ 1258329 h 6191997"/>
              <a:gd name="connsiteX3873" fmla="*/ 10012404 w 10679450"/>
              <a:gd name="connsiteY3873" fmla="*/ 1287976 h 6191997"/>
              <a:gd name="connsiteX3874" fmla="*/ 10024757 w 10679450"/>
              <a:gd name="connsiteY3874" fmla="*/ 1297857 h 6191997"/>
              <a:gd name="connsiteX3875" fmla="*/ 10051933 w 10679450"/>
              <a:gd name="connsiteY3875" fmla="*/ 1329974 h 6191997"/>
              <a:gd name="connsiteX3876" fmla="*/ 10066756 w 10679450"/>
              <a:gd name="connsiteY3876" fmla="*/ 1260799 h 6191997"/>
              <a:gd name="connsiteX3877" fmla="*/ 10079109 w 10679450"/>
              <a:gd name="connsiteY3877" fmla="*/ 1226212 h 6191997"/>
              <a:gd name="connsiteX3878" fmla="*/ 10145814 w 10679450"/>
              <a:gd name="connsiteY3878" fmla="*/ 1236095 h 6191997"/>
              <a:gd name="connsiteX3879" fmla="*/ 10247105 w 10679450"/>
              <a:gd name="connsiteY3879" fmla="*/ 1241035 h 6191997"/>
              <a:gd name="connsiteX3880" fmla="*/ 10333574 w 10679450"/>
              <a:gd name="connsiteY3880" fmla="*/ 1292917 h 6191997"/>
              <a:gd name="connsiteX3881" fmla="*/ 10380515 w 10679450"/>
              <a:gd name="connsiteY3881" fmla="*/ 1327504 h 6191997"/>
              <a:gd name="connsiteX3882" fmla="*/ 10402750 w 10679450"/>
              <a:gd name="connsiteY3882" fmla="*/ 1347268 h 6191997"/>
              <a:gd name="connsiteX3883" fmla="*/ 10409544 w 10679450"/>
              <a:gd name="connsiteY3883" fmla="*/ 1354680 h 6191997"/>
              <a:gd name="connsiteX3884" fmla="*/ 10418403 w 10679450"/>
              <a:gd name="connsiteY3884" fmla="*/ 1360934 h 6191997"/>
              <a:gd name="connsiteX3885" fmla="*/ 10420970 w 10679450"/>
              <a:gd name="connsiteY3885" fmla="*/ 1365798 h 6191997"/>
              <a:gd name="connsiteX3886" fmla="*/ 10424985 w 10679450"/>
              <a:gd name="connsiteY3886" fmla="*/ 1376916 h 6191997"/>
              <a:gd name="connsiteX3887" fmla="*/ 10457101 w 10679450"/>
              <a:gd name="connsiteY3887" fmla="*/ 1401620 h 6191997"/>
              <a:gd name="connsiteX3888" fmla="*/ 10484277 w 10679450"/>
              <a:gd name="connsiteY3888" fmla="*/ 1409033 h 6191997"/>
              <a:gd name="connsiteX3889" fmla="*/ 10474395 w 10679450"/>
              <a:gd name="connsiteY3889" fmla="*/ 1421385 h 6191997"/>
              <a:gd name="connsiteX3890" fmla="*/ 10506512 w 10679450"/>
              <a:gd name="connsiteY3890" fmla="*/ 1441149 h 6191997"/>
              <a:gd name="connsiteX3891" fmla="*/ 10491690 w 10679450"/>
              <a:gd name="connsiteY3891" fmla="*/ 1416443 h 6191997"/>
              <a:gd name="connsiteX3892" fmla="*/ 10512380 w 10679450"/>
              <a:gd name="connsiteY3892" fmla="*/ 1430032 h 6191997"/>
              <a:gd name="connsiteX3893" fmla="*/ 10519051 w 10679450"/>
              <a:gd name="connsiteY3893" fmla="*/ 1442293 h 6191997"/>
              <a:gd name="connsiteX3894" fmla="*/ 10523150 w 10679450"/>
              <a:gd name="connsiteY3894" fmla="*/ 1467476 h 6191997"/>
              <a:gd name="connsiteX3895" fmla="*/ 10548512 w 10679450"/>
              <a:gd name="connsiteY3895" fmla="*/ 1525147 h 6191997"/>
              <a:gd name="connsiteX3896" fmla="*/ 10543570 w 10679450"/>
              <a:gd name="connsiteY3896" fmla="*/ 1470795 h 6191997"/>
              <a:gd name="connsiteX3897" fmla="*/ 10536159 w 10679450"/>
              <a:gd name="connsiteY3897" fmla="*/ 1473267 h 6191997"/>
              <a:gd name="connsiteX3898" fmla="*/ 10553453 w 10679450"/>
              <a:gd name="connsiteY3898" fmla="*/ 1470795 h 6191997"/>
              <a:gd name="connsiteX3899" fmla="*/ 10558394 w 10679450"/>
              <a:gd name="connsiteY3899" fmla="*/ 1460913 h 6191997"/>
              <a:gd name="connsiteX3900" fmla="*/ 10573217 w 10679450"/>
              <a:gd name="connsiteY3900" fmla="*/ 1468325 h 6191997"/>
              <a:gd name="connsiteX3901" fmla="*/ 10570746 w 10679450"/>
              <a:gd name="connsiteY3901" fmla="*/ 1485618 h 6191997"/>
              <a:gd name="connsiteX3902" fmla="*/ 10573217 w 10679450"/>
              <a:gd name="connsiteY3902" fmla="*/ 1473267 h 6191997"/>
              <a:gd name="connsiteX3903" fmla="*/ 10587423 w 10679450"/>
              <a:gd name="connsiteY3903" fmla="*/ 1478207 h 6191997"/>
              <a:gd name="connsiteX3904" fmla="*/ 10597708 w 10679450"/>
              <a:gd name="connsiteY3904" fmla="*/ 1475787 h 6191997"/>
              <a:gd name="connsiteX3905" fmla="*/ 10606762 w 10679450"/>
              <a:gd name="connsiteY3905" fmla="*/ 1477667 h 6191997"/>
              <a:gd name="connsiteX3906" fmla="*/ 10652275 w 10679450"/>
              <a:gd name="connsiteY3906" fmla="*/ 1532559 h 6191997"/>
              <a:gd name="connsiteX3907" fmla="*/ 10659686 w 10679450"/>
              <a:gd name="connsiteY3907" fmla="*/ 1525147 h 6191997"/>
              <a:gd name="connsiteX3908" fmla="*/ 10679450 w 10679450"/>
              <a:gd name="connsiteY3908" fmla="*/ 1537501 h 6191997"/>
              <a:gd name="connsiteX3909" fmla="*/ 10652275 w 10679450"/>
              <a:gd name="connsiteY3909" fmla="*/ 1564676 h 6191997"/>
              <a:gd name="connsiteX3910" fmla="*/ 10630039 w 10679450"/>
              <a:gd name="connsiteY3910" fmla="*/ 1559735 h 6191997"/>
              <a:gd name="connsiteX3911" fmla="*/ 10605334 w 10679450"/>
              <a:gd name="connsiteY3911" fmla="*/ 1601734 h 6191997"/>
              <a:gd name="connsiteX3912" fmla="*/ 10590511 w 10679450"/>
              <a:gd name="connsiteY3912" fmla="*/ 1601734 h 6191997"/>
              <a:gd name="connsiteX3913" fmla="*/ 10590511 w 10679450"/>
              <a:gd name="connsiteY3913" fmla="*/ 1621498 h 6191997"/>
              <a:gd name="connsiteX3914" fmla="*/ 10578158 w 10679450"/>
              <a:gd name="connsiteY3914" fmla="*/ 1633852 h 6191997"/>
              <a:gd name="connsiteX3915" fmla="*/ 10588041 w 10679450"/>
              <a:gd name="connsiteY3915" fmla="*/ 1636321 h 6191997"/>
              <a:gd name="connsiteX3916" fmla="*/ 10580628 w 10679450"/>
              <a:gd name="connsiteY3916" fmla="*/ 1638793 h 6191997"/>
              <a:gd name="connsiteX3917" fmla="*/ 10600393 w 10679450"/>
              <a:gd name="connsiteY3917" fmla="*/ 1658557 h 6191997"/>
              <a:gd name="connsiteX3918" fmla="*/ 10578158 w 10679450"/>
              <a:gd name="connsiteY3918" fmla="*/ 1653616 h 6191997"/>
              <a:gd name="connsiteX3919" fmla="*/ 10570746 w 10679450"/>
              <a:gd name="connsiteY3919" fmla="*/ 1648675 h 6191997"/>
              <a:gd name="connsiteX3920" fmla="*/ 10558394 w 10679450"/>
              <a:gd name="connsiteY3920" fmla="*/ 1656086 h 6191997"/>
              <a:gd name="connsiteX3921" fmla="*/ 10531218 w 10679450"/>
              <a:gd name="connsiteY3921" fmla="*/ 1623969 h 6191997"/>
              <a:gd name="connsiteX3922" fmla="*/ 10528748 w 10679450"/>
              <a:gd name="connsiteY3922" fmla="*/ 1633852 h 6191997"/>
              <a:gd name="connsiteX3923" fmla="*/ 10521336 w 10679450"/>
              <a:gd name="connsiteY3923" fmla="*/ 1628911 h 6191997"/>
              <a:gd name="connsiteX3924" fmla="*/ 10521336 w 10679450"/>
              <a:gd name="connsiteY3924" fmla="*/ 1638793 h 6191997"/>
              <a:gd name="connsiteX3925" fmla="*/ 10469454 w 10679450"/>
              <a:gd name="connsiteY3925" fmla="*/ 1577028 h 6191997"/>
              <a:gd name="connsiteX3926" fmla="*/ 10424985 w 10679450"/>
              <a:gd name="connsiteY3926" fmla="*/ 1581969 h 6191997"/>
              <a:gd name="connsiteX3927" fmla="*/ 10397809 w 10679450"/>
              <a:gd name="connsiteY3927" fmla="*/ 1542441 h 6191997"/>
              <a:gd name="connsiteX3928" fmla="*/ 10412632 w 10679450"/>
              <a:gd name="connsiteY3928" fmla="*/ 1522676 h 6191997"/>
              <a:gd name="connsiteX3929" fmla="*/ 10392868 w 10679450"/>
              <a:gd name="connsiteY3929" fmla="*/ 1522676 h 6191997"/>
              <a:gd name="connsiteX3930" fmla="*/ 10387927 w 10679450"/>
              <a:gd name="connsiteY3930" fmla="*/ 1522676 h 6191997"/>
              <a:gd name="connsiteX3931" fmla="*/ 10370632 w 10679450"/>
              <a:gd name="connsiteY3931" fmla="*/ 1537501 h 6191997"/>
              <a:gd name="connsiteX3932" fmla="*/ 10382985 w 10679450"/>
              <a:gd name="connsiteY3932" fmla="*/ 1594323 h 6191997"/>
              <a:gd name="connsiteX3933" fmla="*/ 10323692 w 10679450"/>
              <a:gd name="connsiteY3933" fmla="*/ 1648675 h 6191997"/>
              <a:gd name="connsiteX3934" fmla="*/ 10326163 w 10679450"/>
              <a:gd name="connsiteY3934" fmla="*/ 1641263 h 6191997"/>
              <a:gd name="connsiteX3935" fmla="*/ 10289105 w 10679450"/>
              <a:gd name="connsiteY3935" fmla="*/ 1643734 h 6191997"/>
              <a:gd name="connsiteX3936" fmla="*/ 10316281 w 10679450"/>
              <a:gd name="connsiteY3936" fmla="*/ 1663497 h 6191997"/>
              <a:gd name="connsiteX3937" fmla="*/ 10321222 w 10679450"/>
              <a:gd name="connsiteY3937" fmla="*/ 1683263 h 6191997"/>
              <a:gd name="connsiteX3938" fmla="*/ 10313810 w 10679450"/>
              <a:gd name="connsiteY3938" fmla="*/ 1683263 h 6191997"/>
              <a:gd name="connsiteX3939" fmla="*/ 10323692 w 10679450"/>
              <a:gd name="connsiteY3939" fmla="*/ 1690673 h 6191997"/>
              <a:gd name="connsiteX3940" fmla="*/ 10345927 w 10679450"/>
              <a:gd name="connsiteY3940" fmla="*/ 1749967 h 6191997"/>
              <a:gd name="connsiteX3941" fmla="*/ 10333574 w 10679450"/>
              <a:gd name="connsiteY3941" fmla="*/ 1757379 h 6191997"/>
              <a:gd name="connsiteX3942" fmla="*/ 10333574 w 10679450"/>
              <a:gd name="connsiteY3942" fmla="*/ 1799378 h 6191997"/>
              <a:gd name="connsiteX3943" fmla="*/ 10289105 w 10679450"/>
              <a:gd name="connsiteY3943" fmla="*/ 1777143 h 6191997"/>
              <a:gd name="connsiteX3944" fmla="*/ 10291576 w 10679450"/>
              <a:gd name="connsiteY3944" fmla="*/ 1784555 h 6191997"/>
              <a:gd name="connsiteX3945" fmla="*/ 10274282 w 10679450"/>
              <a:gd name="connsiteY3945" fmla="*/ 1764790 h 6191997"/>
              <a:gd name="connsiteX3946" fmla="*/ 10222400 w 10679450"/>
              <a:gd name="connsiteY3946" fmla="*/ 1816672 h 6191997"/>
              <a:gd name="connsiteX3947" fmla="*/ 10217459 w 10679450"/>
              <a:gd name="connsiteY3947" fmla="*/ 1811730 h 6191997"/>
              <a:gd name="connsiteX3948" fmla="*/ 10170519 w 10679450"/>
              <a:gd name="connsiteY3948" fmla="*/ 1838907 h 6191997"/>
              <a:gd name="connsiteX3949" fmla="*/ 10150755 w 10679450"/>
              <a:gd name="connsiteY3949" fmla="*/ 1858671 h 6191997"/>
              <a:gd name="connsiteX3950" fmla="*/ 10135931 w 10679450"/>
              <a:gd name="connsiteY3950" fmla="*/ 1873494 h 6191997"/>
              <a:gd name="connsiteX3951" fmla="*/ 10126049 w 10679450"/>
              <a:gd name="connsiteY3951" fmla="*/ 1880906 h 6191997"/>
              <a:gd name="connsiteX3952" fmla="*/ 10076638 w 10679450"/>
              <a:gd name="connsiteY3952" fmla="*/ 1947610 h 6191997"/>
              <a:gd name="connsiteX3953" fmla="*/ 10017345 w 10679450"/>
              <a:gd name="connsiteY3953" fmla="*/ 1910552 h 6191997"/>
              <a:gd name="connsiteX3954" fmla="*/ 9975346 w 10679450"/>
              <a:gd name="connsiteY3954" fmla="*/ 1920434 h 6191997"/>
              <a:gd name="connsiteX3955" fmla="*/ 9950641 w 10679450"/>
              <a:gd name="connsiteY3955" fmla="*/ 1955022 h 6191997"/>
              <a:gd name="connsiteX3956" fmla="*/ 9950641 w 10679450"/>
              <a:gd name="connsiteY3956" fmla="*/ 1913023 h 6191997"/>
              <a:gd name="connsiteX3957" fmla="*/ 9916053 w 10679450"/>
              <a:gd name="connsiteY3957" fmla="*/ 1955022 h 6191997"/>
              <a:gd name="connsiteX3958" fmla="*/ 9891348 w 10679450"/>
              <a:gd name="connsiteY3958" fmla="*/ 1952551 h 6191997"/>
              <a:gd name="connsiteX3959" fmla="*/ 9859231 w 10679450"/>
              <a:gd name="connsiteY3959" fmla="*/ 1997021 h 6191997"/>
              <a:gd name="connsiteX3960" fmla="*/ 9834526 w 10679450"/>
              <a:gd name="connsiteY3960" fmla="*/ 2073608 h 6191997"/>
              <a:gd name="connsiteX3961" fmla="*/ 9859231 w 10679450"/>
              <a:gd name="connsiteY3961" fmla="*/ 2081019 h 6191997"/>
              <a:gd name="connsiteX3962" fmla="*/ 9846878 w 10679450"/>
              <a:gd name="connsiteY3962" fmla="*/ 2098313 h 6191997"/>
              <a:gd name="connsiteX3963" fmla="*/ 9851819 w 10679450"/>
              <a:gd name="connsiteY3963" fmla="*/ 2127960 h 6191997"/>
              <a:gd name="connsiteX3964" fmla="*/ 9856760 w 10679450"/>
              <a:gd name="connsiteY3964" fmla="*/ 2165018 h 6191997"/>
              <a:gd name="connsiteX3965" fmla="*/ 9851819 w 10679450"/>
              <a:gd name="connsiteY3965" fmla="*/ 2140312 h 6191997"/>
              <a:gd name="connsiteX3966" fmla="*/ 9829584 w 10679450"/>
              <a:gd name="connsiteY3966" fmla="*/ 2145253 h 6191997"/>
              <a:gd name="connsiteX3967" fmla="*/ 9812291 w 10679450"/>
              <a:gd name="connsiteY3967" fmla="*/ 2194664 h 6191997"/>
              <a:gd name="connsiteX3968" fmla="*/ 9814761 w 10679450"/>
              <a:gd name="connsiteY3968" fmla="*/ 2244075 h 6191997"/>
              <a:gd name="connsiteX3969" fmla="*/ 9782644 w 10679450"/>
              <a:gd name="connsiteY3969" fmla="*/ 2246546 h 6191997"/>
              <a:gd name="connsiteX3970" fmla="*/ 9762880 w 10679450"/>
              <a:gd name="connsiteY3970" fmla="*/ 2313250 h 6191997"/>
              <a:gd name="connsiteX3971" fmla="*/ 9718410 w 10679450"/>
              <a:gd name="connsiteY3971" fmla="*/ 2337956 h 6191997"/>
              <a:gd name="connsiteX3972" fmla="*/ 9708528 w 10679450"/>
              <a:gd name="connsiteY3972" fmla="*/ 2375014 h 6191997"/>
              <a:gd name="connsiteX3973" fmla="*/ 9666528 w 10679450"/>
              <a:gd name="connsiteY3973" fmla="*/ 2421954 h 6191997"/>
              <a:gd name="connsiteX3974" fmla="*/ 9636882 w 10679450"/>
              <a:gd name="connsiteY3974" fmla="*/ 2239134 h 6191997"/>
              <a:gd name="connsiteX3975" fmla="*/ 9636882 w 10679450"/>
              <a:gd name="connsiteY3975" fmla="*/ 2145253 h 6191997"/>
              <a:gd name="connsiteX3976" fmla="*/ 9668999 w 10679450"/>
              <a:gd name="connsiteY3976" fmla="*/ 2066196 h 6191997"/>
              <a:gd name="connsiteX3977" fmla="*/ 9775233 w 10679450"/>
              <a:gd name="connsiteY3977" fmla="*/ 1967375 h 6191997"/>
              <a:gd name="connsiteX3978" fmla="*/ 9829584 w 10679450"/>
              <a:gd name="connsiteY3978" fmla="*/ 1908082 h 6191997"/>
              <a:gd name="connsiteX3979" fmla="*/ 9871584 w 10679450"/>
              <a:gd name="connsiteY3979" fmla="*/ 1880906 h 6191997"/>
              <a:gd name="connsiteX3980" fmla="*/ 9878995 w 10679450"/>
              <a:gd name="connsiteY3980" fmla="*/ 1838907 h 6191997"/>
              <a:gd name="connsiteX3981" fmla="*/ 9888877 w 10679450"/>
              <a:gd name="connsiteY3981" fmla="*/ 1796907 h 6191997"/>
              <a:gd name="connsiteX3982" fmla="*/ 9906171 w 10679450"/>
              <a:gd name="connsiteY3982" fmla="*/ 1779614 h 6191997"/>
              <a:gd name="connsiteX3983" fmla="*/ 9856760 w 10679450"/>
              <a:gd name="connsiteY3983" fmla="*/ 1796907 h 6191997"/>
              <a:gd name="connsiteX3984" fmla="*/ 9846878 w 10679450"/>
              <a:gd name="connsiteY3984" fmla="*/ 1843848 h 6191997"/>
              <a:gd name="connsiteX3985" fmla="*/ 9841937 w 10679450"/>
              <a:gd name="connsiteY3985" fmla="*/ 1831495 h 6191997"/>
              <a:gd name="connsiteX3986" fmla="*/ 9762880 w 10679450"/>
              <a:gd name="connsiteY3986" fmla="*/ 1903141 h 6191997"/>
              <a:gd name="connsiteX3987" fmla="*/ 9770291 w 10679450"/>
              <a:gd name="connsiteY3987" fmla="*/ 1875965 h 6191997"/>
              <a:gd name="connsiteX3988" fmla="*/ 9752997 w 10679450"/>
              <a:gd name="connsiteY3988" fmla="*/ 1878434 h 6191997"/>
              <a:gd name="connsiteX3989" fmla="*/ 9767821 w 10679450"/>
              <a:gd name="connsiteY3989" fmla="*/ 1816672 h 6191997"/>
              <a:gd name="connsiteX3990" fmla="*/ 9725822 w 10679450"/>
              <a:gd name="connsiteY3990" fmla="*/ 1819141 h 6191997"/>
              <a:gd name="connsiteX3991" fmla="*/ 9668999 w 10679450"/>
              <a:gd name="connsiteY3991" fmla="*/ 1838907 h 6191997"/>
              <a:gd name="connsiteX3992" fmla="*/ 9619588 w 10679450"/>
              <a:gd name="connsiteY3992" fmla="*/ 1905611 h 6191997"/>
              <a:gd name="connsiteX3993" fmla="*/ 9580060 w 10679450"/>
              <a:gd name="connsiteY3993" fmla="*/ 1947610 h 6191997"/>
              <a:gd name="connsiteX3994" fmla="*/ 9580060 w 10679450"/>
              <a:gd name="connsiteY3994" fmla="*/ 1967375 h 6191997"/>
              <a:gd name="connsiteX3995" fmla="*/ 9607236 w 10679450"/>
              <a:gd name="connsiteY3995" fmla="*/ 1979727 h 6191997"/>
              <a:gd name="connsiteX3996" fmla="*/ 9592412 w 10679450"/>
              <a:gd name="connsiteY3996" fmla="*/ 1987139 h 6191997"/>
              <a:gd name="connsiteX3997" fmla="*/ 9555354 w 10679450"/>
              <a:gd name="connsiteY3997" fmla="*/ 1992080 h 6191997"/>
              <a:gd name="connsiteX3998" fmla="*/ 9520767 w 10679450"/>
              <a:gd name="connsiteY3998" fmla="*/ 2004433 h 6191997"/>
              <a:gd name="connsiteX3999" fmla="*/ 9523237 w 10679450"/>
              <a:gd name="connsiteY3999" fmla="*/ 1987139 h 6191997"/>
              <a:gd name="connsiteX4000" fmla="*/ 9493591 w 10679450"/>
              <a:gd name="connsiteY4000" fmla="*/ 1964904 h 6191997"/>
              <a:gd name="connsiteX4001" fmla="*/ 9476297 w 10679450"/>
              <a:gd name="connsiteY4001" fmla="*/ 1969845 h 6191997"/>
              <a:gd name="connsiteX4002" fmla="*/ 9426886 w 10679450"/>
              <a:gd name="connsiteY4002" fmla="*/ 1969845 h 6191997"/>
              <a:gd name="connsiteX4003" fmla="*/ 9414534 w 10679450"/>
              <a:gd name="connsiteY4003" fmla="*/ 1972316 h 6191997"/>
              <a:gd name="connsiteX4004" fmla="*/ 9419474 w 10679450"/>
              <a:gd name="connsiteY4004" fmla="*/ 1982198 h 6191997"/>
              <a:gd name="connsiteX4005" fmla="*/ 9372534 w 10679450"/>
              <a:gd name="connsiteY4005" fmla="*/ 1979727 h 6191997"/>
              <a:gd name="connsiteX4006" fmla="*/ 9342888 w 10679450"/>
              <a:gd name="connsiteY4006" fmla="*/ 1972316 h 6191997"/>
              <a:gd name="connsiteX4007" fmla="*/ 9340418 w 10679450"/>
              <a:gd name="connsiteY4007" fmla="*/ 1987139 h 6191997"/>
              <a:gd name="connsiteX4008" fmla="*/ 9328065 w 10679450"/>
              <a:gd name="connsiteY4008" fmla="*/ 1977257 h 6191997"/>
              <a:gd name="connsiteX4009" fmla="*/ 9216890 w 10679450"/>
              <a:gd name="connsiteY4009" fmla="*/ 2006903 h 6191997"/>
              <a:gd name="connsiteX4010" fmla="*/ 9147715 w 10679450"/>
              <a:gd name="connsiteY4010" fmla="*/ 2081019 h 6191997"/>
              <a:gd name="connsiteX4011" fmla="*/ 9048893 w 10679450"/>
              <a:gd name="connsiteY4011" fmla="*/ 2187253 h 6191997"/>
              <a:gd name="connsiteX4012" fmla="*/ 9016777 w 10679450"/>
              <a:gd name="connsiteY4012" fmla="*/ 2236663 h 6191997"/>
              <a:gd name="connsiteX4013" fmla="*/ 9056305 w 10679450"/>
              <a:gd name="connsiteY4013" fmla="*/ 2239134 h 6191997"/>
              <a:gd name="connsiteX4014" fmla="*/ 9056305 w 10679450"/>
              <a:gd name="connsiteY4014" fmla="*/ 2281133 h 6191997"/>
              <a:gd name="connsiteX4015" fmla="*/ 9083481 w 10679450"/>
              <a:gd name="connsiteY4015" fmla="*/ 2253957 h 6191997"/>
              <a:gd name="connsiteX4016" fmla="*/ 9073599 w 10679450"/>
              <a:gd name="connsiteY4016" fmla="*/ 2263839 h 6191997"/>
              <a:gd name="connsiteX4017" fmla="*/ 9071129 w 10679450"/>
              <a:gd name="connsiteY4017" fmla="*/ 2288545 h 6191997"/>
              <a:gd name="connsiteX4018" fmla="*/ 9091510 w 10679450"/>
              <a:gd name="connsiteY4018" fmla="*/ 2287618 h 6191997"/>
              <a:gd name="connsiteX4019" fmla="*/ 9108186 w 10679450"/>
              <a:gd name="connsiteY4019" fmla="*/ 2273723 h 6191997"/>
              <a:gd name="connsiteX4020" fmla="*/ 9103245 w 10679450"/>
              <a:gd name="connsiteY4020" fmla="*/ 2293486 h 6191997"/>
              <a:gd name="connsiteX4021" fmla="*/ 9108187 w 10679450"/>
              <a:gd name="connsiteY4021" fmla="*/ 2273722 h 6191997"/>
              <a:gd name="connsiteX4022" fmla="*/ 9108186 w 10679450"/>
              <a:gd name="connsiteY4022" fmla="*/ 2273723 h 6191997"/>
              <a:gd name="connsiteX4023" fmla="*/ 9113127 w 10679450"/>
              <a:gd name="connsiteY4023" fmla="*/ 2253957 h 6191997"/>
              <a:gd name="connsiteX4024" fmla="*/ 9174891 w 10679450"/>
              <a:gd name="connsiteY4024" fmla="*/ 2291015 h 6191997"/>
              <a:gd name="connsiteX4025" fmla="*/ 9174891 w 10679450"/>
              <a:gd name="connsiteY4025" fmla="*/ 2310780 h 6191997"/>
              <a:gd name="connsiteX4026" fmla="*/ 9147715 w 10679450"/>
              <a:gd name="connsiteY4026" fmla="*/ 2308309 h 6191997"/>
              <a:gd name="connsiteX4027" fmla="*/ 9174891 w 10679450"/>
              <a:gd name="connsiteY4027" fmla="*/ 2394778 h 6191997"/>
              <a:gd name="connsiteX4028" fmla="*/ 9157598 w 10679450"/>
              <a:gd name="connsiteY4028" fmla="*/ 2533128 h 6191997"/>
              <a:gd name="connsiteX4029" fmla="*/ 9039011 w 10679450"/>
              <a:gd name="connsiteY4029" fmla="*/ 2701125 h 6191997"/>
              <a:gd name="connsiteX4030" fmla="*/ 8969836 w 10679450"/>
              <a:gd name="connsiteY4030" fmla="*/ 2770300 h 6191997"/>
              <a:gd name="connsiteX4031" fmla="*/ 8922896 w 10679450"/>
              <a:gd name="connsiteY4031" fmla="*/ 2753006 h 6191997"/>
              <a:gd name="connsiteX4032" fmla="*/ 8913014 w 10679450"/>
              <a:gd name="connsiteY4032" fmla="*/ 2757947 h 6191997"/>
              <a:gd name="connsiteX4033" fmla="*/ 8908073 w 10679450"/>
              <a:gd name="connsiteY4033" fmla="*/ 2745595 h 6191997"/>
              <a:gd name="connsiteX4034" fmla="*/ 8873486 w 10679450"/>
              <a:gd name="connsiteY4034" fmla="*/ 2780182 h 6191997"/>
              <a:gd name="connsiteX4035" fmla="*/ 8858662 w 10679450"/>
              <a:gd name="connsiteY4035" fmla="*/ 2802417 h 6191997"/>
              <a:gd name="connsiteX4036" fmla="*/ 8843839 w 10679450"/>
              <a:gd name="connsiteY4036" fmla="*/ 2846887 h 6191997"/>
              <a:gd name="connsiteX4037" fmla="*/ 8783388 w 10679450"/>
              <a:gd name="connsiteY4037" fmla="*/ 2888924 h 6191997"/>
              <a:gd name="connsiteX4038" fmla="*/ 8778000 w 10679450"/>
              <a:gd name="connsiteY4038" fmla="*/ 2905918 h 6191997"/>
              <a:gd name="connsiteX4039" fmla="*/ 8777134 w 10679450"/>
              <a:gd name="connsiteY4039" fmla="*/ 2903709 h 6191997"/>
              <a:gd name="connsiteX4040" fmla="*/ 8777134 w 10679450"/>
              <a:gd name="connsiteY4040" fmla="*/ 2908650 h 6191997"/>
              <a:gd name="connsiteX4041" fmla="*/ 8778000 w 10679450"/>
              <a:gd name="connsiteY4041" fmla="*/ 2905918 h 6191997"/>
              <a:gd name="connsiteX4042" fmla="*/ 8783928 w 10679450"/>
              <a:gd name="connsiteY4042" fmla="*/ 2921041 h 6191997"/>
              <a:gd name="connsiteX4043" fmla="*/ 8833957 w 10679450"/>
              <a:gd name="connsiteY4043" fmla="*/ 2990178 h 6191997"/>
              <a:gd name="connsiteX4044" fmla="*/ 8833957 w 10679450"/>
              <a:gd name="connsiteY4044" fmla="*/ 3051942 h 6191997"/>
              <a:gd name="connsiteX4045" fmla="*/ 8801839 w 10679450"/>
              <a:gd name="connsiteY4045" fmla="*/ 3079117 h 6191997"/>
              <a:gd name="connsiteX4046" fmla="*/ 8769723 w 10679450"/>
              <a:gd name="connsiteY4046" fmla="*/ 3091470 h 6191997"/>
              <a:gd name="connsiteX4047" fmla="*/ 8772193 w 10679450"/>
              <a:gd name="connsiteY4047" fmla="*/ 3081588 h 6191997"/>
              <a:gd name="connsiteX4048" fmla="*/ 8747488 w 10679450"/>
              <a:gd name="connsiteY4048" fmla="*/ 3096411 h 6191997"/>
              <a:gd name="connsiteX4049" fmla="*/ 8740076 w 10679450"/>
              <a:gd name="connsiteY4049" fmla="*/ 3096411 h 6191997"/>
              <a:gd name="connsiteX4050" fmla="*/ 8747488 w 10679450"/>
              <a:gd name="connsiteY4050" fmla="*/ 3086529 h 6191997"/>
              <a:gd name="connsiteX4051" fmla="*/ 8747488 w 10679450"/>
              <a:gd name="connsiteY4051" fmla="*/ 3079117 h 6191997"/>
              <a:gd name="connsiteX4052" fmla="*/ 8749958 w 10679450"/>
              <a:gd name="connsiteY4052" fmla="*/ 3049471 h 6191997"/>
              <a:gd name="connsiteX4053" fmla="*/ 8742546 w 10679450"/>
              <a:gd name="connsiteY4053" fmla="*/ 3009942 h 6191997"/>
              <a:gd name="connsiteX4054" fmla="*/ 8740076 w 10679450"/>
              <a:gd name="connsiteY4054" fmla="*/ 3017354 h 6191997"/>
              <a:gd name="connsiteX4055" fmla="*/ 8754899 w 10679450"/>
              <a:gd name="connsiteY4055" fmla="*/ 3002531 h 6191997"/>
              <a:gd name="connsiteX4056" fmla="*/ 8806781 w 10679450"/>
              <a:gd name="connsiteY4056" fmla="*/ 2975355 h 6191997"/>
              <a:gd name="connsiteX4057" fmla="*/ 8779605 w 10679450"/>
              <a:gd name="connsiteY4057" fmla="*/ 2965473 h 6191997"/>
              <a:gd name="connsiteX4058" fmla="*/ 8762311 w 10679450"/>
              <a:gd name="connsiteY4058" fmla="*/ 2967943 h 6191997"/>
              <a:gd name="connsiteX4059" fmla="*/ 8767252 w 10679450"/>
              <a:gd name="connsiteY4059" fmla="*/ 2963002 h 6191997"/>
              <a:gd name="connsiteX4060" fmla="*/ 8752428 w 10679450"/>
              <a:gd name="connsiteY4060" fmla="*/ 2963002 h 6191997"/>
              <a:gd name="connsiteX4061" fmla="*/ 8772193 w 10679450"/>
              <a:gd name="connsiteY4061" fmla="*/ 2938297 h 6191997"/>
              <a:gd name="connsiteX4062" fmla="*/ 8772193 w 10679450"/>
              <a:gd name="connsiteY4062" fmla="*/ 2911121 h 6191997"/>
              <a:gd name="connsiteX4063" fmla="*/ 8752428 w 10679450"/>
              <a:gd name="connsiteY4063" fmla="*/ 2901239 h 6191997"/>
              <a:gd name="connsiteX4064" fmla="*/ 8710430 w 10679450"/>
              <a:gd name="connsiteY4064" fmla="*/ 2898768 h 6191997"/>
              <a:gd name="connsiteX4065" fmla="*/ 8643725 w 10679450"/>
              <a:gd name="connsiteY4065" fmla="*/ 2935826 h 6191997"/>
              <a:gd name="connsiteX4066" fmla="*/ 8648666 w 10679450"/>
              <a:gd name="connsiteY4066" fmla="*/ 2908650 h 6191997"/>
              <a:gd name="connsiteX4067" fmla="*/ 8663490 w 10679450"/>
              <a:gd name="connsiteY4067" fmla="*/ 2849357 h 6191997"/>
              <a:gd name="connsiteX4068" fmla="*/ 8572079 w 10679450"/>
              <a:gd name="connsiteY4068" fmla="*/ 2923473 h 6191997"/>
              <a:gd name="connsiteX4069" fmla="*/ 8537492 w 10679450"/>
              <a:gd name="connsiteY4069" fmla="*/ 2948179 h 6191997"/>
              <a:gd name="connsiteX4070" fmla="*/ 8564668 w 10679450"/>
              <a:gd name="connsiteY4070" fmla="*/ 2970414 h 6191997"/>
              <a:gd name="connsiteX4071" fmla="*/ 8594314 w 10679450"/>
              <a:gd name="connsiteY4071" fmla="*/ 3000060 h 6191997"/>
              <a:gd name="connsiteX4072" fmla="*/ 8631372 w 10679450"/>
              <a:gd name="connsiteY4072" fmla="*/ 2972884 h 6191997"/>
              <a:gd name="connsiteX4073" fmla="*/ 8668430 w 10679450"/>
              <a:gd name="connsiteY4073" fmla="*/ 2985237 h 6191997"/>
              <a:gd name="connsiteX4074" fmla="*/ 8675842 w 10679450"/>
              <a:gd name="connsiteY4074" fmla="*/ 3009942 h 6191997"/>
              <a:gd name="connsiteX4075" fmla="*/ 8633843 w 10679450"/>
              <a:gd name="connsiteY4075" fmla="*/ 3017354 h 6191997"/>
              <a:gd name="connsiteX4076" fmla="*/ 8614079 w 10679450"/>
              <a:gd name="connsiteY4076" fmla="*/ 3032177 h 6191997"/>
              <a:gd name="connsiteX4077" fmla="*/ 8586903 w 10679450"/>
              <a:gd name="connsiteY4077" fmla="*/ 3084058 h 6191997"/>
              <a:gd name="connsiteX4078" fmla="*/ 8628901 w 10679450"/>
              <a:gd name="connsiteY4078" fmla="*/ 3123587 h 6191997"/>
              <a:gd name="connsiteX4079" fmla="*/ 8668430 w 10679450"/>
              <a:gd name="connsiteY4079" fmla="*/ 3192762 h 6191997"/>
              <a:gd name="connsiteX4080" fmla="*/ 8616549 w 10679450"/>
              <a:gd name="connsiteY4080" fmla="*/ 3185351 h 6191997"/>
              <a:gd name="connsiteX4081" fmla="*/ 8668430 w 10679450"/>
              <a:gd name="connsiteY4081" fmla="*/ 3219938 h 6191997"/>
              <a:gd name="connsiteX4082" fmla="*/ 8616549 w 10679450"/>
              <a:gd name="connsiteY4082" fmla="*/ 3242173 h 6191997"/>
              <a:gd name="connsiteX4083" fmla="*/ 8668430 w 10679450"/>
              <a:gd name="connsiteY4083" fmla="*/ 3254526 h 6191997"/>
              <a:gd name="connsiteX4084" fmla="*/ 8653607 w 10679450"/>
              <a:gd name="connsiteY4084" fmla="*/ 3269349 h 6191997"/>
              <a:gd name="connsiteX4085" fmla="*/ 8663490 w 10679450"/>
              <a:gd name="connsiteY4085" fmla="*/ 3266879 h 6191997"/>
              <a:gd name="connsiteX4086" fmla="*/ 8653607 w 10679450"/>
              <a:gd name="connsiteY4086" fmla="*/ 3281702 h 6191997"/>
              <a:gd name="connsiteX4087" fmla="*/ 8648666 w 10679450"/>
              <a:gd name="connsiteY4087" fmla="*/ 3316289 h 6191997"/>
              <a:gd name="connsiteX4088" fmla="*/ 8606667 w 10679450"/>
              <a:gd name="connsiteY4088" fmla="*/ 3370641 h 6191997"/>
              <a:gd name="connsiteX4089" fmla="*/ 8604196 w 10679450"/>
              <a:gd name="connsiteY4089" fmla="*/ 3363230 h 6191997"/>
              <a:gd name="connsiteX4090" fmla="*/ 8594314 w 10679450"/>
              <a:gd name="connsiteY4090" fmla="*/ 3395347 h 6191997"/>
              <a:gd name="connsiteX4091" fmla="*/ 8574550 w 10679450"/>
              <a:gd name="connsiteY4091" fmla="*/ 3415111 h 6191997"/>
              <a:gd name="connsiteX4092" fmla="*/ 8535021 w 10679450"/>
              <a:gd name="connsiteY4092" fmla="*/ 3462051 h 6191997"/>
              <a:gd name="connsiteX4093" fmla="*/ 8483140 w 10679450"/>
              <a:gd name="connsiteY4093" fmla="*/ 3494168 h 6191997"/>
              <a:gd name="connsiteX4094" fmla="*/ 8446081 w 10679450"/>
              <a:gd name="connsiteY4094" fmla="*/ 3496639 h 6191997"/>
              <a:gd name="connsiteX4095" fmla="*/ 8443611 w 10679450"/>
              <a:gd name="connsiteY4095" fmla="*/ 3506521 h 6191997"/>
              <a:gd name="connsiteX4096" fmla="*/ 8436199 w 10679450"/>
              <a:gd name="connsiteY4096" fmla="*/ 3501580 h 6191997"/>
              <a:gd name="connsiteX4097" fmla="*/ 8413965 w 10679450"/>
              <a:gd name="connsiteY4097" fmla="*/ 3491698 h 6191997"/>
              <a:gd name="connsiteX4098" fmla="*/ 8413965 w 10679450"/>
              <a:gd name="connsiteY4098" fmla="*/ 3508991 h 6191997"/>
              <a:gd name="connsiteX4099" fmla="*/ 8399141 w 10679450"/>
              <a:gd name="connsiteY4099" fmla="*/ 3496639 h 6191997"/>
              <a:gd name="connsiteX4100" fmla="*/ 8334907 w 10679450"/>
              <a:gd name="connsiteY4100" fmla="*/ 3533697 h 6191997"/>
              <a:gd name="connsiteX4101" fmla="*/ 8315143 w 10679450"/>
              <a:gd name="connsiteY4101" fmla="*/ 3548520 h 6191997"/>
              <a:gd name="connsiteX4102" fmla="*/ 8317614 w 10679450"/>
              <a:gd name="connsiteY4102" fmla="*/ 3570755 h 6191997"/>
              <a:gd name="connsiteX4103" fmla="*/ 8297849 w 10679450"/>
              <a:gd name="connsiteY4103" fmla="*/ 3531226 h 6191997"/>
              <a:gd name="connsiteX4104" fmla="*/ 8255850 w 10679450"/>
              <a:gd name="connsiteY4104" fmla="*/ 3536167 h 6191997"/>
              <a:gd name="connsiteX4105" fmla="*/ 8253380 w 10679450"/>
              <a:gd name="connsiteY4105" fmla="*/ 3531226 h 6191997"/>
              <a:gd name="connsiteX4106" fmla="*/ 8179263 w 10679450"/>
              <a:gd name="connsiteY4106" fmla="*/ 3625107 h 6191997"/>
              <a:gd name="connsiteX4107" fmla="*/ 8238556 w 10679450"/>
              <a:gd name="connsiteY4107" fmla="*/ 3696752 h 6191997"/>
              <a:gd name="connsiteX4108" fmla="*/ 8270673 w 10679450"/>
              <a:gd name="connsiteY4108" fmla="*/ 3731340 h 6191997"/>
              <a:gd name="connsiteX4109" fmla="*/ 8270673 w 10679450"/>
              <a:gd name="connsiteY4109" fmla="*/ 3849926 h 6191997"/>
              <a:gd name="connsiteX4110" fmla="*/ 8201498 w 10679450"/>
              <a:gd name="connsiteY4110" fmla="*/ 3901807 h 6191997"/>
              <a:gd name="connsiteX4111" fmla="*/ 8154558 w 10679450"/>
              <a:gd name="connsiteY4111" fmla="*/ 3931454 h 6191997"/>
              <a:gd name="connsiteX4112" fmla="*/ 8115029 w 10679450"/>
              <a:gd name="connsiteY4112" fmla="*/ 3872161 h 6191997"/>
              <a:gd name="connsiteX4113" fmla="*/ 8102676 w 10679450"/>
              <a:gd name="connsiteY4113" fmla="*/ 3862278 h 6191997"/>
              <a:gd name="connsiteX4114" fmla="*/ 8073030 w 10679450"/>
              <a:gd name="connsiteY4114" fmla="*/ 3817809 h 6191997"/>
              <a:gd name="connsiteX4115" fmla="*/ 8035972 w 10679450"/>
              <a:gd name="connsiteY4115" fmla="*/ 3800515 h 6191997"/>
              <a:gd name="connsiteX4116" fmla="*/ 8018678 w 10679450"/>
              <a:gd name="connsiteY4116" fmla="*/ 3778280 h 6191997"/>
              <a:gd name="connsiteX4117" fmla="*/ 7986561 w 10679450"/>
              <a:gd name="connsiteY4117" fmla="*/ 3904278 h 6191997"/>
              <a:gd name="connsiteX4118" fmla="*/ 8001384 w 10679450"/>
              <a:gd name="connsiteY4118" fmla="*/ 3909219 h 6191997"/>
              <a:gd name="connsiteX4119" fmla="*/ 8013737 w 10679450"/>
              <a:gd name="connsiteY4119" fmla="*/ 3936395 h 6191997"/>
              <a:gd name="connsiteX4120" fmla="*/ 8068089 w 10679450"/>
              <a:gd name="connsiteY4120" fmla="*/ 3998158 h 6191997"/>
              <a:gd name="connsiteX4121" fmla="*/ 8110088 w 10679450"/>
              <a:gd name="connsiteY4121" fmla="*/ 4054981 h 6191997"/>
              <a:gd name="connsiteX4122" fmla="*/ 8119971 w 10679450"/>
              <a:gd name="connsiteY4122" fmla="*/ 4104391 h 6191997"/>
              <a:gd name="connsiteX4123" fmla="*/ 8129853 w 10679450"/>
              <a:gd name="connsiteY4123" fmla="*/ 4141450 h 6191997"/>
              <a:gd name="connsiteX4124" fmla="*/ 8018678 w 10679450"/>
              <a:gd name="connsiteY4124" fmla="*/ 4035216 h 6191997"/>
              <a:gd name="connsiteX4125" fmla="*/ 7971738 w 10679450"/>
              <a:gd name="connsiteY4125" fmla="*/ 3943806 h 6191997"/>
              <a:gd name="connsiteX4126" fmla="*/ 7956915 w 10679450"/>
              <a:gd name="connsiteY4126" fmla="*/ 3926513 h 6191997"/>
              <a:gd name="connsiteX4127" fmla="*/ 7976679 w 10679450"/>
              <a:gd name="connsiteY4127" fmla="*/ 3854867 h 6191997"/>
              <a:gd name="connsiteX4128" fmla="*/ 7964326 w 10679450"/>
              <a:gd name="connsiteY4128" fmla="*/ 3882043 h 6191997"/>
              <a:gd name="connsiteX4129" fmla="*/ 7967453 w 10679450"/>
              <a:gd name="connsiteY4129" fmla="*/ 3838963 h 6191997"/>
              <a:gd name="connsiteX4130" fmla="*/ 7966798 w 10679450"/>
              <a:gd name="connsiteY4130" fmla="*/ 3838048 h 6191997"/>
              <a:gd name="connsiteX4131" fmla="*/ 7966798 w 10679450"/>
              <a:gd name="connsiteY4131" fmla="*/ 3838498 h 6191997"/>
              <a:gd name="connsiteX4132" fmla="*/ 7959385 w 10679450"/>
              <a:gd name="connsiteY4132" fmla="*/ 3842513 h 6191997"/>
              <a:gd name="connsiteX4133" fmla="*/ 7961856 w 10679450"/>
              <a:gd name="connsiteY4133" fmla="*/ 3835102 h 6191997"/>
              <a:gd name="connsiteX4134" fmla="*/ 7964288 w 10679450"/>
              <a:gd name="connsiteY4134" fmla="*/ 3838228 h 6191997"/>
              <a:gd name="connsiteX4135" fmla="*/ 7965305 w 10679450"/>
              <a:gd name="connsiteY4135" fmla="*/ 3835962 h 6191997"/>
              <a:gd name="connsiteX4136" fmla="*/ 7959385 w 10679450"/>
              <a:gd name="connsiteY4136" fmla="*/ 3827691 h 6191997"/>
              <a:gd name="connsiteX4137" fmla="*/ 7964326 w 10679450"/>
              <a:gd name="connsiteY4137" fmla="*/ 3825220 h 6191997"/>
              <a:gd name="connsiteX4138" fmla="*/ 7954444 w 10679450"/>
              <a:gd name="connsiteY4138" fmla="*/ 3773339 h 6191997"/>
              <a:gd name="connsiteX4139" fmla="*/ 7951973 w 10679450"/>
              <a:gd name="connsiteY4139" fmla="*/ 3778280 h 6191997"/>
              <a:gd name="connsiteX4140" fmla="*/ 7937150 w 10679450"/>
              <a:gd name="connsiteY4140" fmla="*/ 3694282 h 6191997"/>
              <a:gd name="connsiteX4141" fmla="*/ 7907504 w 10679450"/>
              <a:gd name="connsiteY4141" fmla="*/ 3659694 h 6191997"/>
              <a:gd name="connsiteX4142" fmla="*/ 7843270 w 10679450"/>
              <a:gd name="connsiteY4142" fmla="*/ 3699223 h 6191997"/>
              <a:gd name="connsiteX4143" fmla="*/ 7835858 w 10679450"/>
              <a:gd name="connsiteY4143" fmla="*/ 3701693 h 6191997"/>
              <a:gd name="connsiteX4144" fmla="*/ 7825976 w 10679450"/>
              <a:gd name="connsiteY4144" fmla="*/ 3605343 h 6191997"/>
              <a:gd name="connsiteX4145" fmla="*/ 7823506 w 10679450"/>
              <a:gd name="connsiteY4145" fmla="*/ 3612754 h 6191997"/>
              <a:gd name="connsiteX4146" fmla="*/ 7816094 w 10679450"/>
              <a:gd name="connsiteY4146" fmla="*/ 3597931 h 6191997"/>
              <a:gd name="connsiteX4147" fmla="*/ 7823506 w 10679450"/>
              <a:gd name="connsiteY4147" fmla="*/ 3600402 h 6191997"/>
              <a:gd name="connsiteX4148" fmla="*/ 7783977 w 10679450"/>
              <a:gd name="connsiteY4148" fmla="*/ 3563343 h 6191997"/>
              <a:gd name="connsiteX4149" fmla="*/ 7732095 w 10679450"/>
              <a:gd name="connsiteY4149" fmla="*/ 3484286 h 6191997"/>
              <a:gd name="connsiteX4150" fmla="*/ 7714801 w 10679450"/>
              <a:gd name="connsiteY4150" fmla="*/ 3521344 h 6191997"/>
              <a:gd name="connsiteX4151" fmla="*/ 7707390 w 10679450"/>
              <a:gd name="connsiteY4151" fmla="*/ 3513933 h 6191997"/>
              <a:gd name="connsiteX4152" fmla="*/ 7667861 w 10679450"/>
              <a:gd name="connsiteY4152" fmla="*/ 3521344 h 6191997"/>
              <a:gd name="connsiteX4153" fmla="*/ 7653038 w 10679450"/>
              <a:gd name="connsiteY4153" fmla="*/ 3511462 h 6191997"/>
              <a:gd name="connsiteX4154" fmla="*/ 7635744 w 10679450"/>
              <a:gd name="connsiteY4154" fmla="*/ 3526285 h 6191997"/>
              <a:gd name="connsiteX4155" fmla="*/ 7615980 w 10679450"/>
              <a:gd name="connsiteY4155" fmla="*/ 3550991 h 6191997"/>
              <a:gd name="connsiteX4156" fmla="*/ 7571510 w 10679450"/>
              <a:gd name="connsiteY4156" fmla="*/ 3595460 h 6191997"/>
              <a:gd name="connsiteX4157" fmla="*/ 7472689 w 10679450"/>
              <a:gd name="connsiteY4157" fmla="*/ 3689341 h 6191997"/>
              <a:gd name="connsiteX4158" fmla="*/ 7410925 w 10679450"/>
              <a:gd name="connsiteY4158" fmla="*/ 3751104 h 6191997"/>
              <a:gd name="connsiteX4159" fmla="*/ 7415866 w 10679450"/>
              <a:gd name="connsiteY4159" fmla="*/ 3793103 h 6191997"/>
              <a:gd name="connsiteX4160" fmla="*/ 7401043 w 10679450"/>
              <a:gd name="connsiteY4160" fmla="*/ 3879572 h 6191997"/>
              <a:gd name="connsiteX4161" fmla="*/ 7373867 w 10679450"/>
              <a:gd name="connsiteY4161" fmla="*/ 3899337 h 6191997"/>
              <a:gd name="connsiteX4162" fmla="*/ 7351632 w 10679450"/>
              <a:gd name="connsiteY4162" fmla="*/ 3921572 h 6191997"/>
              <a:gd name="connsiteX4163" fmla="*/ 7302221 w 10679450"/>
              <a:gd name="connsiteY4163" fmla="*/ 3909219 h 6191997"/>
              <a:gd name="connsiteX4164" fmla="*/ 7255281 w 10679450"/>
              <a:gd name="connsiteY4164" fmla="*/ 3807927 h 6191997"/>
              <a:gd name="connsiteX4165" fmla="*/ 7223164 w 10679450"/>
              <a:gd name="connsiteY4165" fmla="*/ 3718987 h 6191997"/>
              <a:gd name="connsiteX4166" fmla="*/ 7191047 w 10679450"/>
              <a:gd name="connsiteY4166" fmla="*/ 3506521 h 6191997"/>
              <a:gd name="connsiteX4167" fmla="*/ 7171282 w 10679450"/>
              <a:gd name="connsiteY4167" fmla="*/ 3501580 h 6191997"/>
              <a:gd name="connsiteX4168" fmla="*/ 7077402 w 10679450"/>
              <a:gd name="connsiteY4168" fmla="*/ 3501580 h 6191997"/>
              <a:gd name="connsiteX4169" fmla="*/ 7116931 w 10679450"/>
              <a:gd name="connsiteY4169" fmla="*/ 3479345 h 6191997"/>
              <a:gd name="connsiteX4170" fmla="*/ 7003286 w 10679450"/>
              <a:gd name="connsiteY4170" fmla="*/ 3407699 h 6191997"/>
              <a:gd name="connsiteX4171" fmla="*/ 6956346 w 10679450"/>
              <a:gd name="connsiteY4171" fmla="*/ 3407699 h 6191997"/>
              <a:gd name="connsiteX4172" fmla="*/ 6929170 w 10679450"/>
              <a:gd name="connsiteY4172" fmla="*/ 3405229 h 6191997"/>
              <a:gd name="connsiteX4173" fmla="*/ 6859995 w 10679450"/>
              <a:gd name="connsiteY4173" fmla="*/ 3415111 h 6191997"/>
              <a:gd name="connsiteX4174" fmla="*/ 6775996 w 10679450"/>
              <a:gd name="connsiteY4174" fmla="*/ 3400288 h 6191997"/>
              <a:gd name="connsiteX4175" fmla="*/ 6733997 w 10679450"/>
              <a:gd name="connsiteY4175" fmla="*/ 3392876 h 6191997"/>
              <a:gd name="connsiteX4176" fmla="*/ 6719174 w 10679450"/>
              <a:gd name="connsiteY4176" fmla="*/ 3360759 h 6191997"/>
              <a:gd name="connsiteX4177" fmla="*/ 6674704 w 10679450"/>
              <a:gd name="connsiteY4177" fmla="*/ 3353348 h 6191997"/>
              <a:gd name="connsiteX4178" fmla="*/ 6617881 w 10679450"/>
              <a:gd name="connsiteY4178" fmla="*/ 3358289 h 6191997"/>
              <a:gd name="connsiteX4179" fmla="*/ 6585765 w 10679450"/>
              <a:gd name="connsiteY4179" fmla="*/ 3331112 h 6191997"/>
              <a:gd name="connsiteX4180" fmla="*/ 6548707 w 10679450"/>
              <a:gd name="connsiteY4180" fmla="*/ 3311348 h 6191997"/>
              <a:gd name="connsiteX4181" fmla="*/ 6519060 w 10679450"/>
              <a:gd name="connsiteY4181" fmla="*/ 3256996 h 6191997"/>
              <a:gd name="connsiteX4182" fmla="*/ 6509178 w 10679450"/>
              <a:gd name="connsiteY4182" fmla="*/ 3239703 h 6191997"/>
              <a:gd name="connsiteX4183" fmla="*/ 6496825 w 10679450"/>
              <a:gd name="connsiteY4183" fmla="*/ 3244644 h 6191997"/>
              <a:gd name="connsiteX4184" fmla="*/ 6467178 w 10679450"/>
              <a:gd name="connsiteY4184" fmla="*/ 3242173 h 6191997"/>
              <a:gd name="connsiteX4185" fmla="*/ 6462238 w 10679450"/>
              <a:gd name="connsiteY4185" fmla="*/ 3239703 h 6191997"/>
              <a:gd name="connsiteX4186" fmla="*/ 6462238 w 10679450"/>
              <a:gd name="connsiteY4186" fmla="*/ 3249585 h 6191997"/>
              <a:gd name="connsiteX4187" fmla="*/ 6449885 w 10679450"/>
              <a:gd name="connsiteY4187" fmla="*/ 3247114 h 6191997"/>
              <a:gd name="connsiteX4188" fmla="*/ 6440003 w 10679450"/>
              <a:gd name="connsiteY4188" fmla="*/ 3269349 h 6191997"/>
              <a:gd name="connsiteX4189" fmla="*/ 6491884 w 10679450"/>
              <a:gd name="connsiteY4189" fmla="*/ 3343465 h 6191997"/>
              <a:gd name="connsiteX4190" fmla="*/ 6528942 w 10679450"/>
              <a:gd name="connsiteY4190" fmla="*/ 3422522 h 6191997"/>
              <a:gd name="connsiteX4191" fmla="*/ 6551177 w 10679450"/>
              <a:gd name="connsiteY4191" fmla="*/ 3382994 h 6191997"/>
              <a:gd name="connsiteX4192" fmla="*/ 6546236 w 10679450"/>
              <a:gd name="connsiteY4192" fmla="*/ 3437346 h 6191997"/>
              <a:gd name="connsiteX4193" fmla="*/ 6637646 w 10679450"/>
              <a:gd name="connsiteY4193" fmla="*/ 3434875 h 6191997"/>
              <a:gd name="connsiteX4194" fmla="*/ 6694468 w 10679450"/>
              <a:gd name="connsiteY4194" fmla="*/ 3373112 h 6191997"/>
              <a:gd name="connsiteX4195" fmla="*/ 6753761 w 10679450"/>
              <a:gd name="connsiteY4195" fmla="*/ 3459580 h 6191997"/>
              <a:gd name="connsiteX4196" fmla="*/ 6756232 w 10679450"/>
              <a:gd name="connsiteY4196" fmla="*/ 3563343 h 6191997"/>
              <a:gd name="connsiteX4197" fmla="*/ 6736468 w 10679450"/>
              <a:gd name="connsiteY4197" fmla="*/ 3573225 h 6191997"/>
              <a:gd name="connsiteX4198" fmla="*/ 6736468 w 10679450"/>
              <a:gd name="connsiteY4198" fmla="*/ 3597931 h 6191997"/>
              <a:gd name="connsiteX4199" fmla="*/ 6701880 w 10679450"/>
              <a:gd name="connsiteY4199" fmla="*/ 3627577 h 6191997"/>
              <a:gd name="connsiteX4200" fmla="*/ 6662352 w 10679450"/>
              <a:gd name="connsiteY4200" fmla="*/ 3659694 h 6191997"/>
              <a:gd name="connsiteX4201" fmla="*/ 6583294 w 10679450"/>
              <a:gd name="connsiteY4201" fmla="*/ 3686870 h 6191997"/>
              <a:gd name="connsiteX4202" fmla="*/ 6546236 w 10679450"/>
              <a:gd name="connsiteY4202" fmla="*/ 3721458 h 6191997"/>
              <a:gd name="connsiteX4203" fmla="*/ 6449885 w 10679450"/>
              <a:gd name="connsiteY4203" fmla="*/ 3760987 h 6191997"/>
              <a:gd name="connsiteX4204" fmla="*/ 6385651 w 10679450"/>
              <a:gd name="connsiteY4204" fmla="*/ 3778280 h 6191997"/>
              <a:gd name="connsiteX4205" fmla="*/ 6321416 w 10679450"/>
              <a:gd name="connsiteY4205" fmla="*/ 3800515 h 6191997"/>
              <a:gd name="connsiteX4206" fmla="*/ 6284358 w 10679450"/>
              <a:gd name="connsiteY4206" fmla="*/ 3684400 h 6191997"/>
              <a:gd name="connsiteX4207" fmla="*/ 6254712 w 10679450"/>
              <a:gd name="connsiteY4207" fmla="*/ 3637460 h 6191997"/>
              <a:gd name="connsiteX4208" fmla="*/ 6212713 w 10679450"/>
              <a:gd name="connsiteY4208" fmla="*/ 3568284 h 6191997"/>
              <a:gd name="connsiteX4209" fmla="*/ 6178125 w 10679450"/>
              <a:gd name="connsiteY4209" fmla="*/ 3531226 h 6191997"/>
              <a:gd name="connsiteX4210" fmla="*/ 6170714 w 10679450"/>
              <a:gd name="connsiteY4210" fmla="*/ 3486757 h 6191997"/>
              <a:gd name="connsiteX4211" fmla="*/ 6118832 w 10679450"/>
              <a:gd name="connsiteY4211" fmla="*/ 3422522 h 6191997"/>
              <a:gd name="connsiteX4212" fmla="*/ 6039775 w 10679450"/>
              <a:gd name="connsiteY4212" fmla="*/ 3308878 h 6191997"/>
              <a:gd name="connsiteX4213" fmla="*/ 6049657 w 10679450"/>
              <a:gd name="connsiteY4213" fmla="*/ 3261937 h 6191997"/>
              <a:gd name="connsiteX4214" fmla="*/ 6017540 w 10679450"/>
              <a:gd name="connsiteY4214" fmla="*/ 3311348 h 6191997"/>
              <a:gd name="connsiteX4215" fmla="*/ 5978011 w 10679450"/>
              <a:gd name="connsiteY4215" fmla="*/ 3242173 h 6191997"/>
              <a:gd name="connsiteX4216" fmla="*/ 6007658 w 10679450"/>
              <a:gd name="connsiteY4216" fmla="*/ 3318760 h 6191997"/>
              <a:gd name="connsiteX4217" fmla="*/ 6074362 w 10679450"/>
              <a:gd name="connsiteY4217" fmla="*/ 3444757 h 6191997"/>
              <a:gd name="connsiteX4218" fmla="*/ 6099068 w 10679450"/>
              <a:gd name="connsiteY4218" fmla="*/ 3496639 h 6191997"/>
              <a:gd name="connsiteX4219" fmla="*/ 6123773 w 10679450"/>
              <a:gd name="connsiteY4219" fmla="*/ 3602872 h 6191997"/>
              <a:gd name="connsiteX4220" fmla="*/ 6165773 w 10679450"/>
              <a:gd name="connsiteY4220" fmla="*/ 3644871 h 6191997"/>
              <a:gd name="connsiteX4221" fmla="*/ 6195419 w 10679450"/>
              <a:gd name="connsiteY4221" fmla="*/ 3721458 h 6191997"/>
              <a:gd name="connsiteX4222" fmla="*/ 6197889 w 10679450"/>
              <a:gd name="connsiteY4222" fmla="*/ 3711576 h 6191997"/>
              <a:gd name="connsiteX4223" fmla="*/ 6276947 w 10679450"/>
              <a:gd name="connsiteY4223" fmla="*/ 3830161 h 6191997"/>
              <a:gd name="connsiteX4224" fmla="*/ 6353534 w 10679450"/>
              <a:gd name="connsiteY4224" fmla="*/ 3862278 h 6191997"/>
              <a:gd name="connsiteX4225" fmla="*/ 6427650 w 10679450"/>
              <a:gd name="connsiteY4225" fmla="*/ 3844985 h 6191997"/>
              <a:gd name="connsiteX4226" fmla="*/ 6526472 w 10679450"/>
              <a:gd name="connsiteY4226" fmla="*/ 3867219 h 6191997"/>
              <a:gd name="connsiteX4227" fmla="*/ 6536354 w 10679450"/>
              <a:gd name="connsiteY4227" fmla="*/ 3867219 h 6191997"/>
              <a:gd name="connsiteX4228" fmla="*/ 6462238 w 10679450"/>
              <a:gd name="connsiteY4228" fmla="*/ 4010511 h 6191997"/>
              <a:gd name="connsiteX4229" fmla="*/ 6333769 w 10679450"/>
              <a:gd name="connsiteY4229" fmla="*/ 4138979 h 6191997"/>
              <a:gd name="connsiteX4230" fmla="*/ 6217654 w 10679450"/>
              <a:gd name="connsiteY4230" fmla="*/ 4252624 h 6191997"/>
              <a:gd name="connsiteX4231" fmla="*/ 6170714 w 10679450"/>
              <a:gd name="connsiteY4231" fmla="*/ 4344034 h 6191997"/>
              <a:gd name="connsiteX4232" fmla="*/ 6185537 w 10679450"/>
              <a:gd name="connsiteY4232" fmla="*/ 4395915 h 6191997"/>
              <a:gd name="connsiteX4233" fmla="*/ 6192948 w 10679450"/>
              <a:gd name="connsiteY4233" fmla="*/ 4457679 h 6191997"/>
              <a:gd name="connsiteX4234" fmla="*/ 6205301 w 10679450"/>
              <a:gd name="connsiteY4234" fmla="*/ 4504619 h 6191997"/>
              <a:gd name="connsiteX4235" fmla="*/ 6220125 w 10679450"/>
              <a:gd name="connsiteY4235" fmla="*/ 4494737 h 6191997"/>
              <a:gd name="connsiteX4236" fmla="*/ 6212713 w 10679450"/>
              <a:gd name="connsiteY4236" fmla="*/ 4536736 h 6191997"/>
              <a:gd name="connsiteX4237" fmla="*/ 6212713 w 10679450"/>
              <a:gd name="connsiteY4237" fmla="*/ 4586147 h 6191997"/>
              <a:gd name="connsiteX4238" fmla="*/ 6210242 w 10679450"/>
              <a:gd name="connsiteY4238" fmla="*/ 4635558 h 6191997"/>
              <a:gd name="connsiteX4239" fmla="*/ 6168243 w 10679450"/>
              <a:gd name="connsiteY4239" fmla="*/ 4689909 h 6191997"/>
              <a:gd name="connsiteX4240" fmla="*/ 6084245 w 10679450"/>
              <a:gd name="connsiteY4240" fmla="*/ 4749203 h 6191997"/>
              <a:gd name="connsiteX4241" fmla="*/ 6079304 w 10679450"/>
              <a:gd name="connsiteY4241" fmla="*/ 4741791 h 6191997"/>
              <a:gd name="connsiteX4242" fmla="*/ 6047187 w 10679450"/>
              <a:gd name="connsiteY4242" fmla="*/ 4810966 h 6191997"/>
              <a:gd name="connsiteX4243" fmla="*/ 6054598 w 10679450"/>
              <a:gd name="connsiteY4243" fmla="*/ 4917199 h 6191997"/>
              <a:gd name="connsiteX4244" fmla="*/ 6059539 w 10679450"/>
              <a:gd name="connsiteY4244" fmla="*/ 4907317 h 6191997"/>
              <a:gd name="connsiteX4245" fmla="*/ 6020011 w 10679450"/>
              <a:gd name="connsiteY4245" fmla="*/ 4944375 h 6191997"/>
              <a:gd name="connsiteX4246" fmla="*/ 5980482 w 10679450"/>
              <a:gd name="connsiteY4246" fmla="*/ 4966610 h 6191997"/>
              <a:gd name="connsiteX4247" fmla="*/ 5982952 w 10679450"/>
              <a:gd name="connsiteY4247" fmla="*/ 4981433 h 6191997"/>
              <a:gd name="connsiteX4248" fmla="*/ 5903895 w 10679450"/>
              <a:gd name="connsiteY4248" fmla="*/ 5127195 h 6191997"/>
              <a:gd name="connsiteX4249" fmla="*/ 5810015 w 10679450"/>
              <a:gd name="connsiteY4249" fmla="*/ 5233428 h 6191997"/>
              <a:gd name="connsiteX4250" fmla="*/ 5768016 w 10679450"/>
              <a:gd name="connsiteY4250" fmla="*/ 5258133 h 6191997"/>
              <a:gd name="connsiteX4251" fmla="*/ 5693899 w 10679450"/>
              <a:gd name="connsiteY4251" fmla="*/ 5260604 h 6191997"/>
              <a:gd name="connsiteX4252" fmla="*/ 5624724 w 10679450"/>
              <a:gd name="connsiteY4252" fmla="*/ 5270486 h 6191997"/>
              <a:gd name="connsiteX4253" fmla="*/ 5582725 w 10679450"/>
              <a:gd name="connsiteY4253" fmla="*/ 5280369 h 6191997"/>
              <a:gd name="connsiteX4254" fmla="*/ 5553079 w 10679450"/>
              <a:gd name="connsiteY4254" fmla="*/ 5270486 h 6191997"/>
              <a:gd name="connsiteX4255" fmla="*/ 5543196 w 10679450"/>
              <a:gd name="connsiteY4255" fmla="*/ 5235899 h 6191997"/>
              <a:gd name="connsiteX4256" fmla="*/ 5533314 w 10679450"/>
              <a:gd name="connsiteY4256" fmla="*/ 5221075 h 6191997"/>
              <a:gd name="connsiteX4257" fmla="*/ 5540726 w 10679450"/>
              <a:gd name="connsiteY4257" fmla="*/ 5213664 h 6191997"/>
              <a:gd name="connsiteX4258" fmla="*/ 5491315 w 10679450"/>
              <a:gd name="connsiteY4258" fmla="*/ 5077784 h 6191997"/>
              <a:gd name="connsiteX4259" fmla="*/ 5451786 w 10679450"/>
              <a:gd name="connsiteY4259" fmla="*/ 5025903 h 6191997"/>
              <a:gd name="connsiteX4260" fmla="*/ 5439434 w 10679450"/>
              <a:gd name="connsiteY4260" fmla="*/ 4961669 h 6191997"/>
              <a:gd name="connsiteX4261" fmla="*/ 5404846 w 10679450"/>
              <a:gd name="connsiteY4261" fmla="*/ 4830730 h 6191997"/>
              <a:gd name="connsiteX4262" fmla="*/ 5345553 w 10679450"/>
              <a:gd name="connsiteY4262" fmla="*/ 4719556 h 6191997"/>
              <a:gd name="connsiteX4263" fmla="*/ 5367788 w 10679450"/>
              <a:gd name="connsiteY4263" fmla="*/ 4600970 h 6191997"/>
              <a:gd name="connsiteX4264" fmla="*/ 5407316 w 10679450"/>
              <a:gd name="connsiteY4264" fmla="*/ 4512030 h 6191997"/>
              <a:gd name="connsiteX4265" fmla="*/ 5397434 w 10679450"/>
              <a:gd name="connsiteY4265" fmla="*/ 4482384 h 6191997"/>
              <a:gd name="connsiteX4266" fmla="*/ 5394964 w 10679450"/>
              <a:gd name="connsiteY4266" fmla="*/ 4435444 h 6191997"/>
              <a:gd name="connsiteX4267" fmla="*/ 5352965 w 10679450"/>
              <a:gd name="connsiteY4267" fmla="*/ 4329211 h 6191997"/>
              <a:gd name="connsiteX4268" fmla="*/ 5259084 w 10679450"/>
              <a:gd name="connsiteY4268" fmla="*/ 4205684 h 6191997"/>
              <a:gd name="connsiteX4269" fmla="*/ 5273907 w 10679450"/>
              <a:gd name="connsiteY4269" fmla="*/ 4176037 h 6191997"/>
              <a:gd name="connsiteX4270" fmla="*/ 5291201 w 10679450"/>
              <a:gd name="connsiteY4270" fmla="*/ 4180978 h 6191997"/>
              <a:gd name="connsiteX4271" fmla="*/ 5276378 w 10679450"/>
              <a:gd name="connsiteY4271" fmla="*/ 4146391 h 6191997"/>
              <a:gd name="connsiteX4272" fmla="*/ 5287804 w 10679450"/>
              <a:gd name="connsiteY4272" fmla="*/ 4104701 h 6191997"/>
              <a:gd name="connsiteX4273" fmla="*/ 5286835 w 10679450"/>
              <a:gd name="connsiteY4273" fmla="*/ 4079712 h 6191997"/>
              <a:gd name="connsiteX4274" fmla="*/ 5281087 w 10679450"/>
              <a:gd name="connsiteY4274" fmla="*/ 4087290 h 6191997"/>
              <a:gd name="connsiteX4275" fmla="*/ 5279697 w 10679450"/>
              <a:gd name="connsiteY4275" fmla="*/ 4079647 h 6191997"/>
              <a:gd name="connsiteX4276" fmla="*/ 5286759 w 10679450"/>
              <a:gd name="connsiteY4276" fmla="*/ 4077745 h 6191997"/>
              <a:gd name="connsiteX4277" fmla="*/ 5286260 w 10679450"/>
              <a:gd name="connsiteY4277" fmla="*/ 4064863 h 6191997"/>
              <a:gd name="connsiteX4278" fmla="*/ 5244261 w 10679450"/>
              <a:gd name="connsiteY4278" fmla="*/ 4040157 h 6191997"/>
              <a:gd name="connsiteX4279" fmla="*/ 5182497 w 10679450"/>
              <a:gd name="connsiteY4279" fmla="*/ 4059922 h 6191997"/>
              <a:gd name="connsiteX4280" fmla="*/ 5160262 w 10679450"/>
              <a:gd name="connsiteY4280" fmla="*/ 4025334 h 6191997"/>
              <a:gd name="connsiteX4281" fmla="*/ 5054029 w 10679450"/>
              <a:gd name="connsiteY4281" fmla="*/ 4000629 h 6191997"/>
              <a:gd name="connsiteX4282" fmla="*/ 4908267 w 10679450"/>
              <a:gd name="connsiteY4282" fmla="*/ 4032746 h 6191997"/>
              <a:gd name="connsiteX4283" fmla="*/ 4834151 w 10679450"/>
              <a:gd name="connsiteY4283" fmla="*/ 4042628 h 6191997"/>
              <a:gd name="connsiteX4284" fmla="*/ 4757565 w 10679450"/>
              <a:gd name="connsiteY4284" fmla="*/ 4050040 h 6191997"/>
              <a:gd name="connsiteX4285" fmla="*/ 4656272 w 10679450"/>
              <a:gd name="connsiteY4285" fmla="*/ 3978394 h 6191997"/>
              <a:gd name="connsiteX4286" fmla="*/ 4599450 w 10679450"/>
              <a:gd name="connsiteY4286" fmla="*/ 3919101 h 6191997"/>
              <a:gd name="connsiteX4287" fmla="*/ 4557451 w 10679450"/>
              <a:gd name="connsiteY4287" fmla="*/ 3859808 h 6191997"/>
              <a:gd name="connsiteX4288" fmla="*/ 4550039 w 10679450"/>
              <a:gd name="connsiteY4288" fmla="*/ 3864749 h 6191997"/>
              <a:gd name="connsiteX4289" fmla="*/ 4554980 w 10679450"/>
              <a:gd name="connsiteY4289" fmla="*/ 3830161 h 6191997"/>
              <a:gd name="connsiteX4290" fmla="*/ 4473452 w 10679450"/>
              <a:gd name="connsiteY4290" fmla="*/ 3743692 h 6191997"/>
              <a:gd name="connsiteX4291" fmla="*/ 4517922 w 10679450"/>
              <a:gd name="connsiteY4291" fmla="*/ 3639930 h 6191997"/>
              <a:gd name="connsiteX4292" fmla="*/ 4510510 w 10679450"/>
              <a:gd name="connsiteY4292" fmla="*/ 3607813 h 6191997"/>
              <a:gd name="connsiteX4293" fmla="*/ 4512981 w 10679450"/>
              <a:gd name="connsiteY4293" fmla="*/ 3590519 h 6191997"/>
              <a:gd name="connsiteX4294" fmla="*/ 4490746 w 10679450"/>
              <a:gd name="connsiteY4294" fmla="*/ 3550991 h 6191997"/>
              <a:gd name="connsiteX4295" fmla="*/ 4552510 w 10679450"/>
              <a:gd name="connsiteY4295" fmla="*/ 3424993 h 6191997"/>
              <a:gd name="connsiteX4296" fmla="*/ 4592038 w 10679450"/>
              <a:gd name="connsiteY4296" fmla="*/ 3365700 h 6191997"/>
              <a:gd name="connsiteX4297" fmla="*/ 4636508 w 10679450"/>
              <a:gd name="connsiteY4297" fmla="*/ 3321230 h 6191997"/>
              <a:gd name="connsiteX4298" fmla="*/ 4688389 w 10679450"/>
              <a:gd name="connsiteY4298" fmla="*/ 3286643 h 6191997"/>
              <a:gd name="connsiteX4299" fmla="*/ 4703212 w 10679450"/>
              <a:gd name="connsiteY4299" fmla="*/ 3227350 h 6191997"/>
              <a:gd name="connsiteX4300" fmla="*/ 4725447 w 10679450"/>
              <a:gd name="connsiteY4300" fmla="*/ 3175469 h 6191997"/>
              <a:gd name="connsiteX4301" fmla="*/ 4789681 w 10679450"/>
              <a:gd name="connsiteY4301" fmla="*/ 3121117 h 6191997"/>
              <a:gd name="connsiteX4302" fmla="*/ 4819328 w 10679450"/>
              <a:gd name="connsiteY4302" fmla="*/ 3069235 h 6191997"/>
              <a:gd name="connsiteX4303" fmla="*/ 4863798 w 10679450"/>
              <a:gd name="connsiteY4303" fmla="*/ 3074176 h 6191997"/>
              <a:gd name="connsiteX4304" fmla="*/ 4915679 w 10679450"/>
              <a:gd name="connsiteY4304" fmla="*/ 3074176 h 6191997"/>
              <a:gd name="connsiteX4305" fmla="*/ 4965090 w 10679450"/>
              <a:gd name="connsiteY4305" fmla="*/ 3056883 h 6191997"/>
              <a:gd name="connsiteX4306" fmla="*/ 5046618 w 10679450"/>
              <a:gd name="connsiteY4306" fmla="*/ 3022295 h 6191997"/>
              <a:gd name="connsiteX4307" fmla="*/ 5103440 w 10679450"/>
              <a:gd name="connsiteY4307" fmla="*/ 3014884 h 6191997"/>
              <a:gd name="connsiteX4308" fmla="*/ 5155321 w 10679450"/>
              <a:gd name="connsiteY4308" fmla="*/ 3017354 h 6191997"/>
              <a:gd name="connsiteX4309" fmla="*/ 5187438 w 10679450"/>
              <a:gd name="connsiteY4309" fmla="*/ 3002531 h 6191997"/>
              <a:gd name="connsiteX4310" fmla="*/ 5207203 w 10679450"/>
              <a:gd name="connsiteY4310" fmla="*/ 3007472 h 6191997"/>
              <a:gd name="connsiteX4311" fmla="*/ 5244261 w 10679450"/>
              <a:gd name="connsiteY4311" fmla="*/ 3007472 h 6191997"/>
              <a:gd name="connsiteX4312" fmla="*/ 5298613 w 10679450"/>
              <a:gd name="connsiteY4312" fmla="*/ 2997590 h 6191997"/>
              <a:gd name="connsiteX4313" fmla="*/ 5323318 w 10679450"/>
              <a:gd name="connsiteY4313" fmla="*/ 3005001 h 6191997"/>
              <a:gd name="connsiteX4314" fmla="*/ 5308495 w 10679450"/>
              <a:gd name="connsiteY4314" fmla="*/ 3032177 h 6191997"/>
              <a:gd name="connsiteX4315" fmla="*/ 5320848 w 10679450"/>
              <a:gd name="connsiteY4315" fmla="*/ 3054412 h 6191997"/>
              <a:gd name="connsiteX4316" fmla="*/ 5288731 w 10679450"/>
              <a:gd name="connsiteY4316" fmla="*/ 3111235 h 6191997"/>
              <a:gd name="connsiteX4317" fmla="*/ 5377670 w 10679450"/>
              <a:gd name="connsiteY4317" fmla="*/ 3158175 h 6191997"/>
              <a:gd name="connsiteX4318" fmla="*/ 5446845 w 10679450"/>
              <a:gd name="connsiteY4318" fmla="*/ 3180410 h 6191997"/>
              <a:gd name="connsiteX4319" fmla="*/ 5469080 w 10679450"/>
              <a:gd name="connsiteY4319" fmla="*/ 3212526 h 6191997"/>
              <a:gd name="connsiteX4320" fmla="*/ 5533314 w 10679450"/>
              <a:gd name="connsiteY4320" fmla="*/ 3232291 h 6191997"/>
              <a:gd name="connsiteX4321" fmla="*/ 5592607 w 10679450"/>
              <a:gd name="connsiteY4321" fmla="*/ 3219938 h 6191997"/>
              <a:gd name="connsiteX4322" fmla="*/ 5607430 w 10679450"/>
              <a:gd name="connsiteY4322" fmla="*/ 3170527 h 6191997"/>
              <a:gd name="connsiteX4323" fmla="*/ 5679076 w 10679450"/>
              <a:gd name="connsiteY4323" fmla="*/ 3172998 h 6191997"/>
              <a:gd name="connsiteX4324" fmla="*/ 5686488 w 10679450"/>
              <a:gd name="connsiteY4324" fmla="*/ 3182880 h 6191997"/>
              <a:gd name="connsiteX4325" fmla="*/ 5733428 w 10679450"/>
              <a:gd name="connsiteY4325" fmla="*/ 3192762 h 6191997"/>
              <a:gd name="connsiteX4326" fmla="*/ 5758134 w 10679450"/>
              <a:gd name="connsiteY4326" fmla="*/ 3205115 h 6191997"/>
              <a:gd name="connsiteX4327" fmla="*/ 5810015 w 10679450"/>
              <a:gd name="connsiteY4327" fmla="*/ 3217468 h 6191997"/>
              <a:gd name="connsiteX4328" fmla="*/ 5849543 w 10679450"/>
              <a:gd name="connsiteY4328" fmla="*/ 3227350 h 6191997"/>
              <a:gd name="connsiteX4329" fmla="*/ 5908836 w 10679450"/>
              <a:gd name="connsiteY4329" fmla="*/ 3207585 h 6191997"/>
              <a:gd name="connsiteX4330" fmla="*/ 5901425 w 10679450"/>
              <a:gd name="connsiteY4330" fmla="*/ 3214997 h 6191997"/>
              <a:gd name="connsiteX4331" fmla="*/ 6007658 w 10679450"/>
              <a:gd name="connsiteY4331" fmla="*/ 3214997 h 6191997"/>
              <a:gd name="connsiteX4332" fmla="*/ 6047187 w 10679450"/>
              <a:gd name="connsiteY4332" fmla="*/ 3126058 h 6191997"/>
              <a:gd name="connsiteX4333" fmla="*/ 6064480 w 10679450"/>
              <a:gd name="connsiteY4333" fmla="*/ 3076647 h 6191997"/>
              <a:gd name="connsiteX4334" fmla="*/ 6069421 w 10679450"/>
              <a:gd name="connsiteY4334" fmla="*/ 3027236 h 6191997"/>
              <a:gd name="connsiteX4335" fmla="*/ 6042246 w 10679450"/>
              <a:gd name="connsiteY4335" fmla="*/ 3022295 h 6191997"/>
              <a:gd name="connsiteX4336" fmla="*/ 6015070 w 10679450"/>
              <a:gd name="connsiteY4336" fmla="*/ 3027236 h 6191997"/>
              <a:gd name="connsiteX4337" fmla="*/ 6000246 w 10679450"/>
              <a:gd name="connsiteY4337" fmla="*/ 3039589 h 6191997"/>
              <a:gd name="connsiteX4338" fmla="*/ 5928601 w 10679450"/>
              <a:gd name="connsiteY4338" fmla="*/ 3014884 h 6191997"/>
              <a:gd name="connsiteX4339" fmla="*/ 5871778 w 10679450"/>
              <a:gd name="connsiteY4339" fmla="*/ 3037118 h 6191997"/>
              <a:gd name="connsiteX4340" fmla="*/ 5863775 w 10679450"/>
              <a:gd name="connsiteY4340" fmla="*/ 3031483 h 6191997"/>
              <a:gd name="connsiteX4341" fmla="*/ 5861897 w 10679450"/>
              <a:gd name="connsiteY4341" fmla="*/ 3037118 h 6191997"/>
              <a:gd name="connsiteX4342" fmla="*/ 5852014 w 10679450"/>
              <a:gd name="connsiteY4342" fmla="*/ 3042059 h 6191997"/>
              <a:gd name="connsiteX4343" fmla="*/ 5855720 w 10679450"/>
              <a:gd name="connsiteY4343" fmla="*/ 3030323 h 6191997"/>
              <a:gd name="connsiteX4344" fmla="*/ 5859894 w 10679450"/>
              <a:gd name="connsiteY4344" fmla="*/ 3027309 h 6191997"/>
              <a:gd name="connsiteX4345" fmla="*/ 5855720 w 10679450"/>
              <a:gd name="connsiteY4345" fmla="*/ 3021677 h 6191997"/>
              <a:gd name="connsiteX4346" fmla="*/ 5832250 w 10679450"/>
              <a:gd name="connsiteY4346" fmla="*/ 3024766 h 6191997"/>
              <a:gd name="connsiteX4347" fmla="*/ 5812485 w 10679450"/>
              <a:gd name="connsiteY4347" fmla="*/ 3024766 h 6191997"/>
              <a:gd name="connsiteX4348" fmla="*/ 5839661 w 10679450"/>
              <a:gd name="connsiteY4348" fmla="*/ 3009942 h 6191997"/>
              <a:gd name="connsiteX4349" fmla="*/ 5810015 w 10679450"/>
              <a:gd name="connsiteY4349" fmla="*/ 3009942 h 6191997"/>
              <a:gd name="connsiteX4350" fmla="*/ 5817426 w 10679450"/>
              <a:gd name="connsiteY4350" fmla="*/ 3005001 h 6191997"/>
              <a:gd name="connsiteX4351" fmla="*/ 5812485 w 10679450"/>
              <a:gd name="connsiteY4351" fmla="*/ 2990178 h 6191997"/>
              <a:gd name="connsiteX4352" fmla="*/ 5782839 w 10679450"/>
              <a:gd name="connsiteY4352" fmla="*/ 2950650 h 6191997"/>
              <a:gd name="connsiteX4353" fmla="*/ 5802603 w 10679450"/>
              <a:gd name="connsiteY4353" fmla="*/ 2960532 h 6191997"/>
              <a:gd name="connsiteX4354" fmla="*/ 5795192 w 10679450"/>
              <a:gd name="connsiteY4354" fmla="*/ 2918532 h 6191997"/>
              <a:gd name="connsiteX4355" fmla="*/ 5777203 w 10679450"/>
              <a:gd name="connsiteY4355" fmla="*/ 2915946 h 6191997"/>
              <a:gd name="connsiteX4356" fmla="*/ 5778935 w 10679450"/>
              <a:gd name="connsiteY4356" fmla="*/ 2903028 h 6191997"/>
              <a:gd name="connsiteX4357" fmla="*/ 5796103 w 10679450"/>
              <a:gd name="connsiteY4357" fmla="*/ 2887602 h 6191997"/>
              <a:gd name="connsiteX4358" fmla="*/ 5822367 w 10679450"/>
              <a:gd name="connsiteY4358" fmla="*/ 2886415 h 6191997"/>
              <a:gd name="connsiteX4359" fmla="*/ 5819897 w 10679450"/>
              <a:gd name="connsiteY4359" fmla="*/ 2879004 h 6191997"/>
              <a:gd name="connsiteX4360" fmla="*/ 5859425 w 10679450"/>
              <a:gd name="connsiteY4360" fmla="*/ 2883945 h 6191997"/>
              <a:gd name="connsiteX4361" fmla="*/ 5854484 w 10679450"/>
              <a:gd name="connsiteY4361" fmla="*/ 2879004 h 6191997"/>
              <a:gd name="connsiteX4362" fmla="*/ 5884131 w 10679450"/>
              <a:gd name="connsiteY4362" fmla="*/ 2874063 h 6191997"/>
              <a:gd name="connsiteX4363" fmla="*/ 5864366 w 10679450"/>
              <a:gd name="connsiteY4363" fmla="*/ 2866651 h 6191997"/>
              <a:gd name="connsiteX4364" fmla="*/ 5876719 w 10679450"/>
              <a:gd name="connsiteY4364" fmla="*/ 2856769 h 6191997"/>
              <a:gd name="connsiteX4365" fmla="*/ 5926130 w 10679450"/>
              <a:gd name="connsiteY4365" fmla="*/ 2859239 h 6191997"/>
              <a:gd name="connsiteX4366" fmla="*/ 5968129 w 10679450"/>
              <a:gd name="connsiteY4366" fmla="*/ 2834534 h 6191997"/>
              <a:gd name="connsiteX4367" fmla="*/ 6047187 w 10679450"/>
              <a:gd name="connsiteY4367" fmla="*/ 2829593 h 6191997"/>
              <a:gd name="connsiteX4368" fmla="*/ 6118832 w 10679450"/>
              <a:gd name="connsiteY4368" fmla="*/ 2861710 h 6191997"/>
              <a:gd name="connsiteX4369" fmla="*/ 6230007 w 10679450"/>
              <a:gd name="connsiteY4369" fmla="*/ 2795005 h 6191997"/>
              <a:gd name="connsiteX4370" fmla="*/ 6165773 w 10679450"/>
              <a:gd name="connsiteY4370" fmla="*/ 2743124 h 6191997"/>
              <a:gd name="connsiteX4371" fmla="*/ 6089186 w 10679450"/>
              <a:gd name="connsiteY4371" fmla="*/ 2691243 h 6191997"/>
              <a:gd name="connsiteX4372" fmla="*/ 6116362 w 10679450"/>
              <a:gd name="connsiteY4372" fmla="*/ 2673949 h 6191997"/>
              <a:gd name="connsiteX4373" fmla="*/ 6141067 w 10679450"/>
              <a:gd name="connsiteY4373" fmla="*/ 2654185 h 6191997"/>
              <a:gd name="connsiteX4374" fmla="*/ 6143538 w 10679450"/>
              <a:gd name="connsiteY4374" fmla="*/ 2627009 h 6191997"/>
              <a:gd name="connsiteX4375" fmla="*/ 6168243 w 10679450"/>
              <a:gd name="connsiteY4375" fmla="*/ 2612185 h 6191997"/>
              <a:gd name="connsiteX4376" fmla="*/ 6094127 w 10679450"/>
              <a:gd name="connsiteY4376" fmla="*/ 2629479 h 6191997"/>
              <a:gd name="connsiteX4377" fmla="*/ 6039775 w 10679450"/>
              <a:gd name="connsiteY4377" fmla="*/ 2656655 h 6191997"/>
              <a:gd name="connsiteX4378" fmla="*/ 6044716 w 10679450"/>
              <a:gd name="connsiteY4378" fmla="*/ 2641832 h 6191997"/>
              <a:gd name="connsiteX4379" fmla="*/ 6034834 w 10679450"/>
              <a:gd name="connsiteY4379" fmla="*/ 2669008 h 6191997"/>
              <a:gd name="connsiteX4380" fmla="*/ 6027422 w 10679450"/>
              <a:gd name="connsiteY4380" fmla="*/ 2656655 h 6191997"/>
              <a:gd name="connsiteX4381" fmla="*/ 6022481 w 10679450"/>
              <a:gd name="connsiteY4381" fmla="*/ 2661596 h 6191997"/>
              <a:gd name="connsiteX4382" fmla="*/ 6010129 w 10679450"/>
              <a:gd name="connsiteY4382" fmla="*/ 2646773 h 6191997"/>
              <a:gd name="connsiteX4383" fmla="*/ 5997776 w 10679450"/>
              <a:gd name="connsiteY4383" fmla="*/ 2651714 h 6191997"/>
              <a:gd name="connsiteX4384" fmla="*/ 6012599 w 10679450"/>
              <a:gd name="connsiteY4384" fmla="*/ 2664067 h 6191997"/>
              <a:gd name="connsiteX4385" fmla="*/ 6024952 w 10679450"/>
              <a:gd name="connsiteY4385" fmla="*/ 2664067 h 6191997"/>
              <a:gd name="connsiteX4386" fmla="*/ 6084245 w 10679450"/>
              <a:gd name="connsiteY4386" fmla="*/ 2683831 h 6191997"/>
              <a:gd name="connsiteX4387" fmla="*/ 6047187 w 10679450"/>
              <a:gd name="connsiteY4387" fmla="*/ 2701125 h 6191997"/>
              <a:gd name="connsiteX4388" fmla="*/ 6017540 w 10679450"/>
              <a:gd name="connsiteY4388" fmla="*/ 2720889 h 6191997"/>
              <a:gd name="connsiteX4389" fmla="*/ 5963188 w 10679450"/>
              <a:gd name="connsiteY4389" fmla="*/ 2688772 h 6191997"/>
              <a:gd name="connsiteX4390" fmla="*/ 5990364 w 10679450"/>
              <a:gd name="connsiteY4390" fmla="*/ 2659126 h 6191997"/>
              <a:gd name="connsiteX4391" fmla="*/ 5940953 w 10679450"/>
              <a:gd name="connsiteY4391" fmla="*/ 2654185 h 6191997"/>
              <a:gd name="connsiteX4392" fmla="*/ 5948365 w 10679450"/>
              <a:gd name="connsiteY4392" fmla="*/ 2646773 h 6191997"/>
              <a:gd name="connsiteX4393" fmla="*/ 5936012 w 10679450"/>
              <a:gd name="connsiteY4393" fmla="*/ 2641832 h 6191997"/>
              <a:gd name="connsiteX4394" fmla="*/ 5953306 w 10679450"/>
              <a:gd name="connsiteY4394" fmla="*/ 2641832 h 6191997"/>
              <a:gd name="connsiteX4395" fmla="*/ 5943424 w 10679450"/>
              <a:gd name="connsiteY4395" fmla="*/ 2629479 h 6191997"/>
              <a:gd name="connsiteX4396" fmla="*/ 5933542 w 10679450"/>
              <a:gd name="connsiteY4396" fmla="*/ 2636891 h 6191997"/>
              <a:gd name="connsiteX4397" fmla="*/ 5933542 w 10679450"/>
              <a:gd name="connsiteY4397" fmla="*/ 2631950 h 6191997"/>
              <a:gd name="connsiteX4398" fmla="*/ 5901425 w 10679450"/>
              <a:gd name="connsiteY4398" fmla="*/ 2656655 h 6191997"/>
              <a:gd name="connsiteX4399" fmla="*/ 5894013 w 10679450"/>
              <a:gd name="connsiteY4399" fmla="*/ 2651714 h 6191997"/>
              <a:gd name="connsiteX4400" fmla="*/ 5881661 w 10679450"/>
              <a:gd name="connsiteY4400" fmla="*/ 2681361 h 6191997"/>
              <a:gd name="connsiteX4401" fmla="*/ 5879190 w 10679450"/>
              <a:gd name="connsiteY4401" fmla="*/ 2673949 h 6191997"/>
              <a:gd name="connsiteX4402" fmla="*/ 5854484 w 10679450"/>
              <a:gd name="connsiteY4402" fmla="*/ 2730771 h 6191997"/>
              <a:gd name="connsiteX4403" fmla="*/ 5859425 w 10679450"/>
              <a:gd name="connsiteY4403" fmla="*/ 2708537 h 6191997"/>
              <a:gd name="connsiteX4404" fmla="*/ 5814956 w 10679450"/>
              <a:gd name="connsiteY4404" fmla="*/ 2809829 h 6191997"/>
              <a:gd name="connsiteX4405" fmla="*/ 5859425 w 10679450"/>
              <a:gd name="connsiteY4405" fmla="*/ 2866651 h 6191997"/>
              <a:gd name="connsiteX4406" fmla="*/ 5819897 w 10679450"/>
              <a:gd name="connsiteY4406" fmla="*/ 2871592 h 6191997"/>
              <a:gd name="connsiteX4407" fmla="*/ 5796736 w 10679450"/>
              <a:gd name="connsiteY4407" fmla="*/ 2887033 h 6191997"/>
              <a:gd name="connsiteX4408" fmla="*/ 5796103 w 10679450"/>
              <a:gd name="connsiteY4408" fmla="*/ 2887602 h 6191997"/>
              <a:gd name="connsiteX4409" fmla="*/ 5795887 w 10679450"/>
              <a:gd name="connsiteY4409" fmla="*/ 2887612 h 6191997"/>
              <a:gd name="connsiteX4410" fmla="*/ 5779133 w 10679450"/>
              <a:gd name="connsiteY4410" fmla="*/ 2901547 h 6191997"/>
              <a:gd name="connsiteX4411" fmla="*/ 5778935 w 10679450"/>
              <a:gd name="connsiteY4411" fmla="*/ 2903028 h 6191997"/>
              <a:gd name="connsiteX4412" fmla="*/ 5775427 w 10679450"/>
              <a:gd name="connsiteY4412" fmla="*/ 2906180 h 6191997"/>
              <a:gd name="connsiteX4413" fmla="*/ 5792721 w 10679450"/>
              <a:gd name="connsiteY4413" fmla="*/ 2883945 h 6191997"/>
              <a:gd name="connsiteX4414" fmla="*/ 5698840 w 10679450"/>
              <a:gd name="connsiteY4414" fmla="*/ 2886415 h 6191997"/>
              <a:gd name="connsiteX4415" fmla="*/ 5718605 w 10679450"/>
              <a:gd name="connsiteY4415" fmla="*/ 2903709 h 6191997"/>
              <a:gd name="connsiteX4416" fmla="*/ 5708723 w 10679450"/>
              <a:gd name="connsiteY4416" fmla="*/ 2913591 h 6191997"/>
              <a:gd name="connsiteX4417" fmla="*/ 5696370 w 10679450"/>
              <a:gd name="connsiteY4417" fmla="*/ 2901239 h 6191997"/>
              <a:gd name="connsiteX4418" fmla="*/ 5701311 w 10679450"/>
              <a:gd name="connsiteY4418" fmla="*/ 2911121 h 6191997"/>
              <a:gd name="connsiteX4419" fmla="*/ 5679076 w 10679450"/>
              <a:gd name="connsiteY4419" fmla="*/ 2886415 h 6191997"/>
              <a:gd name="connsiteX4420" fmla="*/ 5691429 w 10679450"/>
              <a:gd name="connsiteY4420" fmla="*/ 2943238 h 6191997"/>
              <a:gd name="connsiteX4421" fmla="*/ 5679076 w 10679450"/>
              <a:gd name="connsiteY4421" fmla="*/ 2935826 h 6191997"/>
              <a:gd name="connsiteX4422" fmla="*/ 5681547 w 10679450"/>
              <a:gd name="connsiteY4422" fmla="*/ 2948179 h 6191997"/>
              <a:gd name="connsiteX4423" fmla="*/ 5669194 w 10679450"/>
              <a:gd name="connsiteY4423" fmla="*/ 2950650 h 6191997"/>
              <a:gd name="connsiteX4424" fmla="*/ 5713664 w 10679450"/>
              <a:gd name="connsiteY4424" fmla="*/ 2997590 h 6191997"/>
              <a:gd name="connsiteX4425" fmla="*/ 5696370 w 10679450"/>
              <a:gd name="connsiteY4425" fmla="*/ 3007472 h 6191997"/>
              <a:gd name="connsiteX4426" fmla="*/ 5674135 w 10679450"/>
              <a:gd name="connsiteY4426" fmla="*/ 3002531 h 6191997"/>
              <a:gd name="connsiteX4427" fmla="*/ 5684017 w 10679450"/>
              <a:gd name="connsiteY4427" fmla="*/ 3042059 h 6191997"/>
              <a:gd name="connsiteX4428" fmla="*/ 5671665 w 10679450"/>
              <a:gd name="connsiteY4428" fmla="*/ 3029707 h 6191997"/>
              <a:gd name="connsiteX4429" fmla="*/ 5661782 w 10679450"/>
              <a:gd name="connsiteY4429" fmla="*/ 3042059 h 6191997"/>
              <a:gd name="connsiteX4430" fmla="*/ 5651900 w 10679450"/>
              <a:gd name="connsiteY4430" fmla="*/ 3019825 h 6191997"/>
              <a:gd name="connsiteX4431" fmla="*/ 5646959 w 10679450"/>
              <a:gd name="connsiteY4431" fmla="*/ 3029707 h 6191997"/>
              <a:gd name="connsiteX4432" fmla="*/ 5624724 w 10679450"/>
              <a:gd name="connsiteY4432" fmla="*/ 2987708 h 6191997"/>
              <a:gd name="connsiteX4433" fmla="*/ 5681547 w 10679450"/>
              <a:gd name="connsiteY4433" fmla="*/ 2985237 h 6191997"/>
              <a:gd name="connsiteX4434" fmla="*/ 5676606 w 10679450"/>
              <a:gd name="connsiteY4434" fmla="*/ 2982766 h 6191997"/>
              <a:gd name="connsiteX4435" fmla="*/ 5684017 w 10679450"/>
              <a:gd name="connsiteY4435" fmla="*/ 2977825 h 6191997"/>
              <a:gd name="connsiteX4436" fmla="*/ 5612371 w 10679450"/>
              <a:gd name="connsiteY4436" fmla="*/ 2950650 h 6191997"/>
              <a:gd name="connsiteX4437" fmla="*/ 5622254 w 10679450"/>
              <a:gd name="connsiteY4437" fmla="*/ 2950650 h 6191997"/>
              <a:gd name="connsiteX4438" fmla="*/ 5609901 w 10679450"/>
              <a:gd name="connsiteY4438" fmla="*/ 2948179 h 6191997"/>
              <a:gd name="connsiteX4439" fmla="*/ 5565431 w 10679450"/>
              <a:gd name="connsiteY4439" fmla="*/ 2888886 h 6191997"/>
              <a:gd name="connsiteX4440" fmla="*/ 5567902 w 10679450"/>
              <a:gd name="connsiteY4440" fmla="*/ 2832064 h 6191997"/>
              <a:gd name="connsiteX4441" fmla="*/ 5498727 w 10679450"/>
              <a:gd name="connsiteY4441" fmla="*/ 2785123 h 6191997"/>
              <a:gd name="connsiteX4442" fmla="*/ 5513550 w 10679450"/>
              <a:gd name="connsiteY4442" fmla="*/ 2787594 h 6191997"/>
              <a:gd name="connsiteX4443" fmla="*/ 5449316 w 10679450"/>
              <a:gd name="connsiteY4443" fmla="*/ 2730771 h 6191997"/>
              <a:gd name="connsiteX4444" fmla="*/ 5417199 w 10679450"/>
              <a:gd name="connsiteY4444" fmla="*/ 2688772 h 6191997"/>
              <a:gd name="connsiteX4445" fmla="*/ 5397434 w 10679450"/>
              <a:gd name="connsiteY4445" fmla="*/ 2701125 h 6191997"/>
              <a:gd name="connsiteX4446" fmla="*/ 5397434 w 10679450"/>
              <a:gd name="connsiteY4446" fmla="*/ 2671478 h 6191997"/>
              <a:gd name="connsiteX4447" fmla="*/ 5355435 w 10679450"/>
              <a:gd name="connsiteY4447" fmla="*/ 2683831 h 6191997"/>
              <a:gd name="connsiteX4448" fmla="*/ 5355435 w 10679450"/>
              <a:gd name="connsiteY4448" fmla="*/ 2728301 h 6191997"/>
              <a:gd name="connsiteX4449" fmla="*/ 5399905 w 10679450"/>
              <a:gd name="connsiteY4449" fmla="*/ 2780182 h 6191997"/>
              <a:gd name="connsiteX4450" fmla="*/ 5441904 w 10679450"/>
              <a:gd name="connsiteY4450" fmla="*/ 2832064 h 6191997"/>
              <a:gd name="connsiteX4451" fmla="*/ 5469080 w 10679450"/>
              <a:gd name="connsiteY4451" fmla="*/ 2849357 h 6191997"/>
              <a:gd name="connsiteX4452" fmla="*/ 5528373 w 10679450"/>
              <a:gd name="connsiteY4452" fmla="*/ 2906180 h 6191997"/>
              <a:gd name="connsiteX4453" fmla="*/ 5493785 w 10679450"/>
              <a:gd name="connsiteY4453" fmla="*/ 2883945 h 6191997"/>
              <a:gd name="connsiteX4454" fmla="*/ 5491315 w 10679450"/>
              <a:gd name="connsiteY4454" fmla="*/ 2921003 h 6191997"/>
              <a:gd name="connsiteX4455" fmla="*/ 5482612 w 10679450"/>
              <a:gd name="connsiteY4455" fmla="*/ 2953714 h 6191997"/>
              <a:gd name="connsiteX4456" fmla="*/ 5488845 w 10679450"/>
              <a:gd name="connsiteY4456" fmla="*/ 2953118 h 6191997"/>
              <a:gd name="connsiteX4457" fmla="*/ 5469080 w 10679450"/>
              <a:gd name="connsiteY4457" fmla="*/ 3012411 h 6191997"/>
              <a:gd name="connsiteX4458" fmla="*/ 5397435 w 10679450"/>
              <a:gd name="connsiteY4458" fmla="*/ 2972883 h 6191997"/>
              <a:gd name="connsiteX4459" fmla="*/ 5432949 w 10679450"/>
              <a:gd name="connsiteY4459" fmla="*/ 2957442 h 6191997"/>
              <a:gd name="connsiteX4460" fmla="*/ 5462413 w 10679450"/>
              <a:gd name="connsiteY4460" fmla="*/ 2955598 h 6191997"/>
              <a:gd name="connsiteX4461" fmla="*/ 5464139 w 10679450"/>
              <a:gd name="connsiteY4461" fmla="*/ 2950650 h 6191997"/>
              <a:gd name="connsiteX4462" fmla="*/ 5451786 w 10679450"/>
              <a:gd name="connsiteY4462" fmla="*/ 2898768 h 6191997"/>
              <a:gd name="connsiteX4463" fmla="*/ 5446845 w 10679450"/>
              <a:gd name="connsiteY4463" fmla="*/ 2903709 h 6191997"/>
              <a:gd name="connsiteX4464" fmla="*/ 5402375 w 10679450"/>
              <a:gd name="connsiteY4464" fmla="*/ 2861710 h 6191997"/>
              <a:gd name="connsiteX4465" fmla="*/ 5348024 w 10679450"/>
              <a:gd name="connsiteY4465" fmla="*/ 2824652 h 6191997"/>
              <a:gd name="connsiteX4466" fmla="*/ 5320848 w 10679450"/>
              <a:gd name="connsiteY4466" fmla="*/ 2809829 h 6191997"/>
              <a:gd name="connsiteX4467" fmla="*/ 5309576 w 10679450"/>
              <a:gd name="connsiteY4467" fmla="*/ 2784274 h 6191997"/>
              <a:gd name="connsiteX4468" fmla="*/ 5304408 w 10679450"/>
              <a:gd name="connsiteY4468" fmla="*/ 2774916 h 6191997"/>
              <a:gd name="connsiteX4469" fmla="*/ 5307569 w 10679450"/>
              <a:gd name="connsiteY4469" fmla="*/ 2801181 h 6191997"/>
              <a:gd name="connsiteX4470" fmla="*/ 5298613 w 10679450"/>
              <a:gd name="connsiteY4470" fmla="*/ 2834533 h 6191997"/>
              <a:gd name="connsiteX4471" fmla="*/ 5283481 w 10679450"/>
              <a:gd name="connsiteY4471" fmla="*/ 2799328 h 6191997"/>
              <a:gd name="connsiteX4472" fmla="*/ 5301914 w 10679450"/>
              <a:gd name="connsiteY4472" fmla="*/ 2770402 h 6191997"/>
              <a:gd name="connsiteX4473" fmla="*/ 5293672 w 10679450"/>
              <a:gd name="connsiteY4473" fmla="*/ 2755477 h 6191997"/>
              <a:gd name="connsiteX4474" fmla="*/ 5244261 w 10679450"/>
              <a:gd name="connsiteY4474" fmla="*/ 2730771 h 6191997"/>
              <a:gd name="connsiteX4475" fmla="*/ 5177556 w 10679450"/>
              <a:gd name="connsiteY4475" fmla="*/ 2780182 h 6191997"/>
              <a:gd name="connsiteX4476" fmla="*/ 5118263 w 10679450"/>
              <a:gd name="connsiteY4476" fmla="*/ 2767830 h 6191997"/>
              <a:gd name="connsiteX4477" fmla="*/ 5086146 w 10679450"/>
              <a:gd name="connsiteY4477" fmla="*/ 2814770 h 6191997"/>
              <a:gd name="connsiteX4478" fmla="*/ 5019442 w 10679450"/>
              <a:gd name="connsiteY4478" fmla="*/ 2866651 h 6191997"/>
              <a:gd name="connsiteX4479" fmla="*/ 4982384 w 10679450"/>
              <a:gd name="connsiteY4479" fmla="*/ 2918532 h 6191997"/>
              <a:gd name="connsiteX4480" fmla="*/ 4987325 w 10679450"/>
              <a:gd name="connsiteY4480" fmla="*/ 2948179 h 6191997"/>
              <a:gd name="connsiteX4481" fmla="*/ 4972502 w 10679450"/>
              <a:gd name="connsiteY4481" fmla="*/ 2975355 h 6191997"/>
              <a:gd name="connsiteX4482" fmla="*/ 4957678 w 10679450"/>
              <a:gd name="connsiteY4482" fmla="*/ 2997590 h 6191997"/>
              <a:gd name="connsiteX4483" fmla="*/ 4932973 w 10679450"/>
              <a:gd name="connsiteY4483" fmla="*/ 3022295 h 6191997"/>
              <a:gd name="connsiteX4484" fmla="*/ 4853915 w 10679450"/>
              <a:gd name="connsiteY4484" fmla="*/ 3034648 h 6191997"/>
              <a:gd name="connsiteX4485" fmla="*/ 4802034 w 10679450"/>
              <a:gd name="connsiteY4485" fmla="*/ 3029707 h 6191997"/>
              <a:gd name="connsiteX4486" fmla="*/ 4725447 w 10679450"/>
              <a:gd name="connsiteY4486" fmla="*/ 3014884 h 6191997"/>
              <a:gd name="connsiteX4487" fmla="*/ 4730388 w 10679450"/>
              <a:gd name="connsiteY4487" fmla="*/ 2963002 h 6191997"/>
              <a:gd name="connsiteX4488" fmla="*/ 4722977 w 10679450"/>
              <a:gd name="connsiteY4488" fmla="*/ 2903709 h 6191997"/>
              <a:gd name="connsiteX4489" fmla="*/ 4730388 w 10679450"/>
              <a:gd name="connsiteY4489" fmla="*/ 2812299 h 6191997"/>
              <a:gd name="connsiteX4490" fmla="*/ 4725447 w 10679450"/>
              <a:gd name="connsiteY4490" fmla="*/ 2799946 h 6191997"/>
              <a:gd name="connsiteX4491" fmla="*/ 4737800 w 10679450"/>
              <a:gd name="connsiteY4491" fmla="*/ 2772771 h 6191997"/>
              <a:gd name="connsiteX4492" fmla="*/ 4757565 w 10679450"/>
              <a:gd name="connsiteY4492" fmla="*/ 2755477 h 6191997"/>
              <a:gd name="connsiteX4493" fmla="*/ 4804505 w 10679450"/>
              <a:gd name="connsiteY4493" fmla="*/ 2760418 h 6191997"/>
              <a:gd name="connsiteX4494" fmla="*/ 4925561 w 10679450"/>
              <a:gd name="connsiteY4494" fmla="*/ 2767830 h 6191997"/>
              <a:gd name="connsiteX4495" fmla="*/ 4955208 w 10679450"/>
              <a:gd name="connsiteY4495" fmla="*/ 2711007 h 6191997"/>
              <a:gd name="connsiteX4496" fmla="*/ 4952737 w 10679450"/>
              <a:gd name="connsiteY4496" fmla="*/ 2715948 h 6191997"/>
              <a:gd name="connsiteX4497" fmla="*/ 4957678 w 10679450"/>
              <a:gd name="connsiteY4497" fmla="*/ 2678890 h 6191997"/>
              <a:gd name="connsiteX4498" fmla="*/ 4967561 w 10679450"/>
              <a:gd name="connsiteY4498" fmla="*/ 2691243 h 6191997"/>
              <a:gd name="connsiteX4499" fmla="*/ 4957678 w 10679450"/>
              <a:gd name="connsiteY4499" fmla="*/ 2659126 h 6191997"/>
              <a:gd name="connsiteX4500" fmla="*/ 4925561 w 10679450"/>
              <a:gd name="connsiteY4500" fmla="*/ 2617127 h 6191997"/>
              <a:gd name="connsiteX4501" fmla="*/ 4937914 w 10679450"/>
              <a:gd name="connsiteY4501" fmla="*/ 2604774 h 6191997"/>
              <a:gd name="connsiteX4502" fmla="*/ 4918150 w 10679450"/>
              <a:gd name="connsiteY4502" fmla="*/ 2592421 h 6191997"/>
              <a:gd name="connsiteX4503" fmla="*/ 4851445 w 10679450"/>
              <a:gd name="connsiteY4503" fmla="*/ 2567716 h 6191997"/>
              <a:gd name="connsiteX4504" fmla="*/ 4863798 w 10679450"/>
              <a:gd name="connsiteY4504" fmla="*/ 2560304 h 6191997"/>
              <a:gd name="connsiteX4505" fmla="*/ 4853915 w 10679450"/>
              <a:gd name="connsiteY4505" fmla="*/ 2560304 h 6191997"/>
              <a:gd name="connsiteX4506" fmla="*/ 4858856 w 10679450"/>
              <a:gd name="connsiteY4506" fmla="*/ 2550422 h 6191997"/>
              <a:gd name="connsiteX4507" fmla="*/ 4848974 w 10679450"/>
              <a:gd name="connsiteY4507" fmla="*/ 2552892 h 6191997"/>
              <a:gd name="connsiteX4508" fmla="*/ 4950266 w 10679450"/>
              <a:gd name="connsiteY4508" fmla="*/ 2538069 h 6191997"/>
              <a:gd name="connsiteX4509" fmla="*/ 4935443 w 10679450"/>
              <a:gd name="connsiteY4509" fmla="*/ 2491129 h 6191997"/>
              <a:gd name="connsiteX4510" fmla="*/ 5007089 w 10679450"/>
              <a:gd name="connsiteY4510" fmla="*/ 2503482 h 6191997"/>
              <a:gd name="connsiteX4511" fmla="*/ 4997207 w 10679450"/>
              <a:gd name="connsiteY4511" fmla="*/ 2501011 h 6191997"/>
              <a:gd name="connsiteX4512" fmla="*/ 5029324 w 10679450"/>
              <a:gd name="connsiteY4512" fmla="*/ 2476306 h 6191997"/>
              <a:gd name="connsiteX4513" fmla="*/ 5046618 w 10679450"/>
              <a:gd name="connsiteY4513" fmla="*/ 2434307 h 6191997"/>
              <a:gd name="connsiteX4514" fmla="*/ 5113322 w 10679450"/>
              <a:gd name="connsiteY4514" fmla="*/ 2414542 h 6191997"/>
              <a:gd name="connsiteX4515" fmla="*/ 5103440 w 10679450"/>
              <a:gd name="connsiteY4515" fmla="*/ 2412072 h 6191997"/>
              <a:gd name="connsiteX4516" fmla="*/ 5135557 w 10679450"/>
              <a:gd name="connsiteY4516" fmla="*/ 2397249 h 6191997"/>
              <a:gd name="connsiteX4517" fmla="*/ 5113322 w 10679450"/>
              <a:gd name="connsiteY4517" fmla="*/ 2387366 h 6191997"/>
              <a:gd name="connsiteX4518" fmla="*/ 5133087 w 10679450"/>
              <a:gd name="connsiteY4518" fmla="*/ 2340426 h 6191997"/>
              <a:gd name="connsiteX4519" fmla="*/ 5150380 w 10679450"/>
              <a:gd name="connsiteY4519" fmla="*/ 2367602 h 6191997"/>
              <a:gd name="connsiteX4520" fmla="*/ 5162733 w 10679450"/>
              <a:gd name="connsiteY4520" fmla="*/ 2313250 h 6191997"/>
              <a:gd name="connsiteX4521" fmla="*/ 5209673 w 10679450"/>
              <a:gd name="connsiteY4521" fmla="*/ 2320662 h 6191997"/>
              <a:gd name="connsiteX4522" fmla="*/ 5229438 w 10679450"/>
              <a:gd name="connsiteY4522" fmla="*/ 2308309 h 6191997"/>
              <a:gd name="connsiteX4523" fmla="*/ 5234379 w 10679450"/>
              <a:gd name="connsiteY4523" fmla="*/ 2303368 h 6191997"/>
              <a:gd name="connsiteX4524" fmla="*/ 5244261 w 10679450"/>
              <a:gd name="connsiteY4524" fmla="*/ 2315721 h 6191997"/>
              <a:gd name="connsiteX4525" fmla="*/ 5256614 w 10679450"/>
              <a:gd name="connsiteY4525" fmla="*/ 2288545 h 6191997"/>
              <a:gd name="connsiteX4526" fmla="*/ 5244261 w 10679450"/>
              <a:gd name="connsiteY4526" fmla="*/ 2263839 h 6191997"/>
              <a:gd name="connsiteX4527" fmla="*/ 5226967 w 10679450"/>
              <a:gd name="connsiteY4527" fmla="*/ 2199605 h 6191997"/>
              <a:gd name="connsiteX4528" fmla="*/ 5239320 w 10679450"/>
              <a:gd name="connsiteY4528" fmla="*/ 2118077 h 6191997"/>
              <a:gd name="connsiteX4529" fmla="*/ 5271437 w 10679450"/>
              <a:gd name="connsiteY4529" fmla="*/ 2105725 h 6191997"/>
              <a:gd name="connsiteX4530" fmla="*/ 5296142 w 10679450"/>
              <a:gd name="connsiteY4530" fmla="*/ 2081019 h 6191997"/>
              <a:gd name="connsiteX4531" fmla="*/ 5286260 w 10679450"/>
              <a:gd name="connsiteY4531" fmla="*/ 2140312 h 6191997"/>
              <a:gd name="connsiteX4532" fmla="*/ 5291201 w 10679450"/>
              <a:gd name="connsiteY4532" fmla="*/ 2137842 h 6191997"/>
              <a:gd name="connsiteX4533" fmla="*/ 5288731 w 10679450"/>
              <a:gd name="connsiteY4533" fmla="*/ 2147724 h 6191997"/>
              <a:gd name="connsiteX4534" fmla="*/ 5298613 w 10679450"/>
              <a:gd name="connsiteY4534" fmla="*/ 2165018 h 6191997"/>
              <a:gd name="connsiteX4535" fmla="*/ 5296142 w 10679450"/>
              <a:gd name="connsiteY4535" fmla="*/ 2157606 h 6191997"/>
              <a:gd name="connsiteX4536" fmla="*/ 5283789 w 10679450"/>
              <a:gd name="connsiteY4536" fmla="*/ 2174900 h 6191997"/>
              <a:gd name="connsiteX4537" fmla="*/ 5283789 w 10679450"/>
              <a:gd name="connsiteY4537" fmla="*/ 2184782 h 6191997"/>
              <a:gd name="connsiteX4538" fmla="*/ 5273907 w 10679450"/>
              <a:gd name="connsiteY4538" fmla="*/ 2184782 h 6191997"/>
              <a:gd name="connsiteX4539" fmla="*/ 5276378 w 10679450"/>
              <a:gd name="connsiteY4539" fmla="*/ 2226781 h 6191997"/>
              <a:gd name="connsiteX4540" fmla="*/ 5268966 w 10679450"/>
              <a:gd name="connsiteY4540" fmla="*/ 2231722 h 6191997"/>
              <a:gd name="connsiteX4541" fmla="*/ 5281319 w 10679450"/>
              <a:gd name="connsiteY4541" fmla="*/ 2249016 h 6191997"/>
              <a:gd name="connsiteX4542" fmla="*/ 5313436 w 10679450"/>
              <a:gd name="connsiteY4542" fmla="*/ 2253957 h 6191997"/>
              <a:gd name="connsiteX4543" fmla="*/ 5308495 w 10679450"/>
              <a:gd name="connsiteY4543" fmla="*/ 2278663 h 6191997"/>
              <a:gd name="connsiteX4544" fmla="*/ 5328259 w 10679450"/>
              <a:gd name="connsiteY4544" fmla="*/ 2276192 h 6191997"/>
              <a:gd name="connsiteX4545" fmla="*/ 5345553 w 10679450"/>
              <a:gd name="connsiteY4545" fmla="*/ 2266310 h 6191997"/>
              <a:gd name="connsiteX4546" fmla="*/ 5365317 w 10679450"/>
              <a:gd name="connsiteY4546" fmla="*/ 2249016 h 6191997"/>
              <a:gd name="connsiteX4547" fmla="*/ 5355435 w 10679450"/>
              <a:gd name="connsiteY4547" fmla="*/ 2258898 h 6191997"/>
              <a:gd name="connsiteX4548" fmla="*/ 5417199 w 10679450"/>
              <a:gd name="connsiteY4548" fmla="*/ 2288545 h 6191997"/>
              <a:gd name="connsiteX4549" fmla="*/ 5412258 w 10679450"/>
              <a:gd name="connsiteY4549" fmla="*/ 2278663 h 6191997"/>
              <a:gd name="connsiteX4550" fmla="*/ 5545667 w 10679450"/>
              <a:gd name="connsiteY4550" fmla="*/ 2239134 h 6191997"/>
              <a:gd name="connsiteX4551" fmla="*/ 5535785 w 10679450"/>
              <a:gd name="connsiteY4551" fmla="*/ 2234193 h 6191997"/>
              <a:gd name="connsiteX4552" fmla="*/ 5604227 w 10679450"/>
              <a:gd name="connsiteY4552" fmla="*/ 2209873 h 6191997"/>
              <a:gd name="connsiteX4553" fmla="*/ 5617068 w 10679450"/>
              <a:gd name="connsiteY4553" fmla="*/ 2185250 h 6191997"/>
              <a:gd name="connsiteX4554" fmla="*/ 5617112 w 10679450"/>
              <a:gd name="connsiteY4554" fmla="*/ 2185453 h 6191997"/>
              <a:gd name="connsiteX4555" fmla="*/ 5614108 w 10679450"/>
              <a:gd name="connsiteY4555" fmla="*/ 2195513 h 6191997"/>
              <a:gd name="connsiteX4556" fmla="*/ 5612371 w 10679450"/>
              <a:gd name="connsiteY4556" fmla="*/ 2226781 h 6191997"/>
              <a:gd name="connsiteX4557" fmla="*/ 5621019 w 10679450"/>
              <a:gd name="connsiteY4557" fmla="*/ 2203620 h 6191997"/>
              <a:gd name="connsiteX4558" fmla="*/ 5617112 w 10679450"/>
              <a:gd name="connsiteY4558" fmla="*/ 2185453 h 6191997"/>
              <a:gd name="connsiteX4559" fmla="*/ 5617312 w 10679450"/>
              <a:gd name="connsiteY4559" fmla="*/ 2184782 h 6191997"/>
              <a:gd name="connsiteX4560" fmla="*/ 5617068 w 10679450"/>
              <a:gd name="connsiteY4560" fmla="*/ 2185250 h 6191997"/>
              <a:gd name="connsiteX4561" fmla="*/ 5614842 w 10679450"/>
              <a:gd name="connsiteY4561" fmla="*/ 2174900 h 6191997"/>
              <a:gd name="connsiteX4562" fmla="*/ 5614842 w 10679450"/>
              <a:gd name="connsiteY4562" fmla="*/ 2187253 h 6191997"/>
              <a:gd name="connsiteX4563" fmla="*/ 5622254 w 10679450"/>
              <a:gd name="connsiteY4563" fmla="*/ 2105725 h 6191997"/>
              <a:gd name="connsiteX4564" fmla="*/ 5674135 w 10679450"/>
              <a:gd name="connsiteY4564" fmla="*/ 2105725 h 6191997"/>
              <a:gd name="connsiteX4565" fmla="*/ 5674135 w 10679450"/>
              <a:gd name="connsiteY4565" fmla="*/ 2100784 h 6191997"/>
              <a:gd name="connsiteX4566" fmla="*/ 5703781 w 10679450"/>
              <a:gd name="connsiteY4566" fmla="*/ 2120548 h 6191997"/>
              <a:gd name="connsiteX4567" fmla="*/ 5711193 w 10679450"/>
              <a:gd name="connsiteY4567" fmla="*/ 2071137 h 6191997"/>
              <a:gd name="connsiteX4568" fmla="*/ 5716134 w 10679450"/>
              <a:gd name="connsiteY4568" fmla="*/ 2041491 h 6191997"/>
              <a:gd name="connsiteX4569" fmla="*/ 5706252 w 10679450"/>
              <a:gd name="connsiteY4569" fmla="*/ 2046432 h 6191997"/>
              <a:gd name="connsiteX4570" fmla="*/ 5700153 w 10679450"/>
              <a:gd name="connsiteY4570" fmla="*/ 2042186 h 6191997"/>
              <a:gd name="connsiteX4571" fmla="*/ 5697414 w 10679450"/>
              <a:gd name="connsiteY4571" fmla="*/ 2040533 h 6191997"/>
              <a:gd name="connsiteX4572" fmla="*/ 5694826 w 10679450"/>
              <a:gd name="connsiteY4572" fmla="*/ 2042108 h 6191997"/>
              <a:gd name="connsiteX4573" fmla="*/ 5679076 w 10679450"/>
              <a:gd name="connsiteY4573" fmla="*/ 2058784 h 6191997"/>
              <a:gd name="connsiteX4574" fmla="*/ 5676605 w 10679450"/>
              <a:gd name="connsiteY4574" fmla="*/ 2026668 h 6191997"/>
              <a:gd name="connsiteX4575" fmla="*/ 5690683 w 10679450"/>
              <a:gd name="connsiteY4575" fmla="*/ 2023301 h 6191997"/>
              <a:gd name="connsiteX4576" fmla="*/ 5693899 w 10679450"/>
              <a:gd name="connsiteY4576" fmla="*/ 2019256 h 6191997"/>
              <a:gd name="connsiteX4577" fmla="*/ 5684881 w 10679450"/>
              <a:gd name="connsiteY4577" fmla="*/ 2010247 h 6191997"/>
              <a:gd name="connsiteX4578" fmla="*/ 5684692 w 10679450"/>
              <a:gd name="connsiteY4578" fmla="*/ 2007578 h 6191997"/>
              <a:gd name="connsiteX4579" fmla="*/ 5681547 w 10679450"/>
              <a:gd name="connsiteY4579" fmla="*/ 2004433 h 6191997"/>
              <a:gd name="connsiteX4580" fmla="*/ 5684318 w 10679450"/>
              <a:gd name="connsiteY4580" fmla="*/ 2002277 h 6191997"/>
              <a:gd name="connsiteX4581" fmla="*/ 5684288 w 10679450"/>
              <a:gd name="connsiteY4581" fmla="*/ 2001846 h 6191997"/>
              <a:gd name="connsiteX4582" fmla="*/ 5745781 w 10679450"/>
              <a:gd name="connsiteY4582" fmla="*/ 1972316 h 6191997"/>
              <a:gd name="connsiteX4583" fmla="*/ 5785309 w 10679450"/>
              <a:gd name="connsiteY4583" fmla="*/ 1977257 h 6191997"/>
              <a:gd name="connsiteX4584" fmla="*/ 5824838 w 10679450"/>
              <a:gd name="connsiteY4584" fmla="*/ 1959963 h 6191997"/>
              <a:gd name="connsiteX4585" fmla="*/ 5844602 w 10679450"/>
              <a:gd name="connsiteY4585" fmla="*/ 1959963 h 6191997"/>
              <a:gd name="connsiteX4586" fmla="*/ 5856955 w 10679450"/>
              <a:gd name="connsiteY4586" fmla="*/ 1947610 h 6191997"/>
              <a:gd name="connsiteX4587" fmla="*/ 5889072 w 10679450"/>
              <a:gd name="connsiteY4587" fmla="*/ 1950081 h 6191997"/>
              <a:gd name="connsiteX4588" fmla="*/ 5834720 w 10679450"/>
              <a:gd name="connsiteY4588" fmla="*/ 1913023 h 6191997"/>
              <a:gd name="connsiteX4589" fmla="*/ 5839661 w 10679450"/>
              <a:gd name="connsiteY4589" fmla="*/ 1917964 h 6191997"/>
              <a:gd name="connsiteX4590" fmla="*/ 5839661 w 10679450"/>
              <a:gd name="connsiteY4590" fmla="*/ 1900670 h 6191997"/>
              <a:gd name="connsiteX4591" fmla="*/ 5745781 w 10679450"/>
              <a:gd name="connsiteY4591" fmla="*/ 1920434 h 6191997"/>
              <a:gd name="connsiteX4592" fmla="*/ 5684017 w 10679450"/>
              <a:gd name="connsiteY4592" fmla="*/ 1942669 h 6191997"/>
              <a:gd name="connsiteX4593" fmla="*/ 5669194 w 10679450"/>
              <a:gd name="connsiteY4593" fmla="*/ 1955022 h 6191997"/>
              <a:gd name="connsiteX4594" fmla="*/ 5666723 w 10679450"/>
              <a:gd name="connsiteY4594" fmla="*/ 1925376 h 6191997"/>
              <a:gd name="connsiteX4595" fmla="*/ 5632136 w 10679450"/>
              <a:gd name="connsiteY4595" fmla="*/ 1853730 h 6191997"/>
              <a:gd name="connsiteX4596" fmla="*/ 5634607 w 10679450"/>
              <a:gd name="connsiteY4596" fmla="*/ 1757379 h 6191997"/>
              <a:gd name="connsiteX4597" fmla="*/ 5671665 w 10679450"/>
              <a:gd name="connsiteY4597" fmla="*/ 1720321 h 6191997"/>
              <a:gd name="connsiteX4598" fmla="*/ 5743310 w 10679450"/>
              <a:gd name="connsiteY4598" fmla="*/ 1636321 h 6191997"/>
              <a:gd name="connsiteX4599" fmla="*/ 5748251 w 10679450"/>
              <a:gd name="connsiteY4599" fmla="*/ 1626439 h 6191997"/>
              <a:gd name="connsiteX4600" fmla="*/ 5721075 w 10679450"/>
              <a:gd name="connsiteY4600" fmla="*/ 1567147 h 6191997"/>
              <a:gd name="connsiteX4601" fmla="*/ 5693899 w 10679450"/>
              <a:gd name="connsiteY4601" fmla="*/ 1525147 h 6191997"/>
              <a:gd name="connsiteX4602" fmla="*/ 5701311 w 10679450"/>
              <a:gd name="connsiteY4602" fmla="*/ 1567147 h 6191997"/>
              <a:gd name="connsiteX4603" fmla="*/ 5676606 w 10679450"/>
              <a:gd name="connsiteY4603" fmla="*/ 1567147 h 6191997"/>
              <a:gd name="connsiteX4604" fmla="*/ 5664253 w 10679450"/>
              <a:gd name="connsiteY4604" fmla="*/ 1557264 h 6191997"/>
              <a:gd name="connsiteX4605" fmla="*/ 5661782 w 10679450"/>
              <a:gd name="connsiteY4605" fmla="*/ 1564676 h 6191997"/>
              <a:gd name="connsiteX4606" fmla="*/ 5651900 w 10679450"/>
              <a:gd name="connsiteY4606" fmla="*/ 1557264 h 6191997"/>
              <a:gd name="connsiteX4607" fmla="*/ 5649430 w 10679450"/>
              <a:gd name="connsiteY4607" fmla="*/ 1577028 h 6191997"/>
              <a:gd name="connsiteX4608" fmla="*/ 5637077 w 10679450"/>
              <a:gd name="connsiteY4608" fmla="*/ 1567147 h 6191997"/>
              <a:gd name="connsiteX4609" fmla="*/ 5637077 w 10679450"/>
              <a:gd name="connsiteY4609" fmla="*/ 1586911 h 6191997"/>
              <a:gd name="connsiteX4610" fmla="*/ 5614842 w 10679450"/>
              <a:gd name="connsiteY4610" fmla="*/ 1626439 h 6191997"/>
              <a:gd name="connsiteX4611" fmla="*/ 5619783 w 10679450"/>
              <a:gd name="connsiteY4611" fmla="*/ 1668438 h 6191997"/>
              <a:gd name="connsiteX4612" fmla="*/ 5619783 w 10679450"/>
              <a:gd name="connsiteY4612" fmla="*/ 1661028 h 6191997"/>
              <a:gd name="connsiteX4613" fmla="*/ 5565431 w 10679450"/>
              <a:gd name="connsiteY4613" fmla="*/ 1720321 h 6191997"/>
              <a:gd name="connsiteX4614" fmla="*/ 5523432 w 10679450"/>
              <a:gd name="connsiteY4614" fmla="*/ 1757379 h 6191997"/>
              <a:gd name="connsiteX4615" fmla="*/ 5528373 w 10679450"/>
              <a:gd name="connsiteY4615" fmla="*/ 1759849 h 6191997"/>
              <a:gd name="connsiteX4616" fmla="*/ 5511079 w 10679450"/>
              <a:gd name="connsiteY4616" fmla="*/ 1762320 h 6191997"/>
              <a:gd name="connsiteX4617" fmla="*/ 5496256 w 10679450"/>
              <a:gd name="connsiteY4617" fmla="*/ 1787024 h 6191997"/>
              <a:gd name="connsiteX4618" fmla="*/ 5498727 w 10679450"/>
              <a:gd name="connsiteY4618" fmla="*/ 1841376 h 6191997"/>
              <a:gd name="connsiteX4619" fmla="*/ 5491315 w 10679450"/>
              <a:gd name="connsiteY4619" fmla="*/ 1836436 h 6191997"/>
              <a:gd name="connsiteX4620" fmla="*/ 5464139 w 10679450"/>
              <a:gd name="connsiteY4620" fmla="*/ 1932787 h 6191997"/>
              <a:gd name="connsiteX4621" fmla="*/ 5501197 w 10679450"/>
              <a:gd name="connsiteY4621" fmla="*/ 1905611 h 6191997"/>
              <a:gd name="connsiteX4622" fmla="*/ 5530844 w 10679450"/>
              <a:gd name="connsiteY4622" fmla="*/ 1925376 h 6191997"/>
              <a:gd name="connsiteX4623" fmla="*/ 5511079 w 10679450"/>
              <a:gd name="connsiteY4623" fmla="*/ 1977257 h 6191997"/>
              <a:gd name="connsiteX4624" fmla="*/ 5466610 w 10679450"/>
              <a:gd name="connsiteY4624" fmla="*/ 1972316 h 6191997"/>
              <a:gd name="connsiteX4625" fmla="*/ 5533314 w 10679450"/>
              <a:gd name="connsiteY4625" fmla="*/ 1977257 h 6191997"/>
              <a:gd name="connsiteX4626" fmla="*/ 5523432 w 10679450"/>
              <a:gd name="connsiteY4626" fmla="*/ 1982198 h 6191997"/>
              <a:gd name="connsiteX4627" fmla="*/ 5506138 w 10679450"/>
              <a:gd name="connsiteY4627" fmla="*/ 2004433 h 6191997"/>
              <a:gd name="connsiteX4628" fmla="*/ 5501197 w 10679450"/>
              <a:gd name="connsiteY4628" fmla="*/ 1997021 h 6191997"/>
              <a:gd name="connsiteX4629" fmla="*/ 5461669 w 10679450"/>
              <a:gd name="connsiteY4629" fmla="*/ 2019256 h 6191997"/>
              <a:gd name="connsiteX4630" fmla="*/ 5481433 w 10679450"/>
              <a:gd name="connsiteY4630" fmla="*/ 2029138 h 6191997"/>
              <a:gd name="connsiteX4631" fmla="*/ 5469080 w 10679450"/>
              <a:gd name="connsiteY4631" fmla="*/ 2031609 h 6191997"/>
              <a:gd name="connsiteX4632" fmla="*/ 5476492 w 10679450"/>
              <a:gd name="connsiteY4632" fmla="*/ 2061255 h 6191997"/>
              <a:gd name="connsiteX4633" fmla="*/ 5471551 w 10679450"/>
              <a:gd name="connsiteY4633" fmla="*/ 2061255 h 6191997"/>
              <a:gd name="connsiteX4634" fmla="*/ 5469080 w 10679450"/>
              <a:gd name="connsiteY4634" fmla="*/ 2105725 h 6191997"/>
              <a:gd name="connsiteX4635" fmla="*/ 5459198 w 10679450"/>
              <a:gd name="connsiteY4635" fmla="*/ 2145253 h 6191997"/>
              <a:gd name="connsiteX4636" fmla="*/ 5436963 w 10679450"/>
              <a:gd name="connsiteY4636" fmla="*/ 2160077 h 6191997"/>
              <a:gd name="connsiteX4637" fmla="*/ 5414728 w 10679450"/>
              <a:gd name="connsiteY4637" fmla="*/ 2162547 h 6191997"/>
              <a:gd name="connsiteX4638" fmla="*/ 5407625 w 10679450"/>
              <a:gd name="connsiteY4638" fmla="*/ 2173973 h 6191997"/>
              <a:gd name="connsiteX4639" fmla="*/ 5404606 w 10679450"/>
              <a:gd name="connsiteY4639" fmla="*/ 2181611 h 6191997"/>
              <a:gd name="connsiteX4640" fmla="*/ 5404846 w 10679450"/>
              <a:gd name="connsiteY4640" fmla="*/ 2182310 h 6191997"/>
              <a:gd name="connsiteX4641" fmla="*/ 5404129 w 10679450"/>
              <a:gd name="connsiteY4641" fmla="*/ 2182817 h 6191997"/>
              <a:gd name="connsiteX4642" fmla="*/ 5402375 w 10679450"/>
              <a:gd name="connsiteY4642" fmla="*/ 2187253 h 6191997"/>
              <a:gd name="connsiteX4643" fmla="*/ 5395775 w 10679450"/>
              <a:gd name="connsiteY4643" fmla="*/ 2196980 h 6191997"/>
              <a:gd name="connsiteX4644" fmla="*/ 5394783 w 10679450"/>
              <a:gd name="connsiteY4644" fmla="*/ 2197297 h 6191997"/>
              <a:gd name="connsiteX4645" fmla="*/ 5394655 w 10679450"/>
              <a:gd name="connsiteY4645" fmla="*/ 2199604 h 6191997"/>
              <a:gd name="connsiteX4646" fmla="*/ 5390022 w 10679450"/>
              <a:gd name="connsiteY4646" fmla="*/ 2216898 h 6191997"/>
              <a:gd name="connsiteX4647" fmla="*/ 5366861 w 10679450"/>
              <a:gd name="connsiteY4647" fmla="*/ 2203928 h 6191997"/>
              <a:gd name="connsiteX4648" fmla="*/ 5365984 w 10679450"/>
              <a:gd name="connsiteY4648" fmla="*/ 2202331 h 6191997"/>
              <a:gd name="connsiteX4649" fmla="*/ 5360376 w 10679450"/>
              <a:gd name="connsiteY4649" fmla="*/ 2202076 h 6191997"/>
              <a:gd name="connsiteX4650" fmla="*/ 5360242 w 10679450"/>
              <a:gd name="connsiteY4650" fmla="*/ 2191875 h 6191997"/>
              <a:gd name="connsiteX4651" fmla="*/ 5359102 w 10679450"/>
              <a:gd name="connsiteY4651" fmla="*/ 2189799 h 6191997"/>
              <a:gd name="connsiteX4652" fmla="*/ 5352964 w 10679450"/>
              <a:gd name="connsiteY4652" fmla="*/ 2179840 h 6191997"/>
              <a:gd name="connsiteX4653" fmla="*/ 5359707 w 10679450"/>
              <a:gd name="connsiteY4653" fmla="*/ 2177721 h 6191997"/>
              <a:gd name="connsiteX4654" fmla="*/ 5350494 w 10679450"/>
              <a:gd name="connsiteY4654" fmla="*/ 2155136 h 6191997"/>
              <a:gd name="connsiteX4655" fmla="*/ 5357906 w 10679450"/>
              <a:gd name="connsiteY4655" fmla="*/ 2157606 h 6191997"/>
              <a:gd name="connsiteX4656" fmla="*/ 5352965 w 10679450"/>
              <a:gd name="connsiteY4656" fmla="*/ 2147724 h 6191997"/>
              <a:gd name="connsiteX4657" fmla="*/ 5325789 w 10679450"/>
              <a:gd name="connsiteY4657" fmla="*/ 2071137 h 6191997"/>
              <a:gd name="connsiteX4658" fmla="*/ 5318377 w 10679450"/>
              <a:gd name="connsiteY4658" fmla="*/ 2053843 h 6191997"/>
              <a:gd name="connsiteX4659" fmla="*/ 5323318 w 10679450"/>
              <a:gd name="connsiteY4659" fmla="*/ 2039020 h 6191997"/>
              <a:gd name="connsiteX4660" fmla="*/ 5315907 w 10679450"/>
              <a:gd name="connsiteY4660" fmla="*/ 2043961 h 6191997"/>
              <a:gd name="connsiteX4661" fmla="*/ 5310966 w 10679450"/>
              <a:gd name="connsiteY4661" fmla="*/ 1992080 h 6191997"/>
              <a:gd name="connsiteX4662" fmla="*/ 5298613 w 10679450"/>
              <a:gd name="connsiteY4662" fmla="*/ 1984668 h 6191997"/>
              <a:gd name="connsiteX4663" fmla="*/ 5296142 w 10679450"/>
              <a:gd name="connsiteY4663" fmla="*/ 1950081 h 6191997"/>
              <a:gd name="connsiteX4664" fmla="*/ 5288731 w 10679450"/>
              <a:gd name="connsiteY4664" fmla="*/ 1972316 h 6191997"/>
              <a:gd name="connsiteX4665" fmla="*/ 5286260 w 10679450"/>
              <a:gd name="connsiteY4665" fmla="*/ 1964904 h 6191997"/>
              <a:gd name="connsiteX4666" fmla="*/ 5264025 w 10679450"/>
              <a:gd name="connsiteY4666" fmla="*/ 1999492 h 6191997"/>
              <a:gd name="connsiteX4667" fmla="*/ 5217085 w 10679450"/>
              <a:gd name="connsiteY4667" fmla="*/ 2046432 h 6191997"/>
              <a:gd name="connsiteX4668" fmla="*/ 5192379 w 10679450"/>
              <a:gd name="connsiteY4668" fmla="*/ 2058785 h 6191997"/>
              <a:gd name="connsiteX4669" fmla="*/ 5197320 w 10679450"/>
              <a:gd name="connsiteY4669" fmla="*/ 2053843 h 6191997"/>
              <a:gd name="connsiteX4670" fmla="*/ 5177556 w 10679450"/>
              <a:gd name="connsiteY4670" fmla="*/ 2058785 h 6191997"/>
              <a:gd name="connsiteX4671" fmla="*/ 5180027 w 10679450"/>
              <a:gd name="connsiteY4671" fmla="*/ 2041491 h 6191997"/>
              <a:gd name="connsiteX4672" fmla="*/ 5147910 w 10679450"/>
              <a:gd name="connsiteY4672" fmla="*/ 2006903 h 6191997"/>
              <a:gd name="connsiteX4673" fmla="*/ 5157792 w 10679450"/>
              <a:gd name="connsiteY4673" fmla="*/ 2009374 h 6191997"/>
              <a:gd name="connsiteX4674" fmla="*/ 5162733 w 10679450"/>
              <a:gd name="connsiteY4674" fmla="*/ 1987139 h 6191997"/>
              <a:gd name="connsiteX4675" fmla="*/ 5170145 w 10679450"/>
              <a:gd name="connsiteY4675" fmla="*/ 1977257 h 6191997"/>
              <a:gd name="connsiteX4676" fmla="*/ 5152851 w 10679450"/>
              <a:gd name="connsiteY4676" fmla="*/ 1979727 h 6191997"/>
              <a:gd name="connsiteX4677" fmla="*/ 5147910 w 10679450"/>
              <a:gd name="connsiteY4677" fmla="*/ 1982198 h 6191997"/>
              <a:gd name="connsiteX4678" fmla="*/ 5142969 w 10679450"/>
              <a:gd name="connsiteY4678" fmla="*/ 1974786 h 6191997"/>
              <a:gd name="connsiteX4679" fmla="*/ 5172615 w 10679450"/>
              <a:gd name="connsiteY4679" fmla="*/ 1959963 h 6191997"/>
              <a:gd name="connsiteX4680" fmla="*/ 5152851 w 10679450"/>
              <a:gd name="connsiteY4680" fmla="*/ 1957492 h 6191997"/>
              <a:gd name="connsiteX4681" fmla="*/ 5177556 w 10679450"/>
              <a:gd name="connsiteY4681" fmla="*/ 1922905 h 6191997"/>
              <a:gd name="connsiteX4682" fmla="*/ 5180027 w 10679450"/>
              <a:gd name="connsiteY4682" fmla="*/ 1930317 h 6191997"/>
              <a:gd name="connsiteX4683" fmla="*/ 5189909 w 10679450"/>
              <a:gd name="connsiteY4683" fmla="*/ 1917964 h 6191997"/>
              <a:gd name="connsiteX4684" fmla="*/ 5175086 w 10679450"/>
              <a:gd name="connsiteY4684" fmla="*/ 1913023 h 6191997"/>
              <a:gd name="connsiteX4685" fmla="*/ 5152693 w 10679450"/>
              <a:gd name="connsiteY4685" fmla="*/ 1944745 h 6191997"/>
              <a:gd name="connsiteX4686" fmla="*/ 5147910 w 10679450"/>
              <a:gd name="connsiteY4686" fmla="*/ 1932787 h 6191997"/>
              <a:gd name="connsiteX4687" fmla="*/ 5140498 w 10679450"/>
              <a:gd name="connsiteY4687" fmla="*/ 1940199 h 6191997"/>
              <a:gd name="connsiteX4688" fmla="*/ 5152851 w 10679450"/>
              <a:gd name="connsiteY4688" fmla="*/ 1908082 h 6191997"/>
              <a:gd name="connsiteX4689" fmla="*/ 5133087 w 10679450"/>
              <a:gd name="connsiteY4689" fmla="*/ 1900670 h 6191997"/>
              <a:gd name="connsiteX4690" fmla="*/ 5140498 w 10679450"/>
              <a:gd name="connsiteY4690" fmla="*/ 1905611 h 6191997"/>
              <a:gd name="connsiteX4691" fmla="*/ 5133087 w 10679450"/>
              <a:gd name="connsiteY4691" fmla="*/ 1898199 h 6191997"/>
              <a:gd name="connsiteX4692" fmla="*/ 5187438 w 10679450"/>
              <a:gd name="connsiteY4692" fmla="*/ 1895729 h 6191997"/>
              <a:gd name="connsiteX4693" fmla="*/ 5194850 w 10679450"/>
              <a:gd name="connsiteY4693" fmla="*/ 1890788 h 6191997"/>
              <a:gd name="connsiteX4694" fmla="*/ 5209673 w 10679450"/>
              <a:gd name="connsiteY4694" fmla="*/ 1873494 h 6191997"/>
              <a:gd name="connsiteX4695" fmla="*/ 5199791 w 10679450"/>
              <a:gd name="connsiteY4695" fmla="*/ 1875965 h 6191997"/>
              <a:gd name="connsiteX4696" fmla="*/ 5207203 w 10679450"/>
              <a:gd name="connsiteY4696" fmla="*/ 1858671 h 6191997"/>
              <a:gd name="connsiteX4697" fmla="*/ 5177556 w 10679450"/>
              <a:gd name="connsiteY4697" fmla="*/ 1863612 h 6191997"/>
              <a:gd name="connsiteX4698" fmla="*/ 5135557 w 10679450"/>
              <a:gd name="connsiteY4698" fmla="*/ 1875965 h 6191997"/>
              <a:gd name="connsiteX4699" fmla="*/ 5133087 w 10679450"/>
              <a:gd name="connsiteY4699" fmla="*/ 1846317 h 6191997"/>
              <a:gd name="connsiteX4700" fmla="*/ 5150380 w 10679450"/>
              <a:gd name="connsiteY4700" fmla="*/ 1835200 h 6191997"/>
              <a:gd name="connsiteX4701" fmla="*/ 5172386 w 10679450"/>
              <a:gd name="connsiteY4701" fmla="*/ 1831899 h 6191997"/>
              <a:gd name="connsiteX4702" fmla="*/ 5172341 w 10679450"/>
              <a:gd name="connsiteY4702" fmla="*/ 1831495 h 6191997"/>
              <a:gd name="connsiteX4703" fmla="*/ 5162733 w 10679450"/>
              <a:gd name="connsiteY4703" fmla="*/ 1831495 h 6191997"/>
              <a:gd name="connsiteX4704" fmla="*/ 5170145 w 10679450"/>
              <a:gd name="connsiteY4704" fmla="*/ 1824083 h 6191997"/>
              <a:gd name="connsiteX4705" fmla="*/ 5140498 w 10679450"/>
              <a:gd name="connsiteY4705" fmla="*/ 1826554 h 6191997"/>
              <a:gd name="connsiteX4706" fmla="*/ 5138028 w 10679450"/>
              <a:gd name="connsiteY4706" fmla="*/ 1814200 h 6191997"/>
              <a:gd name="connsiteX4707" fmla="*/ 5147910 w 10679450"/>
              <a:gd name="connsiteY4707" fmla="*/ 1819141 h 6191997"/>
              <a:gd name="connsiteX4708" fmla="*/ 5165204 w 10679450"/>
              <a:gd name="connsiteY4708" fmla="*/ 1819141 h 6191997"/>
              <a:gd name="connsiteX4709" fmla="*/ 5172615 w 10679450"/>
              <a:gd name="connsiteY4709" fmla="*/ 1799378 h 6191997"/>
              <a:gd name="connsiteX4710" fmla="*/ 5177556 w 10679450"/>
              <a:gd name="connsiteY4710" fmla="*/ 1809260 h 6191997"/>
              <a:gd name="connsiteX4711" fmla="*/ 5180027 w 10679450"/>
              <a:gd name="connsiteY4711" fmla="*/ 1789495 h 6191997"/>
              <a:gd name="connsiteX4712" fmla="*/ 5172615 w 10679450"/>
              <a:gd name="connsiteY4712" fmla="*/ 1791966 h 6191997"/>
              <a:gd name="connsiteX4713" fmla="*/ 5207203 w 10679450"/>
              <a:gd name="connsiteY4713" fmla="*/ 1784555 h 6191997"/>
              <a:gd name="connsiteX4714" fmla="*/ 5207203 w 10679450"/>
              <a:gd name="connsiteY4714" fmla="*/ 1759849 h 6191997"/>
              <a:gd name="connsiteX4715" fmla="*/ 5234379 w 10679450"/>
              <a:gd name="connsiteY4715" fmla="*/ 1740085 h 6191997"/>
              <a:gd name="connsiteX4716" fmla="*/ 5256614 w 10679450"/>
              <a:gd name="connsiteY4716" fmla="*/ 1720321 h 6191997"/>
              <a:gd name="connsiteX4717" fmla="*/ 5259084 w 10679450"/>
              <a:gd name="connsiteY4717" fmla="*/ 1732673 h 6191997"/>
              <a:gd name="connsiteX4718" fmla="*/ 5266496 w 10679450"/>
              <a:gd name="connsiteY4718" fmla="*/ 1730203 h 6191997"/>
              <a:gd name="connsiteX4719" fmla="*/ 5286260 w 10679450"/>
              <a:gd name="connsiteY4719" fmla="*/ 1730203 h 6191997"/>
              <a:gd name="connsiteX4720" fmla="*/ 5325789 w 10679450"/>
              <a:gd name="connsiteY4720" fmla="*/ 1698086 h 6191997"/>
              <a:gd name="connsiteX4721" fmla="*/ 5311931 w 10679450"/>
              <a:gd name="connsiteY4721" fmla="*/ 1706501 h 6191997"/>
              <a:gd name="connsiteX4722" fmla="*/ 5297660 w 10679450"/>
              <a:gd name="connsiteY4722" fmla="*/ 1714686 h 6191997"/>
              <a:gd name="connsiteX4723" fmla="*/ 5298612 w 10679450"/>
              <a:gd name="connsiteY4723" fmla="*/ 1715379 h 6191997"/>
              <a:gd name="connsiteX4724" fmla="*/ 5276377 w 10679450"/>
              <a:gd name="connsiteY4724" fmla="*/ 1715379 h 6191997"/>
              <a:gd name="connsiteX4725" fmla="*/ 5284508 w 10679450"/>
              <a:gd name="connsiteY4725" fmla="*/ 1710376 h 6191997"/>
              <a:gd name="connsiteX4726" fmla="*/ 5283789 w 10679450"/>
              <a:gd name="connsiteY4726" fmla="*/ 1703027 h 6191997"/>
              <a:gd name="connsiteX4727" fmla="*/ 5310966 w 10679450"/>
              <a:gd name="connsiteY4727" fmla="*/ 1648675 h 6191997"/>
              <a:gd name="connsiteX4728" fmla="*/ 5335671 w 10679450"/>
              <a:gd name="connsiteY4728" fmla="*/ 1633852 h 6191997"/>
              <a:gd name="connsiteX4729" fmla="*/ 5323318 w 10679450"/>
              <a:gd name="connsiteY4729" fmla="*/ 1636321 h 6191997"/>
              <a:gd name="connsiteX4730" fmla="*/ 5355435 w 10679450"/>
              <a:gd name="connsiteY4730" fmla="*/ 1596793 h 6191997"/>
              <a:gd name="connsiteX4731" fmla="*/ 5345553 w 10679450"/>
              <a:gd name="connsiteY4731" fmla="*/ 1599263 h 6191997"/>
              <a:gd name="connsiteX4732" fmla="*/ 5352965 w 10679450"/>
              <a:gd name="connsiteY4732" fmla="*/ 1579499 h 6191997"/>
              <a:gd name="connsiteX4733" fmla="*/ 5362847 w 10679450"/>
              <a:gd name="connsiteY4733" fmla="*/ 1591852 h 6191997"/>
              <a:gd name="connsiteX4734" fmla="*/ 5365317 w 10679450"/>
              <a:gd name="connsiteY4734" fmla="*/ 1552324 h 6191997"/>
              <a:gd name="connsiteX4735" fmla="*/ 5375200 w 10679450"/>
              <a:gd name="connsiteY4735" fmla="*/ 1557264 h 6191997"/>
              <a:gd name="connsiteX4736" fmla="*/ 5372729 w 10679450"/>
              <a:gd name="connsiteY4736" fmla="*/ 1544911 h 6191997"/>
              <a:gd name="connsiteX4737" fmla="*/ 5357906 w 10679450"/>
              <a:gd name="connsiteY4737" fmla="*/ 1552324 h 6191997"/>
              <a:gd name="connsiteX4738" fmla="*/ 5385082 w 10679450"/>
              <a:gd name="connsiteY4738" fmla="*/ 1522676 h 6191997"/>
              <a:gd name="connsiteX4739" fmla="*/ 5375200 w 10679450"/>
              <a:gd name="connsiteY4739" fmla="*/ 1510324 h 6191997"/>
              <a:gd name="connsiteX4740" fmla="*/ 5385082 w 10679450"/>
              <a:gd name="connsiteY4740" fmla="*/ 1507853 h 6191997"/>
              <a:gd name="connsiteX4741" fmla="*/ 5407316 w 10679450"/>
              <a:gd name="connsiteY4741" fmla="*/ 1470795 h 6191997"/>
              <a:gd name="connsiteX4742" fmla="*/ 5414728 w 10679450"/>
              <a:gd name="connsiteY4742" fmla="*/ 1446090 h 6191997"/>
              <a:gd name="connsiteX4743" fmla="*/ 5451786 w 10679450"/>
              <a:gd name="connsiteY4743" fmla="*/ 1428796 h 6191997"/>
              <a:gd name="connsiteX4744" fmla="*/ 5436963 w 10679450"/>
              <a:gd name="connsiteY4744" fmla="*/ 1431268 h 6191997"/>
              <a:gd name="connsiteX4745" fmla="*/ 5451786 w 10679450"/>
              <a:gd name="connsiteY4745" fmla="*/ 1396679 h 6191997"/>
              <a:gd name="connsiteX4746" fmla="*/ 5446845 w 10679450"/>
              <a:gd name="connsiteY4746" fmla="*/ 1391738 h 6191997"/>
              <a:gd name="connsiteX4747" fmla="*/ 5459198 w 10679450"/>
              <a:gd name="connsiteY4747" fmla="*/ 1381856 h 6191997"/>
              <a:gd name="connsiteX4748" fmla="*/ 5461669 w 10679450"/>
              <a:gd name="connsiteY4748" fmla="*/ 1401620 h 6191997"/>
              <a:gd name="connsiteX4749" fmla="*/ 5466031 w 10679450"/>
              <a:gd name="connsiteY4749" fmla="*/ 1389307 h 6191997"/>
              <a:gd name="connsiteX4750" fmla="*/ 5468204 w 10679450"/>
              <a:gd name="connsiteY4750" fmla="*/ 1375320 h 6191997"/>
              <a:gd name="connsiteX4751" fmla="*/ 5464138 w 10679450"/>
              <a:gd name="connsiteY4751" fmla="*/ 1379386 h 6191997"/>
              <a:gd name="connsiteX4752" fmla="*/ 5449315 w 10679450"/>
              <a:gd name="connsiteY4752" fmla="*/ 1381855 h 6191997"/>
              <a:gd name="connsiteX4753" fmla="*/ 5469079 w 10679450"/>
              <a:gd name="connsiteY4753" fmla="*/ 1359621 h 6191997"/>
              <a:gd name="connsiteX4754" fmla="*/ 5475391 w 10679450"/>
              <a:gd name="connsiteY4754" fmla="*/ 1349854 h 6191997"/>
              <a:gd name="connsiteX4755" fmla="*/ 5474021 w 10679450"/>
              <a:gd name="connsiteY4755" fmla="*/ 1349739 h 6191997"/>
              <a:gd name="connsiteX4756" fmla="*/ 5477302 w 10679450"/>
              <a:gd name="connsiteY4756" fmla="*/ 1346897 h 6191997"/>
              <a:gd name="connsiteX4757" fmla="*/ 5482050 w 10679450"/>
              <a:gd name="connsiteY4757" fmla="*/ 1339547 h 6191997"/>
              <a:gd name="connsiteX4758" fmla="*/ 5491315 w 10679450"/>
              <a:gd name="connsiteY4758" fmla="*/ 1317621 h 6191997"/>
              <a:gd name="connsiteX4759" fmla="*/ 5498109 w 10679450"/>
              <a:gd name="connsiteY4759" fmla="*/ 1328739 h 6191997"/>
              <a:gd name="connsiteX4760" fmla="*/ 5496367 w 10679450"/>
              <a:gd name="connsiteY4760" fmla="*/ 1336204 h 6191997"/>
              <a:gd name="connsiteX4761" fmla="*/ 5502194 w 10679450"/>
              <a:gd name="connsiteY4761" fmla="*/ 1335175 h 6191997"/>
              <a:gd name="connsiteX4762" fmla="*/ 5502680 w 10679450"/>
              <a:gd name="connsiteY4762" fmla="*/ 1333927 h 6191997"/>
              <a:gd name="connsiteX4763" fmla="*/ 5498727 w 10679450"/>
              <a:gd name="connsiteY4763" fmla="*/ 1329974 h 6191997"/>
              <a:gd name="connsiteX4764" fmla="*/ 5503730 w 10679450"/>
              <a:gd name="connsiteY4764" fmla="*/ 1331225 h 6191997"/>
              <a:gd name="connsiteX4765" fmla="*/ 5506138 w 10679450"/>
              <a:gd name="connsiteY4765" fmla="*/ 1325033 h 6191997"/>
              <a:gd name="connsiteX4766" fmla="*/ 5506987 w 10679450"/>
              <a:gd name="connsiteY4766" fmla="*/ 1325956 h 6191997"/>
              <a:gd name="connsiteX4767" fmla="*/ 5506138 w 10679450"/>
              <a:gd name="connsiteY4767" fmla="*/ 1322564 h 6191997"/>
              <a:gd name="connsiteX4768" fmla="*/ 5513550 w 10679450"/>
              <a:gd name="connsiteY4768" fmla="*/ 1322564 h 6191997"/>
              <a:gd name="connsiteX4769" fmla="*/ 5523432 w 10679450"/>
              <a:gd name="connsiteY4769" fmla="*/ 1270681 h 6191997"/>
              <a:gd name="connsiteX4770" fmla="*/ 5525902 w 10679450"/>
              <a:gd name="connsiteY4770" fmla="*/ 1283034 h 6191997"/>
              <a:gd name="connsiteX4771" fmla="*/ 5529725 w 10679450"/>
              <a:gd name="connsiteY4771" fmla="*/ 1282339 h 6191997"/>
              <a:gd name="connsiteX4772" fmla="*/ 5530094 w 10679450"/>
              <a:gd name="connsiteY4772" fmla="*/ 1284198 h 6191997"/>
              <a:gd name="connsiteX4773" fmla="*/ 5530225 w 10679450"/>
              <a:gd name="connsiteY4773" fmla="*/ 1283343 h 6191997"/>
              <a:gd name="connsiteX4774" fmla="*/ 5535784 w 10679450"/>
              <a:gd name="connsiteY4774" fmla="*/ 1273152 h 6191997"/>
              <a:gd name="connsiteX4775" fmla="*/ 5537298 w 10679450"/>
              <a:gd name="connsiteY4775" fmla="*/ 1272712 h 6191997"/>
              <a:gd name="connsiteX4776" fmla="*/ 5533314 w 10679450"/>
              <a:gd name="connsiteY4776" fmla="*/ 1265740 h 6191997"/>
              <a:gd name="connsiteX4777" fmla="*/ 5541800 w 10679450"/>
              <a:gd name="connsiteY4777" fmla="*/ 1271398 h 6191997"/>
              <a:gd name="connsiteX4778" fmla="*/ 5543196 w 10679450"/>
              <a:gd name="connsiteY4778" fmla="*/ 1270991 h 6191997"/>
              <a:gd name="connsiteX4779" fmla="*/ 5543195 w 10679450"/>
              <a:gd name="connsiteY4779" fmla="*/ 1263270 h 6191997"/>
              <a:gd name="connsiteX4780" fmla="*/ 5545666 w 10679450"/>
              <a:gd name="connsiteY4780" fmla="*/ 1268212 h 6191997"/>
              <a:gd name="connsiteX4781" fmla="*/ 5550607 w 10679450"/>
              <a:gd name="connsiteY4781" fmla="*/ 1263270 h 6191997"/>
              <a:gd name="connsiteX4782" fmla="*/ 5557517 w 10679450"/>
              <a:gd name="connsiteY4782" fmla="*/ 1282032 h 6191997"/>
              <a:gd name="connsiteX4783" fmla="*/ 5556583 w 10679450"/>
              <a:gd name="connsiteY4783" fmla="*/ 1283927 h 6191997"/>
              <a:gd name="connsiteX4784" fmla="*/ 5562961 w 10679450"/>
              <a:gd name="connsiteY4784" fmla="*/ 1290447 h 6191997"/>
              <a:gd name="connsiteX4785" fmla="*/ 5567902 w 10679450"/>
              <a:gd name="connsiteY4785" fmla="*/ 1243505 h 6191997"/>
              <a:gd name="connsiteX4786" fmla="*/ 5567902 w 10679450"/>
              <a:gd name="connsiteY4786" fmla="*/ 1250918 h 6191997"/>
              <a:gd name="connsiteX4787" fmla="*/ 5572963 w 10679450"/>
              <a:gd name="connsiteY4787" fmla="*/ 1250228 h 6191997"/>
              <a:gd name="connsiteX4788" fmla="*/ 5573152 w 10679450"/>
              <a:gd name="connsiteY4788" fmla="*/ 1249373 h 6191997"/>
              <a:gd name="connsiteX4789" fmla="*/ 5577723 w 10679450"/>
              <a:gd name="connsiteY4789" fmla="*/ 1243635 h 6191997"/>
              <a:gd name="connsiteX4790" fmla="*/ 5577785 w 10679450"/>
              <a:gd name="connsiteY4790" fmla="*/ 1243505 h 6191997"/>
              <a:gd name="connsiteX4791" fmla="*/ 5577801 w 10679450"/>
              <a:gd name="connsiteY4791" fmla="*/ 1243538 h 6191997"/>
              <a:gd name="connsiteX4792" fmla="*/ 5587666 w 10679450"/>
              <a:gd name="connsiteY4792" fmla="*/ 1231153 h 6191997"/>
              <a:gd name="connsiteX4793" fmla="*/ 5580254 w 10679450"/>
              <a:gd name="connsiteY4793" fmla="*/ 1283034 h 6191997"/>
              <a:gd name="connsiteX4794" fmla="*/ 5607430 w 10679450"/>
              <a:gd name="connsiteY4794" fmla="*/ 1231153 h 6191997"/>
              <a:gd name="connsiteX4795" fmla="*/ 5604960 w 10679450"/>
              <a:gd name="connsiteY4795" fmla="*/ 1241035 h 6191997"/>
              <a:gd name="connsiteX4796" fmla="*/ 5614842 w 10679450"/>
              <a:gd name="connsiteY4796" fmla="*/ 1223741 h 6191997"/>
              <a:gd name="connsiteX4797" fmla="*/ 5637077 w 10679450"/>
              <a:gd name="connsiteY4797" fmla="*/ 1250917 h 6191997"/>
              <a:gd name="connsiteX4798" fmla="*/ 5622254 w 10679450"/>
              <a:gd name="connsiteY4798" fmla="*/ 1199036 h 6191997"/>
              <a:gd name="connsiteX4799" fmla="*/ 5629665 w 10679450"/>
              <a:gd name="connsiteY4799" fmla="*/ 1211389 h 6191997"/>
              <a:gd name="connsiteX4800" fmla="*/ 5637077 w 10679450"/>
              <a:gd name="connsiteY4800" fmla="*/ 1199036 h 6191997"/>
              <a:gd name="connsiteX4801" fmla="*/ 5641596 w 10679450"/>
              <a:gd name="connsiteY4801" fmla="*/ 1207010 h 6191997"/>
              <a:gd name="connsiteX4802" fmla="*/ 5642018 w 10679450"/>
              <a:gd name="connsiteY4802" fmla="*/ 1206448 h 6191997"/>
              <a:gd name="connsiteX4803" fmla="*/ 5642744 w 10679450"/>
              <a:gd name="connsiteY4803" fmla="*/ 1208627 h 6191997"/>
              <a:gd name="connsiteX4804" fmla="*/ 5649430 w 10679450"/>
              <a:gd name="connsiteY4804" fmla="*/ 1213860 h 6191997"/>
              <a:gd name="connsiteX4805" fmla="*/ 5646959 w 10679450"/>
              <a:gd name="connsiteY4805" fmla="*/ 1206447 h 6191997"/>
              <a:gd name="connsiteX4806" fmla="*/ 5664253 w 10679450"/>
              <a:gd name="connsiteY4806" fmla="*/ 1208918 h 6191997"/>
              <a:gd name="connsiteX4807" fmla="*/ 5669194 w 10679450"/>
              <a:gd name="connsiteY4807" fmla="*/ 1218800 h 6191997"/>
              <a:gd name="connsiteX4808" fmla="*/ 5669194 w 10679450"/>
              <a:gd name="connsiteY4808" fmla="*/ 1228682 h 6191997"/>
              <a:gd name="connsiteX4809" fmla="*/ 5703781 w 10679450"/>
              <a:gd name="connsiteY4809" fmla="*/ 1184213 h 6191997"/>
              <a:gd name="connsiteX4810" fmla="*/ 5705932 w 10679450"/>
              <a:gd name="connsiteY4810" fmla="*/ 1179583 h 6191997"/>
              <a:gd name="connsiteX4811" fmla="*/ 5686487 w 10679450"/>
              <a:gd name="connsiteY4811" fmla="*/ 1181743 h 6191997"/>
              <a:gd name="connsiteX4812" fmla="*/ 5684017 w 10679450"/>
              <a:gd name="connsiteY4812" fmla="*/ 1189155 h 6191997"/>
              <a:gd name="connsiteX4813" fmla="*/ 5679075 w 10679450"/>
              <a:gd name="connsiteY4813" fmla="*/ 1176802 h 6191997"/>
              <a:gd name="connsiteX4814" fmla="*/ 5691428 w 10679450"/>
              <a:gd name="connsiteY4814" fmla="*/ 1169389 h 6191997"/>
              <a:gd name="connsiteX4815" fmla="*/ 5696369 w 10679450"/>
              <a:gd name="connsiteY4815" fmla="*/ 1171861 h 6191997"/>
              <a:gd name="connsiteX4816" fmla="*/ 5701310 w 10679450"/>
              <a:gd name="connsiteY4816" fmla="*/ 1164448 h 6191997"/>
              <a:gd name="connsiteX4817" fmla="*/ 5709070 w 10679450"/>
              <a:gd name="connsiteY4817" fmla="*/ 1173057 h 6191997"/>
              <a:gd name="connsiteX4818" fmla="*/ 5708037 w 10679450"/>
              <a:gd name="connsiteY4818" fmla="*/ 1175212 h 6191997"/>
              <a:gd name="connsiteX4819" fmla="*/ 5713664 w 10679450"/>
              <a:gd name="connsiteY4819" fmla="*/ 1166920 h 6191997"/>
              <a:gd name="connsiteX4820" fmla="*/ 5706252 w 10679450"/>
              <a:gd name="connsiteY4820" fmla="*/ 1152096 h 6191997"/>
              <a:gd name="connsiteX4821" fmla="*/ 5713664 w 10679450"/>
              <a:gd name="connsiteY4821" fmla="*/ 1154566 h 6191997"/>
              <a:gd name="connsiteX4822" fmla="*/ 5713664 w 10679450"/>
              <a:gd name="connsiteY4822" fmla="*/ 1142214 h 6191997"/>
              <a:gd name="connsiteX4823" fmla="*/ 5723546 w 10679450"/>
              <a:gd name="connsiteY4823" fmla="*/ 1139743 h 6191997"/>
              <a:gd name="connsiteX4824" fmla="*/ 5730957 w 10679450"/>
              <a:gd name="connsiteY4824" fmla="*/ 1157037 h 6191997"/>
              <a:gd name="connsiteX4825" fmla="*/ 5748251 w 10679450"/>
              <a:gd name="connsiteY4825" fmla="*/ 1152096 h 6191997"/>
              <a:gd name="connsiteX4826" fmla="*/ 5721075 w 10679450"/>
              <a:gd name="connsiteY4826" fmla="*/ 1223741 h 6191997"/>
              <a:gd name="connsiteX4827" fmla="*/ 5738369 w 10679450"/>
              <a:gd name="connsiteY4827" fmla="*/ 1201506 h 6191997"/>
              <a:gd name="connsiteX4828" fmla="*/ 5733428 w 10679450"/>
              <a:gd name="connsiteY4828" fmla="*/ 1206447 h 6191997"/>
              <a:gd name="connsiteX4829" fmla="*/ 5770486 w 10679450"/>
              <a:gd name="connsiteY4829" fmla="*/ 1144684 h 6191997"/>
              <a:gd name="connsiteX4830" fmla="*/ 5770486 w 10679450"/>
              <a:gd name="connsiteY4830" fmla="*/ 1194095 h 6191997"/>
              <a:gd name="connsiteX4831" fmla="*/ 5789942 w 10679450"/>
              <a:gd name="connsiteY4831" fmla="*/ 1167536 h 6191997"/>
              <a:gd name="connsiteX4832" fmla="*/ 5797353 w 10679450"/>
              <a:gd name="connsiteY4832" fmla="*/ 1140141 h 6191997"/>
              <a:gd name="connsiteX4833" fmla="*/ 5782840 w 10679450"/>
              <a:gd name="connsiteY4833" fmla="*/ 1142214 h 6191997"/>
              <a:gd name="connsiteX4834" fmla="*/ 5787781 w 10679450"/>
              <a:gd name="connsiteY4834" fmla="*/ 1134803 h 6191997"/>
              <a:gd name="connsiteX4835" fmla="*/ 5780369 w 10679450"/>
              <a:gd name="connsiteY4835" fmla="*/ 1134803 h 6191997"/>
              <a:gd name="connsiteX4836" fmla="*/ 5787780 w 10679450"/>
              <a:gd name="connsiteY4836" fmla="*/ 1129553 h 6191997"/>
              <a:gd name="connsiteX4837" fmla="*/ 5795193 w 10679450"/>
              <a:gd name="connsiteY4837" fmla="*/ 1129862 h 6191997"/>
              <a:gd name="connsiteX4838" fmla="*/ 5798399 w 10679450"/>
              <a:gd name="connsiteY4838" fmla="*/ 1136273 h 6191997"/>
              <a:gd name="connsiteX4839" fmla="*/ 5800133 w 10679450"/>
              <a:gd name="connsiteY4839" fmla="*/ 1129862 h 6191997"/>
              <a:gd name="connsiteX4840" fmla="*/ 5805074 w 10679450"/>
              <a:gd name="connsiteY4840" fmla="*/ 1171860 h 6191997"/>
              <a:gd name="connsiteX4841" fmla="*/ 5819897 w 10679450"/>
              <a:gd name="connsiteY4841" fmla="*/ 1166920 h 6191997"/>
              <a:gd name="connsiteX4842" fmla="*/ 5812485 w 10679450"/>
              <a:gd name="connsiteY4842" fmla="*/ 1184213 h 6191997"/>
              <a:gd name="connsiteX4843" fmla="*/ 5832250 w 10679450"/>
              <a:gd name="connsiteY4843" fmla="*/ 1157037 h 6191997"/>
              <a:gd name="connsiteX4844" fmla="*/ 5852014 w 10679450"/>
              <a:gd name="connsiteY4844" fmla="*/ 1164448 h 6191997"/>
              <a:gd name="connsiteX4845" fmla="*/ 5864366 w 10679450"/>
              <a:gd name="connsiteY4845" fmla="*/ 1169389 h 6191997"/>
              <a:gd name="connsiteX4846" fmla="*/ 5871778 w 10679450"/>
              <a:gd name="connsiteY4846" fmla="*/ 1161978 h 6191997"/>
              <a:gd name="connsiteX4847" fmla="*/ 5884131 w 10679450"/>
              <a:gd name="connsiteY4847" fmla="*/ 1171860 h 6191997"/>
              <a:gd name="connsiteX4848" fmla="*/ 5879190 w 10679450"/>
              <a:gd name="connsiteY4848" fmla="*/ 1174330 h 6191997"/>
              <a:gd name="connsiteX4849" fmla="*/ 5901425 w 10679450"/>
              <a:gd name="connsiteY4849" fmla="*/ 1196565 h 6191997"/>
              <a:gd name="connsiteX4850" fmla="*/ 5834720 w 10679450"/>
              <a:gd name="connsiteY4850" fmla="*/ 1208918 h 6191997"/>
              <a:gd name="connsiteX4851" fmla="*/ 5856955 w 10679450"/>
              <a:gd name="connsiteY4851" fmla="*/ 1233624 h 6191997"/>
              <a:gd name="connsiteX4852" fmla="*/ 5859425 w 10679450"/>
              <a:gd name="connsiteY4852" fmla="*/ 1253389 h 6191997"/>
              <a:gd name="connsiteX4853" fmla="*/ 5874249 w 10679450"/>
              <a:gd name="connsiteY4853" fmla="*/ 1253389 h 6191997"/>
              <a:gd name="connsiteX4854" fmla="*/ 5874249 w 10679450"/>
              <a:gd name="connsiteY4854" fmla="*/ 1245976 h 6191997"/>
              <a:gd name="connsiteX4855" fmla="*/ 5884131 w 10679450"/>
              <a:gd name="connsiteY4855" fmla="*/ 1253389 h 6191997"/>
              <a:gd name="connsiteX4856" fmla="*/ 5886602 w 10679450"/>
              <a:gd name="connsiteY4856" fmla="*/ 1241035 h 6191997"/>
              <a:gd name="connsiteX4857" fmla="*/ 5931071 w 10679450"/>
              <a:gd name="connsiteY4857" fmla="*/ 1241035 h 6191997"/>
              <a:gd name="connsiteX4858" fmla="*/ 5928601 w 10679450"/>
              <a:gd name="connsiteY4858" fmla="*/ 1228682 h 6191997"/>
              <a:gd name="connsiteX4859" fmla="*/ 5963188 w 10679450"/>
              <a:gd name="connsiteY4859" fmla="*/ 1250917 h 6191997"/>
              <a:gd name="connsiteX4860" fmla="*/ 5936012 w 10679450"/>
              <a:gd name="connsiteY4860" fmla="*/ 1245976 h 6191997"/>
              <a:gd name="connsiteX4861" fmla="*/ 5933598 w 10679450"/>
              <a:gd name="connsiteY4861" fmla="*/ 1260463 h 6191997"/>
              <a:gd name="connsiteX4862" fmla="*/ 5943424 w 10679450"/>
              <a:gd name="connsiteY4862" fmla="*/ 1263269 h 6191997"/>
              <a:gd name="connsiteX4863" fmla="*/ 5939846 w 10679450"/>
              <a:gd name="connsiteY4863" fmla="*/ 1264078 h 6191997"/>
              <a:gd name="connsiteX4864" fmla="*/ 5941263 w 10679450"/>
              <a:gd name="connsiteY4864" fmla="*/ 1264814 h 6191997"/>
              <a:gd name="connsiteX4865" fmla="*/ 5943424 w 10679450"/>
              <a:gd name="connsiteY4865" fmla="*/ 1270681 h 6191997"/>
              <a:gd name="connsiteX4866" fmla="*/ 5963188 w 10679450"/>
              <a:gd name="connsiteY4866" fmla="*/ 1270681 h 6191997"/>
              <a:gd name="connsiteX4867" fmla="*/ 5960718 w 10679450"/>
              <a:gd name="connsiteY4867" fmla="*/ 1280564 h 6191997"/>
              <a:gd name="connsiteX4868" fmla="*/ 5970600 w 10679450"/>
              <a:gd name="connsiteY4868" fmla="*/ 1273152 h 6191997"/>
              <a:gd name="connsiteX4869" fmla="*/ 5975541 w 10679450"/>
              <a:gd name="connsiteY4869" fmla="*/ 1287976 h 6191997"/>
              <a:gd name="connsiteX4870" fmla="*/ 6029893 w 10679450"/>
              <a:gd name="connsiteY4870" fmla="*/ 1287976 h 6191997"/>
              <a:gd name="connsiteX4871" fmla="*/ 6138597 w 10679450"/>
              <a:gd name="connsiteY4871" fmla="*/ 1369503 h 6191997"/>
              <a:gd name="connsiteX4872" fmla="*/ 6133656 w 10679450"/>
              <a:gd name="connsiteY4872" fmla="*/ 1359621 h 6191997"/>
              <a:gd name="connsiteX4873" fmla="*/ 6143538 w 10679450"/>
              <a:gd name="connsiteY4873" fmla="*/ 1376916 h 6191997"/>
              <a:gd name="connsiteX4874" fmla="*/ 6165773 w 10679450"/>
              <a:gd name="connsiteY4874" fmla="*/ 1384326 h 6191997"/>
              <a:gd name="connsiteX4875" fmla="*/ 6163302 w 10679450"/>
              <a:gd name="connsiteY4875" fmla="*/ 1376916 h 6191997"/>
              <a:gd name="connsiteX4876" fmla="*/ 6168243 w 10679450"/>
              <a:gd name="connsiteY4876" fmla="*/ 1520207 h 6191997"/>
              <a:gd name="connsiteX4877" fmla="*/ 6005188 w 10679450"/>
              <a:gd name="connsiteY4877" fmla="*/ 1497972 h 6191997"/>
              <a:gd name="connsiteX4878" fmla="*/ 5980482 w 10679450"/>
              <a:gd name="connsiteY4878" fmla="*/ 1478208 h 6191997"/>
              <a:gd name="connsiteX4879" fmla="*/ 5928601 w 10679450"/>
              <a:gd name="connsiteY4879" fmla="*/ 1460913 h 6191997"/>
              <a:gd name="connsiteX4880" fmla="*/ 5970600 w 10679450"/>
              <a:gd name="connsiteY4880" fmla="*/ 1507853 h 6191997"/>
              <a:gd name="connsiteX4881" fmla="*/ 6005188 w 10679450"/>
              <a:gd name="connsiteY4881" fmla="*/ 1537501 h 6191997"/>
              <a:gd name="connsiteX4882" fmla="*/ 6000246 w 10679450"/>
              <a:gd name="connsiteY4882" fmla="*/ 1591852 h 6191997"/>
              <a:gd name="connsiteX4883" fmla="*/ 6007658 w 10679450"/>
              <a:gd name="connsiteY4883" fmla="*/ 1651144 h 6191997"/>
              <a:gd name="connsiteX4884" fmla="*/ 6094127 w 10679450"/>
              <a:gd name="connsiteY4884" fmla="*/ 1698086 h 6191997"/>
              <a:gd name="connsiteX4885" fmla="*/ 6113891 w 10679450"/>
              <a:gd name="connsiteY4885" fmla="*/ 1690673 h 6191997"/>
              <a:gd name="connsiteX4886" fmla="*/ 6104009 w 10679450"/>
              <a:gd name="connsiteY4886" fmla="*/ 1651144 h 6191997"/>
              <a:gd name="connsiteX4887" fmla="*/ 6074362 w 10679450"/>
              <a:gd name="connsiteY4887" fmla="*/ 1601734 h 6191997"/>
              <a:gd name="connsiteX4888" fmla="*/ 6116362 w 10679450"/>
              <a:gd name="connsiteY4888" fmla="*/ 1626439 h 6191997"/>
              <a:gd name="connsiteX4889" fmla="*/ 6108950 w 10679450"/>
              <a:gd name="connsiteY4889" fmla="*/ 1641263 h 6191997"/>
              <a:gd name="connsiteX4890" fmla="*/ 6190478 w 10679450"/>
              <a:gd name="connsiteY4890" fmla="*/ 1651144 h 6191997"/>
              <a:gd name="connsiteX4891" fmla="*/ 6178125 w 10679450"/>
              <a:gd name="connsiteY4891" fmla="*/ 1554793 h 6191997"/>
              <a:gd name="connsiteX4892" fmla="*/ 6232477 w 10679450"/>
              <a:gd name="connsiteY4892" fmla="*/ 1500443 h 6191997"/>
              <a:gd name="connsiteX4893" fmla="*/ 6267065 w 10679450"/>
              <a:gd name="connsiteY4893" fmla="*/ 1535029 h 6191997"/>
              <a:gd name="connsiteX4894" fmla="*/ 6289300 w 10679450"/>
              <a:gd name="connsiteY4894" fmla="*/ 1547382 h 6191997"/>
              <a:gd name="connsiteX4895" fmla="*/ 6299182 w 10679450"/>
              <a:gd name="connsiteY4895" fmla="*/ 1485618 h 6191997"/>
              <a:gd name="connsiteX4896" fmla="*/ 6289300 w 10679450"/>
              <a:gd name="connsiteY4896" fmla="*/ 1451031 h 6191997"/>
              <a:gd name="connsiteX4897" fmla="*/ 6289300 w 10679450"/>
              <a:gd name="connsiteY4897" fmla="*/ 1396679 h 6191997"/>
              <a:gd name="connsiteX4898" fmla="*/ 6264594 w 10679450"/>
              <a:gd name="connsiteY4898" fmla="*/ 1332445 h 6191997"/>
              <a:gd name="connsiteX4899" fmla="*/ 6331298 w 10679450"/>
              <a:gd name="connsiteY4899" fmla="*/ 1347268 h 6191997"/>
              <a:gd name="connsiteX4900" fmla="*/ 6358475 w 10679450"/>
              <a:gd name="connsiteY4900" fmla="*/ 1371975 h 6191997"/>
              <a:gd name="connsiteX4901" fmla="*/ 6365887 w 10679450"/>
              <a:gd name="connsiteY4901" fmla="*/ 1401620 h 6191997"/>
              <a:gd name="connsiteX4902" fmla="*/ 6316475 w 10679450"/>
              <a:gd name="connsiteY4902" fmla="*/ 1433737 h 6191997"/>
              <a:gd name="connsiteX4903" fmla="*/ 6360945 w 10679450"/>
              <a:gd name="connsiteY4903" fmla="*/ 1475736 h 6191997"/>
              <a:gd name="connsiteX4904" fmla="*/ 6365887 w 10679450"/>
              <a:gd name="connsiteY4904" fmla="*/ 1490559 h 6191997"/>
              <a:gd name="connsiteX4905" fmla="*/ 6385651 w 10679450"/>
              <a:gd name="connsiteY4905" fmla="*/ 1475736 h 6191997"/>
              <a:gd name="connsiteX4906" fmla="*/ 6398003 w 10679450"/>
              <a:gd name="connsiteY4906" fmla="*/ 1448561 h 6191997"/>
              <a:gd name="connsiteX4907" fmla="*/ 6415297 w 10679450"/>
              <a:gd name="connsiteY4907" fmla="*/ 1418914 h 6191997"/>
              <a:gd name="connsiteX4908" fmla="*/ 6432591 w 10679450"/>
              <a:gd name="connsiteY4908" fmla="*/ 1401620 h 6191997"/>
              <a:gd name="connsiteX4909" fmla="*/ 6538825 w 10679450"/>
              <a:gd name="connsiteY4909" fmla="*/ 1359621 h 6191997"/>
              <a:gd name="connsiteX4910" fmla="*/ 6541294 w 10679450"/>
              <a:gd name="connsiteY4910" fmla="*/ 1339856 h 6191997"/>
              <a:gd name="connsiteX4911" fmla="*/ 6558589 w 10679450"/>
              <a:gd name="connsiteY4911" fmla="*/ 1325034 h 6191997"/>
              <a:gd name="connsiteX4912" fmla="*/ 6566000 w 10679450"/>
              <a:gd name="connsiteY4912" fmla="*/ 1322564 h 6191997"/>
              <a:gd name="connsiteX4913" fmla="*/ 6607999 w 10679450"/>
              <a:gd name="connsiteY4913" fmla="*/ 1305269 h 6191997"/>
              <a:gd name="connsiteX4914" fmla="*/ 6583294 w 10679450"/>
              <a:gd name="connsiteY4914" fmla="*/ 1320092 h 6191997"/>
              <a:gd name="connsiteX4915" fmla="*/ 6590705 w 10679450"/>
              <a:gd name="connsiteY4915" fmla="*/ 1347268 h 6191997"/>
              <a:gd name="connsiteX4916" fmla="*/ 6617881 w 10679450"/>
              <a:gd name="connsiteY4916" fmla="*/ 1374444 h 6191997"/>
              <a:gd name="connsiteX4917" fmla="*/ 6682116 w 10679450"/>
              <a:gd name="connsiteY4917" fmla="*/ 1339856 h 6191997"/>
              <a:gd name="connsiteX4918" fmla="*/ 6743879 w 10679450"/>
              <a:gd name="connsiteY4918" fmla="*/ 1305269 h 6191997"/>
              <a:gd name="connsiteX4919" fmla="*/ 6748821 w 10679450"/>
              <a:gd name="connsiteY4919" fmla="*/ 1334916 h 6191997"/>
              <a:gd name="connsiteX4920" fmla="*/ 6758703 w 10679450"/>
              <a:gd name="connsiteY4920" fmla="*/ 1362091 h 6191997"/>
              <a:gd name="connsiteX4921" fmla="*/ 6768585 w 10679450"/>
              <a:gd name="connsiteY4921" fmla="*/ 1339856 h 6191997"/>
              <a:gd name="connsiteX4922" fmla="*/ 6800701 w 10679450"/>
              <a:gd name="connsiteY4922" fmla="*/ 1295387 h 6191997"/>
              <a:gd name="connsiteX4923" fmla="*/ 6798231 w 10679450"/>
              <a:gd name="connsiteY4923" fmla="*/ 1297857 h 6191997"/>
              <a:gd name="connsiteX4924" fmla="*/ 6789092 w 10679450"/>
              <a:gd name="connsiteY4924" fmla="*/ 1262078 h 6191997"/>
              <a:gd name="connsiteX4925" fmla="*/ 6793146 w 10679450"/>
              <a:gd name="connsiteY4925" fmla="*/ 1248218 h 6191997"/>
              <a:gd name="connsiteX4926" fmla="*/ 6780937 w 10679450"/>
              <a:gd name="connsiteY4926" fmla="*/ 1228682 h 6191997"/>
              <a:gd name="connsiteX4927" fmla="*/ 6773525 w 10679450"/>
              <a:gd name="connsiteY4927" fmla="*/ 1206447 h 6191997"/>
              <a:gd name="connsiteX4928" fmla="*/ 6783407 w 10679450"/>
              <a:gd name="connsiteY4928" fmla="*/ 1208918 h 6191997"/>
              <a:gd name="connsiteX4929" fmla="*/ 6781863 w 10679450"/>
              <a:gd name="connsiteY4929" fmla="*/ 1193477 h 6191997"/>
              <a:gd name="connsiteX4930" fmla="*/ 6800701 w 10679450"/>
              <a:gd name="connsiteY4930" fmla="*/ 1203977 h 6191997"/>
              <a:gd name="connsiteX4931" fmla="*/ 6831970 w 10679450"/>
              <a:gd name="connsiteY4931" fmla="*/ 1240456 h 6191997"/>
              <a:gd name="connsiteX4932" fmla="*/ 6831802 w 10679450"/>
              <a:gd name="connsiteY4932" fmla="*/ 1241795 h 6191997"/>
              <a:gd name="connsiteX4933" fmla="*/ 6835907 w 10679450"/>
              <a:gd name="connsiteY4933" fmla="*/ 1242579 h 6191997"/>
              <a:gd name="connsiteX4934" fmla="*/ 6943993 w 10679450"/>
              <a:gd name="connsiteY4934" fmla="*/ 1292917 h 6191997"/>
              <a:gd name="connsiteX4935" fmla="*/ 6985992 w 10679450"/>
              <a:gd name="connsiteY4935" fmla="*/ 1325034 h 6191997"/>
              <a:gd name="connsiteX4936" fmla="*/ 7020580 w 10679450"/>
              <a:gd name="connsiteY4936" fmla="*/ 1367032 h 6191997"/>
              <a:gd name="connsiteX4937" fmla="*/ 7015639 w 10679450"/>
              <a:gd name="connsiteY4937" fmla="*/ 1260799 h 6191997"/>
              <a:gd name="connsiteX4938" fmla="*/ 6981051 w 10679450"/>
              <a:gd name="connsiteY4938" fmla="*/ 1258329 h 6191997"/>
              <a:gd name="connsiteX4939" fmla="*/ 6978580 w 10679450"/>
              <a:gd name="connsiteY4939" fmla="*/ 1213860 h 6191997"/>
              <a:gd name="connsiteX4940" fmla="*/ 6971169 w 10679450"/>
              <a:gd name="connsiteY4940" fmla="*/ 1152096 h 6191997"/>
              <a:gd name="connsiteX4941" fmla="*/ 6983522 w 10679450"/>
              <a:gd name="connsiteY4941" fmla="*/ 1115037 h 6191997"/>
              <a:gd name="connsiteX4942" fmla="*/ 6976110 w 10679450"/>
              <a:gd name="connsiteY4942" fmla="*/ 1122450 h 6191997"/>
              <a:gd name="connsiteX4943" fmla="*/ 7025521 w 10679450"/>
              <a:gd name="connsiteY4943" fmla="*/ 1043392 h 6191997"/>
              <a:gd name="connsiteX4944" fmla="*/ 7067520 w 10679450"/>
              <a:gd name="connsiteY4944" fmla="*/ 937159 h 6191997"/>
              <a:gd name="connsiteX4945" fmla="*/ 7149048 w 10679450"/>
              <a:gd name="connsiteY4945" fmla="*/ 959393 h 6191997"/>
              <a:gd name="connsiteX4946" fmla="*/ 7136695 w 10679450"/>
              <a:gd name="connsiteY4946" fmla="*/ 1055744 h 6191997"/>
              <a:gd name="connsiteX4947" fmla="*/ 7124342 w 10679450"/>
              <a:gd name="connsiteY4947" fmla="*/ 1077979 h 6191997"/>
              <a:gd name="connsiteX4948" fmla="*/ 7146577 w 10679450"/>
              <a:gd name="connsiteY4948" fmla="*/ 1119979 h 6191997"/>
              <a:gd name="connsiteX4949" fmla="*/ 7144107 w 10679450"/>
              <a:gd name="connsiteY4949" fmla="*/ 1194095 h 6191997"/>
              <a:gd name="connsiteX4950" fmla="*/ 7149048 w 10679450"/>
              <a:gd name="connsiteY4950" fmla="*/ 1243505 h 6191997"/>
              <a:gd name="connsiteX4951" fmla="*/ 7146577 w 10679450"/>
              <a:gd name="connsiteY4951" fmla="*/ 1275622 h 6191997"/>
              <a:gd name="connsiteX4952" fmla="*/ 7168812 w 10679450"/>
              <a:gd name="connsiteY4952" fmla="*/ 1329974 h 6191997"/>
              <a:gd name="connsiteX4953" fmla="*/ 7111990 w 10679450"/>
              <a:gd name="connsiteY4953" fmla="*/ 1446090 h 6191997"/>
              <a:gd name="connsiteX4954" fmla="*/ 7129284 w 10679450"/>
              <a:gd name="connsiteY4954" fmla="*/ 1460913 h 6191997"/>
              <a:gd name="connsiteX4955" fmla="*/ 7099637 w 10679450"/>
              <a:gd name="connsiteY4955" fmla="*/ 1468325 h 6191997"/>
              <a:gd name="connsiteX4956" fmla="*/ 7065049 w 10679450"/>
              <a:gd name="connsiteY4956" fmla="*/ 1483149 h 6191997"/>
              <a:gd name="connsiteX4957" fmla="*/ 7072461 w 10679450"/>
              <a:gd name="connsiteY4957" fmla="*/ 1505383 h 6191997"/>
              <a:gd name="connsiteX4958" fmla="*/ 7126813 w 10679450"/>
              <a:gd name="connsiteY4958" fmla="*/ 1515265 h 6191997"/>
              <a:gd name="connsiteX4959" fmla="*/ 7137622 w 10679450"/>
              <a:gd name="connsiteY4959" fmla="*/ 1506310 h 6191997"/>
              <a:gd name="connsiteX4960" fmla="*/ 7137515 w 10679450"/>
              <a:gd name="connsiteY4960" fmla="*/ 1505965 h 6191997"/>
              <a:gd name="connsiteX4961" fmla="*/ 7132564 w 10679450"/>
              <a:gd name="connsiteY4961" fmla="*/ 1505924 h 6191997"/>
              <a:gd name="connsiteX4962" fmla="*/ 7124341 w 10679450"/>
              <a:gd name="connsiteY4962" fmla="*/ 1497972 h 6191997"/>
              <a:gd name="connsiteX4963" fmla="*/ 7141930 w 10679450"/>
              <a:gd name="connsiteY4963" fmla="*/ 1487853 h 6191997"/>
              <a:gd name="connsiteX4964" fmla="*/ 7156219 w 10679450"/>
              <a:gd name="connsiteY4964" fmla="*/ 1483848 h 6191997"/>
              <a:gd name="connsiteX4965" fmla="*/ 7157695 w 10679450"/>
              <a:gd name="connsiteY4965" fmla="*/ 1482839 h 6191997"/>
              <a:gd name="connsiteX4966" fmla="*/ 7176224 w 10679450"/>
              <a:gd name="connsiteY4966" fmla="*/ 1468325 h 6191997"/>
              <a:gd name="connsiteX4967" fmla="*/ 7200929 w 10679450"/>
              <a:gd name="connsiteY4967" fmla="*/ 1418914 h 6191997"/>
              <a:gd name="connsiteX4968" fmla="*/ 7208340 w 10679450"/>
              <a:gd name="connsiteY4968" fmla="*/ 1369503 h 6191997"/>
              <a:gd name="connsiteX4969" fmla="*/ 7215753 w 10679450"/>
              <a:gd name="connsiteY4969" fmla="*/ 1315151 h 6191997"/>
              <a:gd name="connsiteX4970" fmla="*/ 7270104 w 10679450"/>
              <a:gd name="connsiteY4970" fmla="*/ 1305269 h 6191997"/>
              <a:gd name="connsiteX4971" fmla="*/ 7277516 w 10679450"/>
              <a:gd name="connsiteY4971" fmla="*/ 1325034 h 6191997"/>
              <a:gd name="connsiteX4972" fmla="*/ 7334338 w 10679450"/>
              <a:gd name="connsiteY4972" fmla="*/ 1413973 h 6191997"/>
              <a:gd name="connsiteX4973" fmla="*/ 7294809 w 10679450"/>
              <a:gd name="connsiteY4973" fmla="*/ 1371975 h 6191997"/>
              <a:gd name="connsiteX4974" fmla="*/ 7299751 w 10679450"/>
              <a:gd name="connsiteY4974" fmla="*/ 1320092 h 6191997"/>
              <a:gd name="connsiteX4975" fmla="*/ 7230576 w 10679450"/>
              <a:gd name="connsiteY4975" fmla="*/ 1280564 h 6191997"/>
              <a:gd name="connsiteX4976" fmla="*/ 7181165 w 10679450"/>
              <a:gd name="connsiteY4976" fmla="*/ 1278093 h 6191997"/>
              <a:gd name="connsiteX4977" fmla="*/ 7176224 w 10679450"/>
              <a:gd name="connsiteY4977" fmla="*/ 1228682 h 6191997"/>
              <a:gd name="connsiteX4978" fmla="*/ 7186106 w 10679450"/>
              <a:gd name="connsiteY4978" fmla="*/ 1189155 h 6191997"/>
              <a:gd name="connsiteX4979" fmla="*/ 7166342 w 10679450"/>
              <a:gd name="connsiteY4979" fmla="*/ 1087862 h 6191997"/>
              <a:gd name="connsiteX4980" fmla="*/ 7186106 w 10679450"/>
              <a:gd name="connsiteY4980" fmla="*/ 1028569 h 6191997"/>
              <a:gd name="connsiteX4981" fmla="*/ 7218223 w 10679450"/>
              <a:gd name="connsiteY4981" fmla="*/ 996452 h 6191997"/>
              <a:gd name="connsiteX4982" fmla="*/ 7220693 w 10679450"/>
              <a:gd name="connsiteY4982" fmla="*/ 942100 h 6191997"/>
              <a:gd name="connsiteX4983" fmla="*/ 7235517 w 10679450"/>
              <a:gd name="connsiteY4983" fmla="*/ 1006335 h 6191997"/>
              <a:gd name="connsiteX4984" fmla="*/ 7225635 w 10679450"/>
              <a:gd name="connsiteY4984" fmla="*/ 1045862 h 6191997"/>
              <a:gd name="connsiteX4985" fmla="*/ 7225635 w 10679450"/>
              <a:gd name="connsiteY4985" fmla="*/ 1077979 h 6191997"/>
              <a:gd name="connsiteX4986" fmla="*/ 7297280 w 10679450"/>
              <a:gd name="connsiteY4986" fmla="*/ 1107626 h 6191997"/>
              <a:gd name="connsiteX4987" fmla="*/ 7321985 w 10679450"/>
              <a:gd name="connsiteY4987" fmla="*/ 1124921 h 6191997"/>
              <a:gd name="connsiteX4988" fmla="*/ 7314574 w 10679450"/>
              <a:gd name="connsiteY4988" fmla="*/ 1095273 h 6191997"/>
              <a:gd name="connsiteX4989" fmla="*/ 7307162 w 10679450"/>
              <a:gd name="connsiteY4989" fmla="*/ 1085391 h 6191997"/>
              <a:gd name="connsiteX4990" fmla="*/ 7260222 w 10679450"/>
              <a:gd name="connsiteY4990" fmla="*/ 1068097 h 6191997"/>
              <a:gd name="connsiteX4991" fmla="*/ 7275045 w 10679450"/>
              <a:gd name="connsiteY4991" fmla="*/ 1055744 h 6191997"/>
              <a:gd name="connsiteX4992" fmla="*/ 7289869 w 10679450"/>
              <a:gd name="connsiteY4992" fmla="*/ 1021157 h 6191997"/>
              <a:gd name="connsiteX4993" fmla="*/ 7330941 w 10679450"/>
              <a:gd name="connsiteY4993" fmla="*/ 993363 h 6191997"/>
              <a:gd name="connsiteX4994" fmla="*/ 7336469 w 10679450"/>
              <a:gd name="connsiteY4994" fmla="*/ 994398 h 6191997"/>
              <a:gd name="connsiteX4995" fmla="*/ 7336809 w 10679450"/>
              <a:gd name="connsiteY4995" fmla="*/ 993981 h 6191997"/>
              <a:gd name="connsiteX4996" fmla="*/ 7351246 w 10679450"/>
              <a:gd name="connsiteY4996" fmla="*/ 988847 h 6191997"/>
              <a:gd name="connsiteX4997" fmla="*/ 7358553 w 10679450"/>
              <a:gd name="connsiteY4997" fmla="*/ 995800 h 6191997"/>
              <a:gd name="connsiteX4998" fmla="*/ 7358750 w 10679450"/>
              <a:gd name="connsiteY4998" fmla="*/ 999392 h 6191997"/>
              <a:gd name="connsiteX4999" fmla="*/ 7381278 w 10679450"/>
              <a:gd name="connsiteY4999" fmla="*/ 1013745 h 6191997"/>
              <a:gd name="connsiteX5000" fmla="*/ 7408454 w 10679450"/>
              <a:gd name="connsiteY5000" fmla="*/ 1048333 h 6191997"/>
              <a:gd name="connsiteX5001" fmla="*/ 7455395 w 10679450"/>
              <a:gd name="connsiteY5001" fmla="*/ 1050803 h 6191997"/>
              <a:gd name="connsiteX5002" fmla="*/ 7438101 w 10679450"/>
              <a:gd name="connsiteY5002" fmla="*/ 1117508 h 6191997"/>
              <a:gd name="connsiteX5003" fmla="*/ 7465277 w 10679450"/>
              <a:gd name="connsiteY5003" fmla="*/ 1206447 h 6191997"/>
              <a:gd name="connsiteX5004" fmla="*/ 7462807 w 10679450"/>
              <a:gd name="connsiteY5004" fmla="*/ 1186683 h 6191997"/>
              <a:gd name="connsiteX5005" fmla="*/ 7467747 w 10679450"/>
              <a:gd name="connsiteY5005" fmla="*/ 1115037 h 6191997"/>
              <a:gd name="connsiteX5006" fmla="*/ 7472689 w 10679450"/>
              <a:gd name="connsiteY5006" fmla="*/ 1043392 h 6191997"/>
              <a:gd name="connsiteX5007" fmla="*/ 7435630 w 10679450"/>
              <a:gd name="connsiteY5007" fmla="*/ 1021157 h 6191997"/>
              <a:gd name="connsiteX5008" fmla="*/ 7405058 w 10679450"/>
              <a:gd name="connsiteY5008" fmla="*/ 983636 h 6191997"/>
              <a:gd name="connsiteX5009" fmla="*/ 7398733 w 10679450"/>
              <a:gd name="connsiteY5009" fmla="*/ 974321 h 6191997"/>
              <a:gd name="connsiteX5010" fmla="*/ 7398573 w 10679450"/>
              <a:gd name="connsiteY5010" fmla="*/ 976688 h 6191997"/>
              <a:gd name="connsiteX5011" fmla="*/ 7384676 w 10679450"/>
              <a:gd name="connsiteY5011" fmla="*/ 944377 h 6191997"/>
              <a:gd name="connsiteX5012" fmla="*/ 7393632 w 10679450"/>
              <a:gd name="connsiteY5012" fmla="*/ 942100 h 6191997"/>
              <a:gd name="connsiteX5013" fmla="*/ 7393632 w 10679450"/>
              <a:gd name="connsiteY5013" fmla="*/ 934379 h 6191997"/>
              <a:gd name="connsiteX5014" fmla="*/ 7378808 w 10679450"/>
              <a:gd name="connsiteY5014" fmla="*/ 907512 h 6191997"/>
              <a:gd name="connsiteX5015" fmla="*/ 7381278 w 10679450"/>
              <a:gd name="connsiteY5015" fmla="*/ 887748 h 6191997"/>
              <a:gd name="connsiteX5016" fmla="*/ 7393631 w 10679450"/>
              <a:gd name="connsiteY5016" fmla="*/ 877867 h 6191997"/>
              <a:gd name="connsiteX5017" fmla="*/ 7386220 w 10679450"/>
              <a:gd name="connsiteY5017" fmla="*/ 870454 h 6191997"/>
              <a:gd name="connsiteX5018" fmla="*/ 7566569 w 10679450"/>
              <a:gd name="connsiteY5018" fmla="*/ 818573 h 6191997"/>
              <a:gd name="connsiteX5019" fmla="*/ 7576452 w 10679450"/>
              <a:gd name="connsiteY5019" fmla="*/ 816102 h 6191997"/>
              <a:gd name="connsiteX5020" fmla="*/ 7566569 w 10679450"/>
              <a:gd name="connsiteY5020" fmla="*/ 771632 h 6191997"/>
              <a:gd name="connsiteX5021" fmla="*/ 7546805 w 10679450"/>
              <a:gd name="connsiteY5021" fmla="*/ 732104 h 6191997"/>
              <a:gd name="connsiteX5022" fmla="*/ 7569040 w 10679450"/>
              <a:gd name="connsiteY5022" fmla="*/ 754339 h 6191997"/>
              <a:gd name="connsiteX5023" fmla="*/ 7598686 w 10679450"/>
              <a:gd name="connsiteY5023" fmla="*/ 709869 h 6191997"/>
              <a:gd name="connsiteX5024" fmla="*/ 7573981 w 10679450"/>
              <a:gd name="connsiteY5024" fmla="*/ 702457 h 6191997"/>
              <a:gd name="connsiteX5025" fmla="*/ 7608568 w 10679450"/>
              <a:gd name="connsiteY5025" fmla="*/ 695046 h 6191997"/>
              <a:gd name="connsiteX5026" fmla="*/ 7638215 w 10679450"/>
              <a:gd name="connsiteY5026" fmla="*/ 667870 h 6191997"/>
              <a:gd name="connsiteX5027" fmla="*/ 7633274 w 10679450"/>
              <a:gd name="connsiteY5027" fmla="*/ 665399 h 6191997"/>
              <a:gd name="connsiteX5028" fmla="*/ 7643156 w 10679450"/>
              <a:gd name="connsiteY5028" fmla="*/ 657988 h 6191997"/>
              <a:gd name="connsiteX5029" fmla="*/ 7670332 w 10679450"/>
              <a:gd name="connsiteY5029" fmla="*/ 655517 h 6191997"/>
              <a:gd name="connsiteX5030" fmla="*/ 7662921 w 10679450"/>
              <a:gd name="connsiteY5030" fmla="*/ 650576 h 6191997"/>
              <a:gd name="connsiteX5031" fmla="*/ 7771624 w 10679450"/>
              <a:gd name="connsiteY5031" fmla="*/ 601166 h 6191997"/>
              <a:gd name="connsiteX5032" fmla="*/ 7766683 w 10679450"/>
              <a:gd name="connsiteY5032" fmla="*/ 606106 h 6191997"/>
              <a:gd name="connsiteX5033" fmla="*/ 7761742 w 10679450"/>
              <a:gd name="connsiteY5033" fmla="*/ 598695 h 6191997"/>
              <a:gd name="connsiteX5034" fmla="*/ 7751859 w 10679450"/>
              <a:gd name="connsiteY5034" fmla="*/ 603636 h 6191997"/>
              <a:gd name="connsiteX5035" fmla="*/ 7749389 w 10679450"/>
              <a:gd name="connsiteY5035" fmla="*/ 591284 h 6191997"/>
              <a:gd name="connsiteX5036" fmla="*/ 7764212 w 10679450"/>
              <a:gd name="connsiteY5036" fmla="*/ 586342 h 6191997"/>
              <a:gd name="connsiteX5037" fmla="*/ 7779035 w 10679450"/>
              <a:gd name="connsiteY5037" fmla="*/ 588812 h 6191997"/>
              <a:gd name="connsiteX5038" fmla="*/ 7774095 w 10679450"/>
              <a:gd name="connsiteY5038" fmla="*/ 583871 h 6191997"/>
              <a:gd name="connsiteX5039" fmla="*/ 7835858 w 10679450"/>
              <a:gd name="connsiteY5039" fmla="*/ 608577 h 6191997"/>
              <a:gd name="connsiteX5040" fmla="*/ 7858093 w 10679450"/>
              <a:gd name="connsiteY5040" fmla="*/ 591284 h 6191997"/>
              <a:gd name="connsiteX5041" fmla="*/ 7858093 w 10679450"/>
              <a:gd name="connsiteY5041" fmla="*/ 606106 h 6191997"/>
              <a:gd name="connsiteX5042" fmla="*/ 7880328 w 10679450"/>
              <a:gd name="connsiteY5042" fmla="*/ 591284 h 6191997"/>
              <a:gd name="connsiteX5043" fmla="*/ 7880328 w 10679450"/>
              <a:gd name="connsiteY5043" fmla="*/ 601166 h 6191997"/>
              <a:gd name="connsiteX5044" fmla="*/ 7900092 w 10679450"/>
              <a:gd name="connsiteY5044" fmla="*/ 593754 h 6191997"/>
              <a:gd name="connsiteX5045" fmla="*/ 7898081 w 10679450"/>
              <a:gd name="connsiteY5045" fmla="*/ 587888 h 6191997"/>
              <a:gd name="connsiteX5046" fmla="*/ 7883107 w 10679450"/>
              <a:gd name="connsiteY5046" fmla="*/ 584798 h 6191997"/>
              <a:gd name="connsiteX5047" fmla="*/ 7876976 w 10679450"/>
              <a:gd name="connsiteY5047" fmla="*/ 576810 h 6191997"/>
              <a:gd name="connsiteX5048" fmla="*/ 7882798 w 10679450"/>
              <a:gd name="connsiteY5048" fmla="*/ 569048 h 6191997"/>
              <a:gd name="connsiteX5049" fmla="*/ 7899783 w 10679450"/>
              <a:gd name="connsiteY5049" fmla="*/ 572136 h 6191997"/>
              <a:gd name="connsiteX5050" fmla="*/ 7902562 w 10679450"/>
              <a:gd name="connsiteY5050" fmla="*/ 577249 h 6191997"/>
              <a:gd name="connsiteX5051" fmla="*/ 7902562 w 10679450"/>
              <a:gd name="connsiteY5051" fmla="*/ 582087 h 6191997"/>
              <a:gd name="connsiteX5052" fmla="*/ 7905007 w 10679450"/>
              <a:gd name="connsiteY5052" fmla="*/ 581748 h 6191997"/>
              <a:gd name="connsiteX5053" fmla="*/ 7902562 w 10679450"/>
              <a:gd name="connsiteY5053" fmla="*/ 577249 h 6191997"/>
              <a:gd name="connsiteX5054" fmla="*/ 7902562 w 10679450"/>
              <a:gd name="connsiteY5054" fmla="*/ 571518 h 6191997"/>
              <a:gd name="connsiteX5055" fmla="*/ 7905930 w 10679450"/>
              <a:gd name="connsiteY5055" fmla="*/ 581620 h 6191997"/>
              <a:gd name="connsiteX5056" fmla="*/ 7907504 w 10679450"/>
              <a:gd name="connsiteY5056" fmla="*/ 581401 h 6191997"/>
              <a:gd name="connsiteX5057" fmla="*/ 7929739 w 10679450"/>
              <a:gd name="connsiteY5057" fmla="*/ 564107 h 6191997"/>
              <a:gd name="connsiteX5058" fmla="*/ 7939621 w 10679450"/>
              <a:gd name="connsiteY5058" fmla="*/ 561637 h 6191997"/>
              <a:gd name="connsiteX5059" fmla="*/ 7959385 w 10679450"/>
              <a:gd name="connsiteY5059" fmla="*/ 586342 h 6191997"/>
              <a:gd name="connsiteX5060" fmla="*/ 7934680 w 10679450"/>
              <a:gd name="connsiteY5060" fmla="*/ 529519 h 6191997"/>
              <a:gd name="connsiteX5061" fmla="*/ 8001384 w 10679450"/>
              <a:gd name="connsiteY5061" fmla="*/ 504814 h 6191997"/>
              <a:gd name="connsiteX5062" fmla="*/ 8008796 w 10679450"/>
              <a:gd name="connsiteY5062" fmla="*/ 509755 h 6191997"/>
              <a:gd name="connsiteX5063" fmla="*/ 8087935 w 10679450"/>
              <a:gd name="connsiteY5063" fmla="*/ 368906 h 6191997"/>
              <a:gd name="connsiteX5064" fmla="*/ 4493216 w 10679450"/>
              <a:gd name="connsiteY5064" fmla="*/ 354112 h 6191997"/>
              <a:gd name="connsiteX5065" fmla="*/ 4483334 w 10679450"/>
              <a:gd name="connsiteY5065" fmla="*/ 391170 h 6191997"/>
              <a:gd name="connsiteX5066" fmla="*/ 4493216 w 10679450"/>
              <a:gd name="connsiteY5066" fmla="*/ 354112 h 6191997"/>
              <a:gd name="connsiteX5067" fmla="*/ 1973276 w 10679450"/>
              <a:gd name="connsiteY5067" fmla="*/ 346699 h 6191997"/>
              <a:gd name="connsiteX5068" fmla="*/ 2005393 w 10679450"/>
              <a:gd name="connsiteY5068" fmla="*/ 368935 h 6191997"/>
              <a:gd name="connsiteX5069" fmla="*/ 1968335 w 10679450"/>
              <a:gd name="connsiteY5069" fmla="*/ 371406 h 6191997"/>
              <a:gd name="connsiteX5070" fmla="*/ 1973276 w 10679450"/>
              <a:gd name="connsiteY5070" fmla="*/ 346699 h 6191997"/>
              <a:gd name="connsiteX5071" fmla="*/ 1597751 w 10679450"/>
              <a:gd name="connsiteY5071" fmla="*/ 334346 h 6191997"/>
              <a:gd name="connsiteX5072" fmla="*/ 1615044 w 10679450"/>
              <a:gd name="connsiteY5072" fmla="*/ 378817 h 6191997"/>
              <a:gd name="connsiteX5073" fmla="*/ 1582927 w 10679450"/>
              <a:gd name="connsiteY5073" fmla="*/ 349170 h 6191997"/>
              <a:gd name="connsiteX5074" fmla="*/ 1597751 w 10679450"/>
              <a:gd name="connsiteY5074" fmla="*/ 334346 h 6191997"/>
              <a:gd name="connsiteX5075" fmla="*/ 1718422 w 10679450"/>
              <a:gd name="connsiteY5075" fmla="*/ 324619 h 6191997"/>
              <a:gd name="connsiteX5076" fmla="*/ 1731160 w 10679450"/>
              <a:gd name="connsiteY5076" fmla="*/ 326935 h 6191997"/>
              <a:gd name="connsiteX5077" fmla="*/ 1699044 w 10679450"/>
              <a:gd name="connsiteY5077" fmla="*/ 361524 h 6191997"/>
              <a:gd name="connsiteX5078" fmla="*/ 1703985 w 10679450"/>
              <a:gd name="connsiteY5078" fmla="*/ 363993 h 6191997"/>
              <a:gd name="connsiteX5079" fmla="*/ 1686690 w 10679450"/>
              <a:gd name="connsiteY5079" fmla="*/ 366464 h 6191997"/>
              <a:gd name="connsiteX5080" fmla="*/ 1689161 w 10679450"/>
              <a:gd name="connsiteY5080" fmla="*/ 373876 h 6191997"/>
              <a:gd name="connsiteX5081" fmla="*/ 1694102 w 10679450"/>
              <a:gd name="connsiteY5081" fmla="*/ 368934 h 6191997"/>
              <a:gd name="connsiteX5082" fmla="*/ 1691631 w 10679450"/>
              <a:gd name="connsiteY5082" fmla="*/ 378817 h 6191997"/>
              <a:gd name="connsiteX5083" fmla="*/ 1701514 w 10679450"/>
              <a:gd name="connsiteY5083" fmla="*/ 371405 h 6191997"/>
              <a:gd name="connsiteX5084" fmla="*/ 1701514 w 10679450"/>
              <a:gd name="connsiteY5084" fmla="*/ 378817 h 6191997"/>
              <a:gd name="connsiteX5085" fmla="*/ 1706455 w 10679450"/>
              <a:gd name="connsiteY5085" fmla="*/ 366464 h 6191997"/>
              <a:gd name="connsiteX5086" fmla="*/ 1723749 w 10679450"/>
              <a:gd name="connsiteY5086" fmla="*/ 368934 h 6191997"/>
              <a:gd name="connsiteX5087" fmla="*/ 1686690 w 10679450"/>
              <a:gd name="connsiteY5087" fmla="*/ 418346 h 6191997"/>
              <a:gd name="connsiteX5088" fmla="*/ 1634809 w 10679450"/>
              <a:gd name="connsiteY5088" fmla="*/ 408464 h 6191997"/>
              <a:gd name="connsiteX5089" fmla="*/ 1671867 w 10679450"/>
              <a:gd name="connsiteY5089" fmla="*/ 334347 h 6191997"/>
              <a:gd name="connsiteX5090" fmla="*/ 1718422 w 10679450"/>
              <a:gd name="connsiteY5090" fmla="*/ 324619 h 6191997"/>
              <a:gd name="connsiteX5091" fmla="*/ 8221262 w 10679450"/>
              <a:gd name="connsiteY5091" fmla="*/ 314582 h 6191997"/>
              <a:gd name="connsiteX5092" fmla="*/ 8238556 w 10679450"/>
              <a:gd name="connsiteY5092" fmla="*/ 336818 h 6191997"/>
              <a:gd name="connsiteX5093" fmla="*/ 8206439 w 10679450"/>
              <a:gd name="connsiteY5093" fmla="*/ 324465 h 6191997"/>
              <a:gd name="connsiteX5094" fmla="*/ 8221262 w 10679450"/>
              <a:gd name="connsiteY5094" fmla="*/ 314582 h 6191997"/>
              <a:gd name="connsiteX5095" fmla="*/ 5708723 w 10679450"/>
              <a:gd name="connsiteY5095" fmla="*/ 299759 h 6191997"/>
              <a:gd name="connsiteX5096" fmla="*/ 5721075 w 10679450"/>
              <a:gd name="connsiteY5096" fmla="*/ 314583 h 6191997"/>
              <a:gd name="connsiteX5097" fmla="*/ 5713664 w 10679450"/>
              <a:gd name="connsiteY5097" fmla="*/ 334347 h 6191997"/>
              <a:gd name="connsiteX5098" fmla="*/ 5748251 w 10679450"/>
              <a:gd name="connsiteY5098" fmla="*/ 356582 h 6191997"/>
              <a:gd name="connsiteX5099" fmla="*/ 5760604 w 10679450"/>
              <a:gd name="connsiteY5099" fmla="*/ 376346 h 6191997"/>
              <a:gd name="connsiteX5100" fmla="*/ 5770486 w 10679450"/>
              <a:gd name="connsiteY5100" fmla="*/ 383758 h 6191997"/>
              <a:gd name="connsiteX5101" fmla="*/ 5718605 w 10679450"/>
              <a:gd name="connsiteY5101" fmla="*/ 428228 h 6191997"/>
              <a:gd name="connsiteX5102" fmla="*/ 5698840 w 10679450"/>
              <a:gd name="connsiteY5102" fmla="*/ 445522 h 6191997"/>
              <a:gd name="connsiteX5103" fmla="*/ 5708723 w 10679450"/>
              <a:gd name="connsiteY5103" fmla="*/ 405994 h 6191997"/>
              <a:gd name="connsiteX5104" fmla="*/ 5701311 w 10679450"/>
              <a:gd name="connsiteY5104" fmla="*/ 413405 h 6191997"/>
              <a:gd name="connsiteX5105" fmla="*/ 5659312 w 10679450"/>
              <a:gd name="connsiteY5105" fmla="*/ 386228 h 6191997"/>
              <a:gd name="connsiteX5106" fmla="*/ 5666723 w 10679450"/>
              <a:gd name="connsiteY5106" fmla="*/ 356582 h 6191997"/>
              <a:gd name="connsiteX5107" fmla="*/ 5649429 w 10679450"/>
              <a:gd name="connsiteY5107" fmla="*/ 334347 h 6191997"/>
              <a:gd name="connsiteX5108" fmla="*/ 5708723 w 10679450"/>
              <a:gd name="connsiteY5108" fmla="*/ 299759 h 6191997"/>
              <a:gd name="connsiteX5109" fmla="*/ 5664252 w 10679450"/>
              <a:gd name="connsiteY5109" fmla="*/ 247877 h 6191997"/>
              <a:gd name="connsiteX5110" fmla="*/ 5659311 w 10679450"/>
              <a:gd name="connsiteY5110" fmla="*/ 255289 h 6191997"/>
              <a:gd name="connsiteX5111" fmla="*/ 5686487 w 10679450"/>
              <a:gd name="connsiteY5111" fmla="*/ 279994 h 6191997"/>
              <a:gd name="connsiteX5112" fmla="*/ 5654370 w 10679450"/>
              <a:gd name="connsiteY5112" fmla="*/ 312111 h 6191997"/>
              <a:gd name="connsiteX5113" fmla="*/ 5627194 w 10679450"/>
              <a:gd name="connsiteY5113" fmla="*/ 270112 h 6191997"/>
              <a:gd name="connsiteX5114" fmla="*/ 5664252 w 10679450"/>
              <a:gd name="connsiteY5114" fmla="*/ 247877 h 6191997"/>
              <a:gd name="connsiteX5115" fmla="*/ 1716877 w 10679450"/>
              <a:gd name="connsiteY5115" fmla="*/ 233132 h 6191997"/>
              <a:gd name="connsiteX5116" fmla="*/ 1731160 w 10679450"/>
              <a:gd name="connsiteY5116" fmla="*/ 245407 h 6191997"/>
              <a:gd name="connsiteX5117" fmla="*/ 1741042 w 10679450"/>
              <a:gd name="connsiteY5117" fmla="*/ 294818 h 6191997"/>
              <a:gd name="connsiteX5118" fmla="*/ 1686690 w 10679450"/>
              <a:gd name="connsiteY5118" fmla="*/ 277524 h 6191997"/>
              <a:gd name="connsiteX5119" fmla="*/ 1659514 w 10679450"/>
              <a:gd name="connsiteY5119" fmla="*/ 282466 h 6191997"/>
              <a:gd name="connsiteX5120" fmla="*/ 1644691 w 10679450"/>
              <a:gd name="connsiteY5120" fmla="*/ 299759 h 6191997"/>
              <a:gd name="connsiteX5121" fmla="*/ 1661985 w 10679450"/>
              <a:gd name="connsiteY5121" fmla="*/ 260231 h 6191997"/>
              <a:gd name="connsiteX5122" fmla="*/ 1716877 w 10679450"/>
              <a:gd name="connsiteY5122" fmla="*/ 233132 h 6191997"/>
              <a:gd name="connsiteX5123" fmla="*/ 5814956 w 10679450"/>
              <a:gd name="connsiteY5123" fmla="*/ 218231 h 6191997"/>
              <a:gd name="connsiteX5124" fmla="*/ 5819897 w 10679450"/>
              <a:gd name="connsiteY5124" fmla="*/ 230585 h 6191997"/>
              <a:gd name="connsiteX5125" fmla="*/ 5814956 w 10679450"/>
              <a:gd name="connsiteY5125" fmla="*/ 218231 h 6191997"/>
              <a:gd name="connsiteX5126" fmla="*/ 5338141 w 10679450"/>
              <a:gd name="connsiteY5126" fmla="*/ 208349 h 6191997"/>
              <a:gd name="connsiteX5127" fmla="*/ 5362847 w 10679450"/>
              <a:gd name="connsiteY5127" fmla="*/ 257760 h 6191997"/>
              <a:gd name="connsiteX5128" fmla="*/ 5385082 w 10679450"/>
              <a:gd name="connsiteY5128" fmla="*/ 299760 h 6191997"/>
              <a:gd name="connsiteX5129" fmla="*/ 5387552 w 10679450"/>
              <a:gd name="connsiteY5129" fmla="*/ 309642 h 6191997"/>
              <a:gd name="connsiteX5130" fmla="*/ 5338141 w 10679450"/>
              <a:gd name="connsiteY5130" fmla="*/ 208349 h 6191997"/>
              <a:gd name="connsiteX5131" fmla="*/ 2114089 w 10679450"/>
              <a:gd name="connsiteY5131" fmla="*/ 203408 h 6191997"/>
              <a:gd name="connsiteX5132" fmla="*/ 2153619 w 10679450"/>
              <a:gd name="connsiteY5132" fmla="*/ 257760 h 6191997"/>
              <a:gd name="connsiteX5133" fmla="*/ 2190676 w 10679450"/>
              <a:gd name="connsiteY5133" fmla="*/ 289877 h 6191997"/>
              <a:gd name="connsiteX5134" fmla="*/ 2188206 w 10679450"/>
              <a:gd name="connsiteY5134" fmla="*/ 319525 h 6191997"/>
              <a:gd name="connsiteX5135" fmla="*/ 2188206 w 10679450"/>
              <a:gd name="connsiteY5135" fmla="*/ 346700 h 6191997"/>
              <a:gd name="connsiteX5136" fmla="*/ 2146206 w 10679450"/>
              <a:gd name="connsiteY5136" fmla="*/ 346700 h 6191997"/>
              <a:gd name="connsiteX5137" fmla="*/ 2138795 w 10679450"/>
              <a:gd name="connsiteY5137" fmla="*/ 356583 h 6191997"/>
              <a:gd name="connsiteX5138" fmla="*/ 2133854 w 10679450"/>
              <a:gd name="connsiteY5138" fmla="*/ 368935 h 6191997"/>
              <a:gd name="connsiteX5139" fmla="*/ 2126442 w 10679450"/>
              <a:gd name="connsiteY5139" fmla="*/ 349171 h 6191997"/>
              <a:gd name="connsiteX5140" fmla="*/ 2136324 w 10679450"/>
              <a:gd name="connsiteY5140" fmla="*/ 317054 h 6191997"/>
              <a:gd name="connsiteX5141" fmla="*/ 2114089 w 10679450"/>
              <a:gd name="connsiteY5141" fmla="*/ 302230 h 6191997"/>
              <a:gd name="connsiteX5142" fmla="*/ 2104207 w 10679450"/>
              <a:gd name="connsiteY5142" fmla="*/ 292348 h 6191997"/>
              <a:gd name="connsiteX5143" fmla="*/ 2096796 w 10679450"/>
              <a:gd name="connsiteY5143" fmla="*/ 272583 h 6191997"/>
              <a:gd name="connsiteX5144" fmla="*/ 2089384 w 10679450"/>
              <a:gd name="connsiteY5144" fmla="*/ 260231 h 6191997"/>
              <a:gd name="connsiteX5145" fmla="*/ 2094325 w 10679450"/>
              <a:gd name="connsiteY5145" fmla="*/ 245407 h 6191997"/>
              <a:gd name="connsiteX5146" fmla="*/ 2114089 w 10679450"/>
              <a:gd name="connsiteY5146" fmla="*/ 203408 h 6191997"/>
              <a:gd name="connsiteX5147" fmla="*/ 5876720 w 10679450"/>
              <a:gd name="connsiteY5147" fmla="*/ 200011 h 6191997"/>
              <a:gd name="connsiteX5148" fmla="*/ 5901425 w 10679450"/>
              <a:gd name="connsiteY5148" fmla="*/ 208350 h 6191997"/>
              <a:gd name="connsiteX5149" fmla="*/ 5884131 w 10679450"/>
              <a:gd name="connsiteY5149" fmla="*/ 205878 h 6191997"/>
              <a:gd name="connsiteX5150" fmla="*/ 5854484 w 10679450"/>
              <a:gd name="connsiteY5150" fmla="*/ 218232 h 6191997"/>
              <a:gd name="connsiteX5151" fmla="*/ 5854484 w 10679450"/>
              <a:gd name="connsiteY5151" fmla="*/ 210820 h 6191997"/>
              <a:gd name="connsiteX5152" fmla="*/ 5859425 w 10679450"/>
              <a:gd name="connsiteY5152" fmla="*/ 215762 h 6191997"/>
              <a:gd name="connsiteX5153" fmla="*/ 5876720 w 10679450"/>
              <a:gd name="connsiteY5153" fmla="*/ 200011 h 6191997"/>
              <a:gd name="connsiteX5154" fmla="*/ 4493216 w 10679450"/>
              <a:gd name="connsiteY5154" fmla="*/ 158939 h 6191997"/>
              <a:gd name="connsiteX5155" fmla="*/ 4485805 w 10679450"/>
              <a:gd name="connsiteY5155" fmla="*/ 191056 h 6191997"/>
              <a:gd name="connsiteX5156" fmla="*/ 4493216 w 10679450"/>
              <a:gd name="connsiteY5156" fmla="*/ 158939 h 6191997"/>
              <a:gd name="connsiteX5157" fmla="*/ 1916099 w 10679450"/>
              <a:gd name="connsiteY5157" fmla="*/ 132574 h 6191997"/>
              <a:gd name="connsiteX5158" fmla="*/ 1921387 w 10679450"/>
              <a:gd name="connsiteY5158" fmla="*/ 144116 h 6191997"/>
              <a:gd name="connsiteX5159" fmla="*/ 1943622 w 10679450"/>
              <a:gd name="connsiteY5159" fmla="*/ 191056 h 6191997"/>
              <a:gd name="connsiteX5160" fmla="*/ 1980680 w 10679450"/>
              <a:gd name="connsiteY5160" fmla="*/ 178703 h 6191997"/>
              <a:gd name="connsiteX5161" fmla="*/ 1985621 w 10679450"/>
              <a:gd name="connsiteY5161" fmla="*/ 171291 h 6191997"/>
              <a:gd name="connsiteX5162" fmla="*/ 1993033 w 10679450"/>
              <a:gd name="connsiteY5162" fmla="*/ 208350 h 6191997"/>
              <a:gd name="connsiteX5163" fmla="*/ 2037503 w 10679450"/>
              <a:gd name="connsiteY5163" fmla="*/ 237996 h 6191997"/>
              <a:gd name="connsiteX5164" fmla="*/ 2044914 w 10679450"/>
              <a:gd name="connsiteY5164" fmla="*/ 297289 h 6191997"/>
              <a:gd name="connsiteX5165" fmla="*/ 2035032 w 10679450"/>
              <a:gd name="connsiteY5165" fmla="*/ 361523 h 6191997"/>
              <a:gd name="connsiteX5166" fmla="*/ 2002915 w 10679450"/>
              <a:gd name="connsiteY5166" fmla="*/ 299760 h 6191997"/>
              <a:gd name="connsiteX5167" fmla="*/ 1951034 w 10679450"/>
              <a:gd name="connsiteY5167" fmla="*/ 277525 h 6191997"/>
              <a:gd name="connsiteX5168" fmla="*/ 1894211 w 10679450"/>
              <a:gd name="connsiteY5168" fmla="*/ 282466 h 6191997"/>
              <a:gd name="connsiteX5169" fmla="*/ 1933740 w 10679450"/>
              <a:gd name="connsiteY5169" fmla="*/ 245408 h 6191997"/>
              <a:gd name="connsiteX5170" fmla="*/ 1916446 w 10679450"/>
              <a:gd name="connsiteY5170" fmla="*/ 242937 h 6191997"/>
              <a:gd name="connsiteX5171" fmla="*/ 1931269 w 10679450"/>
              <a:gd name="connsiteY5171" fmla="*/ 220702 h 6191997"/>
              <a:gd name="connsiteX5172" fmla="*/ 1921387 w 10679450"/>
              <a:gd name="connsiteY5172" fmla="*/ 225643 h 6191997"/>
              <a:gd name="connsiteX5173" fmla="*/ 1918917 w 10679450"/>
              <a:gd name="connsiteY5173" fmla="*/ 218232 h 6191997"/>
              <a:gd name="connsiteX5174" fmla="*/ 1916446 w 10679450"/>
              <a:gd name="connsiteY5174" fmla="*/ 225643 h 6191997"/>
              <a:gd name="connsiteX5175" fmla="*/ 1913976 w 10679450"/>
              <a:gd name="connsiteY5175" fmla="*/ 193526 h 6191997"/>
              <a:gd name="connsiteX5176" fmla="*/ 1886800 w 10679450"/>
              <a:gd name="connsiteY5176" fmla="*/ 218232 h 6191997"/>
              <a:gd name="connsiteX5177" fmla="*/ 1894211 w 10679450"/>
              <a:gd name="connsiteY5177" fmla="*/ 183644 h 6191997"/>
              <a:gd name="connsiteX5178" fmla="*/ 1871977 w 10679450"/>
              <a:gd name="connsiteY5178" fmla="*/ 139174 h 6191997"/>
              <a:gd name="connsiteX5179" fmla="*/ 1916099 w 10679450"/>
              <a:gd name="connsiteY5179" fmla="*/ 132574 h 6191997"/>
              <a:gd name="connsiteX5180" fmla="*/ 8082294 w 10679450"/>
              <a:gd name="connsiteY5180" fmla="*/ 126821 h 6191997"/>
              <a:gd name="connsiteX5181" fmla="*/ 8095264 w 10679450"/>
              <a:gd name="connsiteY5181" fmla="*/ 141644 h 6191997"/>
              <a:gd name="connsiteX5182" fmla="*/ 8100205 w 10679450"/>
              <a:gd name="connsiteY5182" fmla="*/ 134233 h 6191997"/>
              <a:gd name="connsiteX5183" fmla="*/ 8097734 w 10679450"/>
              <a:gd name="connsiteY5183" fmla="*/ 188585 h 6191997"/>
              <a:gd name="connsiteX5184" fmla="*/ 8110087 w 10679450"/>
              <a:gd name="connsiteY5184" fmla="*/ 158938 h 6191997"/>
              <a:gd name="connsiteX5185" fmla="*/ 8119970 w 10679450"/>
              <a:gd name="connsiteY5185" fmla="*/ 176232 h 6191997"/>
              <a:gd name="connsiteX5186" fmla="*/ 8124910 w 10679450"/>
              <a:gd name="connsiteY5186" fmla="*/ 161409 h 6191997"/>
              <a:gd name="connsiteX5187" fmla="*/ 8137263 w 10679450"/>
              <a:gd name="connsiteY5187" fmla="*/ 193526 h 6191997"/>
              <a:gd name="connsiteX5188" fmla="*/ 8142205 w 10679450"/>
              <a:gd name="connsiteY5188" fmla="*/ 181173 h 6191997"/>
              <a:gd name="connsiteX5189" fmla="*/ 8174321 w 10679450"/>
              <a:gd name="connsiteY5189" fmla="*/ 272584 h 6191997"/>
              <a:gd name="connsiteX5190" fmla="*/ 8107617 w 10679450"/>
              <a:gd name="connsiteY5190" fmla="*/ 312112 h 6191997"/>
              <a:gd name="connsiteX5191" fmla="*/ 8063147 w 10679450"/>
              <a:gd name="connsiteY5191" fmla="*/ 314583 h 6191997"/>
              <a:gd name="connsiteX5192" fmla="*/ 8033501 w 10679450"/>
              <a:gd name="connsiteY5192" fmla="*/ 331877 h 6191997"/>
              <a:gd name="connsiteX5193" fmla="*/ 7993972 w 10679450"/>
              <a:gd name="connsiteY5193" fmla="*/ 349171 h 6191997"/>
              <a:gd name="connsiteX5194" fmla="*/ 7996443 w 10679450"/>
              <a:gd name="connsiteY5194" fmla="*/ 334347 h 6191997"/>
              <a:gd name="connsiteX5195" fmla="*/ 7991501 w 10679450"/>
              <a:gd name="connsiteY5195" fmla="*/ 336818 h 6191997"/>
              <a:gd name="connsiteX5196" fmla="*/ 8011265 w 10679450"/>
              <a:gd name="connsiteY5196" fmla="*/ 277525 h 6191997"/>
              <a:gd name="connsiteX5197" fmla="*/ 8028559 w 10679450"/>
              <a:gd name="connsiteY5197" fmla="*/ 223172 h 6191997"/>
              <a:gd name="connsiteX5198" fmla="*/ 8043383 w 10679450"/>
              <a:gd name="connsiteY5198" fmla="*/ 233054 h 6191997"/>
              <a:gd name="connsiteX5199" fmla="*/ 8045854 w 10679450"/>
              <a:gd name="connsiteY5199" fmla="*/ 188585 h 6191997"/>
              <a:gd name="connsiteX5200" fmla="*/ 8050794 w 10679450"/>
              <a:gd name="connsiteY5200" fmla="*/ 173761 h 6191997"/>
              <a:gd name="connsiteX5201" fmla="*/ 8060676 w 10679450"/>
              <a:gd name="connsiteY5201" fmla="*/ 136703 h 6191997"/>
              <a:gd name="connsiteX5202" fmla="*/ 8073029 w 10679450"/>
              <a:gd name="connsiteY5202" fmla="*/ 156468 h 6191997"/>
              <a:gd name="connsiteX5203" fmla="*/ 8082294 w 10679450"/>
              <a:gd name="connsiteY5203" fmla="*/ 126821 h 6191997"/>
              <a:gd name="connsiteX5204" fmla="*/ 2491465 w 10679450"/>
              <a:gd name="connsiteY5204" fmla="*/ 35720 h 6191997"/>
              <a:gd name="connsiteX5205" fmla="*/ 2539023 w 10679450"/>
              <a:gd name="connsiteY5205" fmla="*/ 42823 h 6191997"/>
              <a:gd name="connsiteX5206" fmla="*/ 2571141 w 10679450"/>
              <a:gd name="connsiteY5206" fmla="*/ 114469 h 6191997"/>
              <a:gd name="connsiteX5207" fmla="*/ 2603258 w 10679450"/>
              <a:gd name="connsiteY5207" fmla="*/ 121880 h 6191997"/>
              <a:gd name="connsiteX5208" fmla="*/ 2627963 w 10679450"/>
              <a:gd name="connsiteY5208" fmla="*/ 97175 h 6191997"/>
              <a:gd name="connsiteX5209" fmla="*/ 2581023 w 10679450"/>
              <a:gd name="connsiteY5209" fmla="*/ 55176 h 6191997"/>
              <a:gd name="connsiteX5210" fmla="*/ 2556316 w 10679450"/>
              <a:gd name="connsiteY5210" fmla="*/ 40352 h 6191997"/>
              <a:gd name="connsiteX5211" fmla="*/ 2902193 w 10679450"/>
              <a:gd name="connsiteY5211" fmla="*/ 40352 h 6191997"/>
              <a:gd name="connsiteX5212" fmla="*/ 2875017 w 10679450"/>
              <a:gd name="connsiteY5212" fmla="*/ 72469 h 6191997"/>
              <a:gd name="connsiteX5213" fmla="*/ 2889841 w 10679450"/>
              <a:gd name="connsiteY5213" fmla="*/ 72469 h 6191997"/>
              <a:gd name="connsiteX5214" fmla="*/ 2786078 w 10679450"/>
              <a:gd name="connsiteY5214" fmla="*/ 84822 h 6191997"/>
              <a:gd name="connsiteX5215" fmla="*/ 2808312 w 10679450"/>
              <a:gd name="connsiteY5215" fmla="*/ 121880 h 6191997"/>
              <a:gd name="connsiteX5216" fmla="*/ 2776195 w 10679450"/>
              <a:gd name="connsiteY5216" fmla="*/ 134233 h 6191997"/>
              <a:gd name="connsiteX5217" fmla="*/ 2711961 w 10679450"/>
              <a:gd name="connsiteY5217" fmla="*/ 129292 h 6191997"/>
              <a:gd name="connsiteX5218" fmla="*/ 2749020 w 10679450"/>
              <a:gd name="connsiteY5218" fmla="*/ 153997 h 6191997"/>
              <a:gd name="connsiteX5219" fmla="*/ 2707020 w 10679450"/>
              <a:gd name="connsiteY5219" fmla="*/ 141645 h 6191997"/>
              <a:gd name="connsiteX5220" fmla="*/ 2711961 w 10679450"/>
              <a:gd name="connsiteY5220" fmla="*/ 158938 h 6191997"/>
              <a:gd name="connsiteX5221" fmla="*/ 2689727 w 10679450"/>
              <a:gd name="connsiteY5221" fmla="*/ 158938 h 6191997"/>
              <a:gd name="connsiteX5222" fmla="*/ 2707020 w 10679450"/>
              <a:gd name="connsiteY5222" fmla="*/ 166350 h 6191997"/>
              <a:gd name="connsiteX5223" fmla="*/ 2702079 w 10679450"/>
              <a:gd name="connsiteY5223" fmla="*/ 173762 h 6191997"/>
              <a:gd name="connsiteX5224" fmla="*/ 2788548 w 10679450"/>
              <a:gd name="connsiteY5224" fmla="*/ 168820 h 6191997"/>
              <a:gd name="connsiteX5225" fmla="*/ 2791019 w 10679450"/>
              <a:gd name="connsiteY5225" fmla="*/ 205879 h 6191997"/>
              <a:gd name="connsiteX5226" fmla="*/ 2753961 w 10679450"/>
              <a:gd name="connsiteY5226" fmla="*/ 183644 h 6191997"/>
              <a:gd name="connsiteX5227" fmla="*/ 2694668 w 10679450"/>
              <a:gd name="connsiteY5227" fmla="*/ 183644 h 6191997"/>
              <a:gd name="connsiteX5228" fmla="*/ 2746549 w 10679450"/>
              <a:gd name="connsiteY5228" fmla="*/ 198467 h 6191997"/>
              <a:gd name="connsiteX5229" fmla="*/ 2694668 w 10679450"/>
              <a:gd name="connsiteY5229" fmla="*/ 200937 h 6191997"/>
              <a:gd name="connsiteX5230" fmla="*/ 2702079 w 10679450"/>
              <a:gd name="connsiteY5230" fmla="*/ 205879 h 6191997"/>
              <a:gd name="connsiteX5231" fmla="*/ 2697138 w 10679450"/>
              <a:gd name="connsiteY5231" fmla="*/ 220702 h 6191997"/>
              <a:gd name="connsiteX5232" fmla="*/ 2744078 w 10679450"/>
              <a:gd name="connsiteY5232" fmla="*/ 225643 h 6191997"/>
              <a:gd name="connsiteX5233" fmla="*/ 2791019 w 10679450"/>
              <a:gd name="connsiteY5233" fmla="*/ 270113 h 6191997"/>
              <a:gd name="connsiteX5234" fmla="*/ 2739137 w 10679450"/>
              <a:gd name="connsiteY5234" fmla="*/ 287406 h 6191997"/>
              <a:gd name="connsiteX5235" fmla="*/ 2778666 w 10679450"/>
              <a:gd name="connsiteY5235" fmla="*/ 314582 h 6191997"/>
              <a:gd name="connsiteX5236" fmla="*/ 2721843 w 10679450"/>
              <a:gd name="connsiteY5236" fmla="*/ 334347 h 6191997"/>
              <a:gd name="connsiteX5237" fmla="*/ 2763843 w 10679450"/>
              <a:gd name="connsiteY5237" fmla="*/ 344229 h 6191997"/>
              <a:gd name="connsiteX5238" fmla="*/ 2751490 w 10679450"/>
              <a:gd name="connsiteY5238" fmla="*/ 368934 h 6191997"/>
              <a:gd name="connsiteX5239" fmla="*/ 2684785 w 10679450"/>
              <a:gd name="connsiteY5239" fmla="*/ 366464 h 6191997"/>
              <a:gd name="connsiteX5240" fmla="*/ 2669962 w 10679450"/>
              <a:gd name="connsiteY5240" fmla="*/ 460344 h 6191997"/>
              <a:gd name="connsiteX5241" fmla="*/ 2665021 w 10679450"/>
              <a:gd name="connsiteY5241" fmla="*/ 452933 h 6191997"/>
              <a:gd name="connsiteX5242" fmla="*/ 2585964 w 10679450"/>
              <a:gd name="connsiteY5242" fmla="*/ 433168 h 6191997"/>
              <a:gd name="connsiteX5243" fmla="*/ 2573611 w 10679450"/>
              <a:gd name="connsiteY5243" fmla="*/ 462815 h 6191997"/>
              <a:gd name="connsiteX5244" fmla="*/ 2581023 w 10679450"/>
              <a:gd name="connsiteY5244" fmla="*/ 485050 h 6191997"/>
              <a:gd name="connsiteX5245" fmla="*/ 2625493 w 10679450"/>
              <a:gd name="connsiteY5245" fmla="*/ 485050 h 6191997"/>
              <a:gd name="connsiteX5246" fmla="*/ 2652668 w 10679450"/>
              <a:gd name="connsiteY5246" fmla="*/ 499873 h 6191997"/>
              <a:gd name="connsiteX5247" fmla="*/ 2692197 w 10679450"/>
              <a:gd name="connsiteY5247" fmla="*/ 502343 h 6191997"/>
              <a:gd name="connsiteX5248" fmla="*/ 2667492 w 10679450"/>
              <a:gd name="connsiteY5248" fmla="*/ 566577 h 6191997"/>
              <a:gd name="connsiteX5249" fmla="*/ 2665021 w 10679450"/>
              <a:gd name="connsiteY5249" fmla="*/ 549284 h 6191997"/>
              <a:gd name="connsiteX5250" fmla="*/ 2603258 w 10679450"/>
              <a:gd name="connsiteY5250" fmla="*/ 601165 h 6191997"/>
              <a:gd name="connsiteX5251" fmla="*/ 2595846 w 10679450"/>
              <a:gd name="connsiteY5251" fmla="*/ 559166 h 6191997"/>
              <a:gd name="connsiteX5252" fmla="*/ 2573611 w 10679450"/>
              <a:gd name="connsiteY5252" fmla="*/ 554225 h 6191997"/>
              <a:gd name="connsiteX5253" fmla="*/ 2558788 w 10679450"/>
              <a:gd name="connsiteY5253" fmla="*/ 534460 h 6191997"/>
              <a:gd name="connsiteX5254" fmla="*/ 2551376 w 10679450"/>
              <a:gd name="connsiteY5254" fmla="*/ 573989 h 6191997"/>
              <a:gd name="connsiteX5255" fmla="*/ 2535626 w 10679450"/>
              <a:gd name="connsiteY5255" fmla="*/ 551136 h 6191997"/>
              <a:gd name="connsiteX5256" fmla="*/ 2535006 w 10679450"/>
              <a:gd name="connsiteY5256" fmla="*/ 548787 h 6191997"/>
              <a:gd name="connsiteX5257" fmla="*/ 2535009 w 10679450"/>
              <a:gd name="connsiteY5257" fmla="*/ 548781 h 6191997"/>
              <a:gd name="connsiteX5258" fmla="*/ 2529140 w 10679450"/>
              <a:gd name="connsiteY5258" fmla="*/ 524578 h 6191997"/>
              <a:gd name="connsiteX5259" fmla="*/ 2531573 w 10679450"/>
              <a:gd name="connsiteY5259" fmla="*/ 535773 h 6191997"/>
              <a:gd name="connsiteX5260" fmla="*/ 2535006 w 10679450"/>
              <a:gd name="connsiteY5260" fmla="*/ 548787 h 6191997"/>
              <a:gd name="connsiteX5261" fmla="*/ 2529759 w 10679450"/>
              <a:gd name="connsiteY5261" fmla="*/ 562562 h 6191997"/>
              <a:gd name="connsiteX5262" fmla="*/ 2504435 w 10679450"/>
              <a:gd name="connsiteY5262" fmla="*/ 539401 h 6191997"/>
              <a:gd name="connsiteX5263" fmla="*/ 2479731 w 10679450"/>
              <a:gd name="connsiteY5263" fmla="*/ 549284 h 6191997"/>
              <a:gd name="connsiteX5264" fmla="*/ 2497024 w 10679450"/>
              <a:gd name="connsiteY5264" fmla="*/ 583871 h 6191997"/>
              <a:gd name="connsiteX5265" fmla="*/ 2442131 w 10679450"/>
              <a:gd name="connsiteY5265" fmla="*/ 565458 h 6191997"/>
              <a:gd name="connsiteX5266" fmla="*/ 2441666 w 10679450"/>
              <a:gd name="connsiteY5266" fmla="*/ 564029 h 6191997"/>
              <a:gd name="connsiteX5267" fmla="*/ 2430320 w 10679450"/>
              <a:gd name="connsiteY5267" fmla="*/ 559166 h 6191997"/>
              <a:gd name="connsiteX5268" fmla="*/ 2430320 w 10679450"/>
              <a:gd name="connsiteY5268" fmla="*/ 559162 h 6191997"/>
              <a:gd name="connsiteX5269" fmla="*/ 2425378 w 10679450"/>
              <a:gd name="connsiteY5269" fmla="*/ 573989 h 6191997"/>
              <a:gd name="connsiteX5270" fmla="*/ 2403143 w 10679450"/>
              <a:gd name="connsiteY5270" fmla="*/ 549284 h 6191997"/>
              <a:gd name="connsiteX5271" fmla="*/ 2390791 w 10679450"/>
              <a:gd name="connsiteY5271" fmla="*/ 569048 h 6191997"/>
              <a:gd name="connsiteX5272" fmla="*/ 2375967 w 10679450"/>
              <a:gd name="connsiteY5272" fmla="*/ 517167 h 6191997"/>
              <a:gd name="connsiteX5273" fmla="*/ 2373496 w 10679450"/>
              <a:gd name="connsiteY5273" fmla="*/ 564107 h 6191997"/>
              <a:gd name="connsiteX5274" fmla="*/ 2371026 w 10679450"/>
              <a:gd name="connsiteY5274" fmla="*/ 546813 h 6191997"/>
              <a:gd name="connsiteX5275" fmla="*/ 2351261 w 10679450"/>
              <a:gd name="connsiteY5275" fmla="*/ 536931 h 6191997"/>
              <a:gd name="connsiteX5276" fmla="*/ 2375967 w 10679450"/>
              <a:gd name="connsiteY5276" fmla="*/ 489991 h 6191997"/>
              <a:gd name="connsiteX5277" fmla="*/ 2415496 w 10679450"/>
              <a:gd name="connsiteY5277" fmla="*/ 475167 h 6191997"/>
              <a:gd name="connsiteX5278" fmla="*/ 2430319 w 10679450"/>
              <a:gd name="connsiteY5278" fmla="*/ 470226 h 6191997"/>
              <a:gd name="connsiteX5279" fmla="*/ 2432789 w 10679450"/>
              <a:gd name="connsiteY5279" fmla="*/ 462815 h 6191997"/>
              <a:gd name="connsiteX5280" fmla="*/ 2420437 w 10679450"/>
              <a:gd name="connsiteY5280" fmla="*/ 460344 h 6191997"/>
              <a:gd name="connsiteX5281" fmla="*/ 2425378 w 10679450"/>
              <a:gd name="connsiteY5281" fmla="*/ 447991 h 6191997"/>
              <a:gd name="connsiteX5282" fmla="*/ 2417966 w 10679450"/>
              <a:gd name="connsiteY5282" fmla="*/ 445521 h 6191997"/>
              <a:gd name="connsiteX5283" fmla="*/ 2427848 w 10679450"/>
              <a:gd name="connsiteY5283" fmla="*/ 435639 h 6191997"/>
              <a:gd name="connsiteX5284" fmla="*/ 2388319 w 10679450"/>
              <a:gd name="connsiteY5284" fmla="*/ 373875 h 6191997"/>
              <a:gd name="connsiteX5285" fmla="*/ 2464906 w 10679450"/>
              <a:gd name="connsiteY5285" fmla="*/ 423286 h 6191997"/>
              <a:gd name="connsiteX5286" fmla="*/ 2504435 w 10679450"/>
              <a:gd name="connsiteY5286" fmla="*/ 440580 h 6191997"/>
              <a:gd name="connsiteX5287" fmla="*/ 2501966 w 10679450"/>
              <a:gd name="connsiteY5287" fmla="*/ 428227 h 6191997"/>
              <a:gd name="connsiteX5288" fmla="*/ 2534081 w 10679450"/>
              <a:gd name="connsiteY5288" fmla="*/ 430698 h 6191997"/>
              <a:gd name="connsiteX5289" fmla="*/ 2532499 w 10679450"/>
              <a:gd name="connsiteY5289" fmla="*/ 413636 h 6191997"/>
              <a:gd name="connsiteX5290" fmla="*/ 2537436 w 10679450"/>
              <a:gd name="connsiteY5290" fmla="*/ 399420 h 6191997"/>
              <a:gd name="connsiteX5291" fmla="*/ 2545354 w 10679450"/>
              <a:gd name="connsiteY5291" fmla="*/ 384799 h 6191997"/>
              <a:gd name="connsiteX5292" fmla="*/ 2547407 w 10679450"/>
              <a:gd name="connsiteY5292" fmla="*/ 375316 h 6191997"/>
              <a:gd name="connsiteX5293" fmla="*/ 2555275 w 10679450"/>
              <a:gd name="connsiteY5293" fmla="*/ 359129 h 6191997"/>
              <a:gd name="connsiteX5294" fmla="*/ 2566199 w 10679450"/>
              <a:gd name="connsiteY5294" fmla="*/ 339288 h 6191997"/>
              <a:gd name="connsiteX5295" fmla="*/ 2549523 w 10679450"/>
              <a:gd name="connsiteY5295" fmla="*/ 365537 h 6191997"/>
              <a:gd name="connsiteX5296" fmla="*/ 2547407 w 10679450"/>
              <a:gd name="connsiteY5296" fmla="*/ 375316 h 6191997"/>
              <a:gd name="connsiteX5297" fmla="*/ 2541803 w 10679450"/>
              <a:gd name="connsiteY5297" fmla="*/ 386845 h 6191997"/>
              <a:gd name="connsiteX5298" fmla="*/ 2537436 w 10679450"/>
              <a:gd name="connsiteY5298" fmla="*/ 399420 h 6191997"/>
              <a:gd name="connsiteX5299" fmla="*/ 2536552 w 10679450"/>
              <a:gd name="connsiteY5299" fmla="*/ 401051 h 6191997"/>
              <a:gd name="connsiteX5300" fmla="*/ 2497024 w 10679450"/>
              <a:gd name="connsiteY5300" fmla="*/ 378816 h 6191997"/>
              <a:gd name="connsiteX5301" fmla="*/ 2489613 w 10679450"/>
              <a:gd name="connsiteY5301" fmla="*/ 398581 h 6191997"/>
              <a:gd name="connsiteX5302" fmla="*/ 2484672 w 10679450"/>
              <a:gd name="connsiteY5302" fmla="*/ 368934 h 6191997"/>
              <a:gd name="connsiteX5303" fmla="*/ 2474789 w 10679450"/>
              <a:gd name="connsiteY5303" fmla="*/ 371405 h 6191997"/>
              <a:gd name="connsiteX5304" fmla="*/ 2487141 w 10679450"/>
              <a:gd name="connsiteY5304" fmla="*/ 363993 h 6191997"/>
              <a:gd name="connsiteX5305" fmla="*/ 2494553 w 10679450"/>
              <a:gd name="connsiteY5305" fmla="*/ 356581 h 6191997"/>
              <a:gd name="connsiteX5306" fmla="*/ 2489613 w 10679450"/>
              <a:gd name="connsiteY5306" fmla="*/ 341758 h 6191997"/>
              <a:gd name="connsiteX5307" fmla="*/ 2514317 w 10679450"/>
              <a:gd name="connsiteY5307" fmla="*/ 321994 h 6191997"/>
              <a:gd name="connsiteX5308" fmla="*/ 2489613 w 10679450"/>
              <a:gd name="connsiteY5308" fmla="*/ 319523 h 6191997"/>
              <a:gd name="connsiteX5309" fmla="*/ 2497024 w 10679450"/>
              <a:gd name="connsiteY5309" fmla="*/ 292347 h 6191997"/>
              <a:gd name="connsiteX5310" fmla="*/ 2494553 w 10679450"/>
              <a:gd name="connsiteY5310" fmla="*/ 257760 h 6191997"/>
              <a:gd name="connsiteX5311" fmla="*/ 2467377 w 10679450"/>
              <a:gd name="connsiteY5311" fmla="*/ 329406 h 6191997"/>
              <a:gd name="connsiteX5312" fmla="*/ 2457496 w 10679450"/>
              <a:gd name="connsiteY5312" fmla="*/ 292347 h 6191997"/>
              <a:gd name="connsiteX5313" fmla="*/ 2430319 w 10679450"/>
              <a:gd name="connsiteY5313" fmla="*/ 326935 h 6191997"/>
              <a:gd name="connsiteX5314" fmla="*/ 2420437 w 10679450"/>
              <a:gd name="connsiteY5314" fmla="*/ 317053 h 6191997"/>
              <a:gd name="connsiteX5315" fmla="*/ 2408084 w 10679450"/>
              <a:gd name="connsiteY5315" fmla="*/ 317053 h 6191997"/>
              <a:gd name="connsiteX5316" fmla="*/ 2425378 w 10679450"/>
              <a:gd name="connsiteY5316" fmla="*/ 262701 h 6191997"/>
              <a:gd name="connsiteX5317" fmla="*/ 2442672 w 10679450"/>
              <a:gd name="connsiteY5317" fmla="*/ 225643 h 6191997"/>
              <a:gd name="connsiteX5318" fmla="*/ 2477259 w 10679450"/>
              <a:gd name="connsiteY5318" fmla="*/ 208349 h 6191997"/>
              <a:gd name="connsiteX5319" fmla="*/ 2561258 w 10679450"/>
              <a:gd name="connsiteY5319" fmla="*/ 265171 h 6191997"/>
              <a:gd name="connsiteX5320" fmla="*/ 2556316 w 10679450"/>
              <a:gd name="connsiteY5320" fmla="*/ 245407 h 6191997"/>
              <a:gd name="connsiteX5321" fmla="*/ 2566199 w 10679450"/>
              <a:gd name="connsiteY5321" fmla="*/ 240466 h 6191997"/>
              <a:gd name="connsiteX5322" fmla="*/ 2536552 w 10679450"/>
              <a:gd name="connsiteY5322" fmla="*/ 228113 h 6191997"/>
              <a:gd name="connsiteX5323" fmla="*/ 2563729 w 10679450"/>
              <a:gd name="connsiteY5323" fmla="*/ 223172 h 6191997"/>
              <a:gd name="connsiteX5324" fmla="*/ 2585964 w 10679450"/>
              <a:gd name="connsiteY5324" fmla="*/ 195996 h 6191997"/>
              <a:gd name="connsiteX5325" fmla="*/ 2494553 w 10679450"/>
              <a:gd name="connsiteY5325" fmla="*/ 171291 h 6191997"/>
              <a:gd name="connsiteX5326" fmla="*/ 2531611 w 10679450"/>
              <a:gd name="connsiteY5326" fmla="*/ 186114 h 6191997"/>
              <a:gd name="connsiteX5327" fmla="*/ 2511848 w 10679450"/>
              <a:gd name="connsiteY5327" fmla="*/ 156468 h 6191997"/>
              <a:gd name="connsiteX5328" fmla="*/ 2499494 w 10679450"/>
              <a:gd name="connsiteY5328" fmla="*/ 163879 h 6191997"/>
              <a:gd name="connsiteX5329" fmla="*/ 2479731 w 10679450"/>
              <a:gd name="connsiteY5329" fmla="*/ 104586 h 6191997"/>
              <a:gd name="connsiteX5330" fmla="*/ 2450083 w 10679450"/>
              <a:gd name="connsiteY5330" fmla="*/ 69999 h 6191997"/>
              <a:gd name="connsiteX5331" fmla="*/ 2437422 w 10679450"/>
              <a:gd name="connsiteY5331" fmla="*/ 37264 h 6191997"/>
              <a:gd name="connsiteX5332" fmla="*/ 2441027 w 10679450"/>
              <a:gd name="connsiteY5332" fmla="*/ 37585 h 6191997"/>
              <a:gd name="connsiteX5333" fmla="*/ 2440202 w 10679450"/>
              <a:gd name="connsiteY5333" fmla="*/ 37882 h 6191997"/>
              <a:gd name="connsiteX5334" fmla="*/ 2443025 w 10679450"/>
              <a:gd name="connsiteY5334" fmla="*/ 37763 h 6191997"/>
              <a:gd name="connsiteX5335" fmla="*/ 2453905 w 10679450"/>
              <a:gd name="connsiteY5335" fmla="*/ 38731 h 6191997"/>
              <a:gd name="connsiteX5336" fmla="*/ 2467377 w 10679450"/>
              <a:gd name="connsiteY5336" fmla="*/ 37882 h 6191997"/>
              <a:gd name="connsiteX5337" fmla="*/ 2465156 w 10679450"/>
              <a:gd name="connsiteY5337" fmla="*/ 36830 h 6191997"/>
              <a:gd name="connsiteX5338" fmla="*/ 2455642 w 10679450"/>
              <a:gd name="connsiteY5338" fmla="*/ 32323 h 6191997"/>
              <a:gd name="connsiteX5339" fmla="*/ 2465156 w 10679450"/>
              <a:gd name="connsiteY5339" fmla="*/ 36830 h 6191997"/>
              <a:gd name="connsiteX5340" fmla="*/ 2443025 w 10679450"/>
              <a:gd name="connsiteY5340" fmla="*/ 37763 h 6191997"/>
              <a:gd name="connsiteX5341" fmla="*/ 2441027 w 10679450"/>
              <a:gd name="connsiteY5341" fmla="*/ 37585 h 6191997"/>
              <a:gd name="connsiteX5342" fmla="*/ 6447414 w 10679450"/>
              <a:gd name="connsiteY5342" fmla="*/ 25529 h 6191997"/>
              <a:gd name="connsiteX5343" fmla="*/ 6454826 w 10679450"/>
              <a:gd name="connsiteY5343" fmla="*/ 28000 h 6191997"/>
              <a:gd name="connsiteX5344" fmla="*/ 6447414 w 10679450"/>
              <a:gd name="connsiteY5344" fmla="*/ 32941 h 6191997"/>
              <a:gd name="connsiteX5345" fmla="*/ 6447414 w 10679450"/>
              <a:gd name="connsiteY5345" fmla="*/ 25529 h 6191997"/>
              <a:gd name="connsiteX5346" fmla="*/ 3045501 w 10679450"/>
              <a:gd name="connsiteY5346" fmla="*/ 25529 h 6191997"/>
              <a:gd name="connsiteX5347" fmla="*/ 3060325 w 10679450"/>
              <a:gd name="connsiteY5347" fmla="*/ 25529 h 6191997"/>
              <a:gd name="connsiteX5348" fmla="*/ 3050442 w 10679450"/>
              <a:gd name="connsiteY5348" fmla="*/ 32942 h 6191997"/>
              <a:gd name="connsiteX5349" fmla="*/ 3045501 w 10679450"/>
              <a:gd name="connsiteY5349" fmla="*/ 25529 h 6191997"/>
              <a:gd name="connsiteX5350" fmla="*/ 7786447 w 10679450"/>
              <a:gd name="connsiteY5350" fmla="*/ 24911 h 6191997"/>
              <a:gd name="connsiteX5351" fmla="*/ 7818564 w 10679450"/>
              <a:gd name="connsiteY5351" fmla="*/ 52705 h 6191997"/>
              <a:gd name="connsiteX5352" fmla="*/ 7751859 w 10679450"/>
              <a:gd name="connsiteY5352" fmla="*/ 72469 h 6191997"/>
              <a:gd name="connsiteX5353" fmla="*/ 7779035 w 10679450"/>
              <a:gd name="connsiteY5353" fmla="*/ 74940 h 6191997"/>
              <a:gd name="connsiteX5354" fmla="*/ 7751859 w 10679450"/>
              <a:gd name="connsiteY5354" fmla="*/ 55175 h 6191997"/>
              <a:gd name="connsiteX5355" fmla="*/ 7746918 w 10679450"/>
              <a:gd name="connsiteY5355" fmla="*/ 37882 h 6191997"/>
              <a:gd name="connsiteX5356" fmla="*/ 7786447 w 10679450"/>
              <a:gd name="connsiteY5356" fmla="*/ 24911 h 6191997"/>
              <a:gd name="connsiteX5357" fmla="*/ 5506602 w 10679450"/>
              <a:gd name="connsiteY5357" fmla="*/ 24449 h 6191997"/>
              <a:gd name="connsiteX5358" fmla="*/ 5535786 w 10679450"/>
              <a:gd name="connsiteY5358" fmla="*/ 45294 h 6191997"/>
              <a:gd name="connsiteX5359" fmla="*/ 5565432 w 10679450"/>
              <a:gd name="connsiteY5359" fmla="*/ 62588 h 6191997"/>
              <a:gd name="connsiteX5360" fmla="*/ 5555550 w 10679450"/>
              <a:gd name="connsiteY5360" fmla="*/ 102116 h 6191997"/>
              <a:gd name="connsiteX5361" fmla="*/ 5558020 w 10679450"/>
              <a:gd name="connsiteY5361" fmla="*/ 131763 h 6191997"/>
              <a:gd name="connsiteX5362" fmla="*/ 5577785 w 10679450"/>
              <a:gd name="connsiteY5362" fmla="*/ 87293 h 6191997"/>
              <a:gd name="connsiteX5363" fmla="*/ 5592608 w 10679450"/>
              <a:gd name="connsiteY5363" fmla="*/ 144115 h 6191997"/>
              <a:gd name="connsiteX5364" fmla="*/ 5639548 w 10679450"/>
              <a:gd name="connsiteY5364" fmla="*/ 193526 h 6191997"/>
              <a:gd name="connsiteX5365" fmla="*/ 5666724 w 10679450"/>
              <a:gd name="connsiteY5365" fmla="*/ 237996 h 6191997"/>
              <a:gd name="connsiteX5366" fmla="*/ 5617313 w 10679450"/>
              <a:gd name="connsiteY5366" fmla="*/ 252820 h 6191997"/>
              <a:gd name="connsiteX5367" fmla="*/ 5602490 w 10679450"/>
              <a:gd name="connsiteY5367" fmla="*/ 287407 h 6191997"/>
              <a:gd name="connsiteX5368" fmla="*/ 5600019 w 10679450"/>
              <a:gd name="connsiteY5368" fmla="*/ 309642 h 6191997"/>
              <a:gd name="connsiteX5369" fmla="*/ 5600019 w 10679450"/>
              <a:gd name="connsiteY5369" fmla="*/ 334347 h 6191997"/>
              <a:gd name="connsiteX5370" fmla="*/ 5592608 w 10679450"/>
              <a:gd name="connsiteY5370" fmla="*/ 331876 h 6191997"/>
              <a:gd name="connsiteX5371" fmla="*/ 5582726 w 10679450"/>
              <a:gd name="connsiteY5371" fmla="*/ 401053 h 6191997"/>
              <a:gd name="connsiteX5372" fmla="*/ 5567902 w 10679450"/>
              <a:gd name="connsiteY5372" fmla="*/ 423287 h 6191997"/>
              <a:gd name="connsiteX5373" fmla="*/ 5548138 w 10679450"/>
              <a:gd name="connsiteY5373" fmla="*/ 487521 h 6191997"/>
              <a:gd name="connsiteX5374" fmla="*/ 5528374 w 10679450"/>
              <a:gd name="connsiteY5374" fmla="*/ 522109 h 6191997"/>
              <a:gd name="connsiteX5375" fmla="*/ 5520962 w 10679450"/>
              <a:gd name="connsiteY5375" fmla="*/ 529521 h 6191997"/>
              <a:gd name="connsiteX5376" fmla="*/ 5516021 w 10679450"/>
              <a:gd name="connsiteY5376" fmla="*/ 485051 h 6191997"/>
              <a:gd name="connsiteX5377" fmla="*/ 5503669 w 10679450"/>
              <a:gd name="connsiteY5377" fmla="*/ 472698 h 6191997"/>
              <a:gd name="connsiteX5378" fmla="*/ 5481433 w 10679450"/>
              <a:gd name="connsiteY5378" fmla="*/ 457875 h 6191997"/>
              <a:gd name="connsiteX5379" fmla="*/ 5451787 w 10679450"/>
              <a:gd name="connsiteY5379" fmla="*/ 415876 h 6191997"/>
              <a:gd name="connsiteX5380" fmla="*/ 5466610 w 10679450"/>
              <a:gd name="connsiteY5380" fmla="*/ 408464 h 6191997"/>
              <a:gd name="connsiteX5381" fmla="*/ 5508610 w 10679450"/>
              <a:gd name="connsiteY5381" fmla="*/ 405994 h 6191997"/>
              <a:gd name="connsiteX5382" fmla="*/ 5474022 w 10679450"/>
              <a:gd name="connsiteY5382" fmla="*/ 381288 h 6191997"/>
              <a:gd name="connsiteX5383" fmla="*/ 5518492 w 10679450"/>
              <a:gd name="connsiteY5383" fmla="*/ 361524 h 6191997"/>
              <a:gd name="connsiteX5384" fmla="*/ 5533315 w 10679450"/>
              <a:gd name="connsiteY5384" fmla="*/ 346700 h 6191997"/>
              <a:gd name="connsiteX5385" fmla="*/ 5466610 w 10679450"/>
              <a:gd name="connsiteY5385" fmla="*/ 366465 h 6191997"/>
              <a:gd name="connsiteX5386" fmla="*/ 5441905 w 10679450"/>
              <a:gd name="connsiteY5386" fmla="*/ 359053 h 6191997"/>
              <a:gd name="connsiteX5387" fmla="*/ 5454258 w 10679450"/>
              <a:gd name="connsiteY5387" fmla="*/ 339289 h 6191997"/>
              <a:gd name="connsiteX5388" fmla="*/ 5496257 w 10679450"/>
              <a:gd name="connsiteY5388" fmla="*/ 304701 h 6191997"/>
              <a:gd name="connsiteX5389" fmla="*/ 5545668 w 10679450"/>
              <a:gd name="connsiteY5389" fmla="*/ 270113 h 6191997"/>
              <a:gd name="connsiteX5390" fmla="*/ 5523433 w 10679450"/>
              <a:gd name="connsiteY5390" fmla="*/ 267642 h 6191997"/>
              <a:gd name="connsiteX5391" fmla="*/ 5520962 w 10679450"/>
              <a:gd name="connsiteY5391" fmla="*/ 272585 h 6191997"/>
              <a:gd name="connsiteX5392" fmla="*/ 5523433 w 10679450"/>
              <a:gd name="connsiteY5392" fmla="*/ 228114 h 6191997"/>
              <a:gd name="connsiteX5393" fmla="*/ 5496257 w 10679450"/>
              <a:gd name="connsiteY5393" fmla="*/ 270113 h 6191997"/>
              <a:gd name="connsiteX5394" fmla="*/ 5488845 w 10679450"/>
              <a:gd name="connsiteY5394" fmla="*/ 210820 h 6191997"/>
              <a:gd name="connsiteX5395" fmla="*/ 5474022 w 10679450"/>
              <a:gd name="connsiteY5395" fmla="*/ 245408 h 6191997"/>
              <a:gd name="connsiteX5396" fmla="*/ 5471551 w 10679450"/>
              <a:gd name="connsiteY5396" fmla="*/ 228114 h 6191997"/>
              <a:gd name="connsiteX5397" fmla="*/ 5464140 w 10679450"/>
              <a:gd name="connsiteY5397" fmla="*/ 282466 h 6191997"/>
              <a:gd name="connsiteX5398" fmla="*/ 5429552 w 10679450"/>
              <a:gd name="connsiteY5398" fmla="*/ 302230 h 6191997"/>
              <a:gd name="connsiteX5399" fmla="*/ 5414729 w 10679450"/>
              <a:gd name="connsiteY5399" fmla="*/ 282466 h 6191997"/>
              <a:gd name="connsiteX5400" fmla="*/ 5399905 w 10679450"/>
              <a:gd name="connsiteY5400" fmla="*/ 265172 h 6191997"/>
              <a:gd name="connsiteX5401" fmla="*/ 5422141 w 10679450"/>
              <a:gd name="connsiteY5401" fmla="*/ 252820 h 6191997"/>
              <a:gd name="connsiteX5402" fmla="*/ 5385082 w 10679450"/>
              <a:gd name="connsiteY5402" fmla="*/ 210820 h 6191997"/>
              <a:gd name="connsiteX5403" fmla="*/ 5365317 w 10679450"/>
              <a:gd name="connsiteY5403" fmla="*/ 191056 h 6191997"/>
              <a:gd name="connsiteX5404" fmla="*/ 5394964 w 10679450"/>
              <a:gd name="connsiteY5404" fmla="*/ 200938 h 6191997"/>
              <a:gd name="connsiteX5405" fmla="*/ 5392493 w 10679450"/>
              <a:gd name="connsiteY5405" fmla="*/ 188585 h 6191997"/>
              <a:gd name="connsiteX5406" fmla="*/ 5382611 w 10679450"/>
              <a:gd name="connsiteY5406" fmla="*/ 141645 h 6191997"/>
              <a:gd name="connsiteX5407" fmla="*/ 5375199 w 10679450"/>
              <a:gd name="connsiteY5407" fmla="*/ 149057 h 6191997"/>
              <a:gd name="connsiteX5408" fmla="*/ 5362847 w 10679450"/>
              <a:gd name="connsiteY5408" fmla="*/ 141645 h 6191997"/>
              <a:gd name="connsiteX5409" fmla="*/ 5360376 w 10679450"/>
              <a:gd name="connsiteY5409" fmla="*/ 168821 h 6191997"/>
              <a:gd name="connsiteX5410" fmla="*/ 5352964 w 10679450"/>
              <a:gd name="connsiteY5410" fmla="*/ 139174 h 6191997"/>
              <a:gd name="connsiteX5411" fmla="*/ 5352964 w 10679450"/>
              <a:gd name="connsiteY5411" fmla="*/ 149057 h 6191997"/>
              <a:gd name="connsiteX5412" fmla="*/ 5350494 w 10679450"/>
              <a:gd name="connsiteY5412" fmla="*/ 134233 h 6191997"/>
              <a:gd name="connsiteX5413" fmla="*/ 5348023 w 10679450"/>
              <a:gd name="connsiteY5413" fmla="*/ 139174 h 6191997"/>
              <a:gd name="connsiteX5414" fmla="*/ 5343082 w 10679450"/>
              <a:gd name="connsiteY5414" fmla="*/ 102116 h 6191997"/>
              <a:gd name="connsiteX5415" fmla="*/ 5350494 w 10679450"/>
              <a:gd name="connsiteY5415" fmla="*/ 104587 h 6191997"/>
              <a:gd name="connsiteX5416" fmla="*/ 5345553 w 10679450"/>
              <a:gd name="connsiteY5416" fmla="*/ 74940 h 6191997"/>
              <a:gd name="connsiteX5417" fmla="*/ 5360376 w 10679450"/>
              <a:gd name="connsiteY5417" fmla="*/ 87293 h 6191997"/>
              <a:gd name="connsiteX5418" fmla="*/ 5357905 w 10679450"/>
              <a:gd name="connsiteY5418" fmla="*/ 62588 h 6191997"/>
              <a:gd name="connsiteX5419" fmla="*/ 5362847 w 10679450"/>
              <a:gd name="connsiteY5419" fmla="*/ 67529 h 6191997"/>
              <a:gd name="connsiteX5420" fmla="*/ 5370258 w 10679450"/>
              <a:gd name="connsiteY5420" fmla="*/ 52705 h 6191997"/>
              <a:gd name="connsiteX5421" fmla="*/ 5382611 w 10679450"/>
              <a:gd name="connsiteY5421" fmla="*/ 77411 h 6191997"/>
              <a:gd name="connsiteX5422" fmla="*/ 5387552 w 10679450"/>
              <a:gd name="connsiteY5422" fmla="*/ 77411 h 6191997"/>
              <a:gd name="connsiteX5423" fmla="*/ 5385082 w 10679450"/>
              <a:gd name="connsiteY5423" fmla="*/ 52705 h 6191997"/>
              <a:gd name="connsiteX5424" fmla="*/ 5390023 w 10679450"/>
              <a:gd name="connsiteY5424" fmla="*/ 50235 h 6191997"/>
              <a:gd name="connsiteX5425" fmla="*/ 5436964 w 10679450"/>
              <a:gd name="connsiteY5425" fmla="*/ 67529 h 6191997"/>
              <a:gd name="connsiteX5426" fmla="*/ 5392493 w 10679450"/>
              <a:gd name="connsiteY5426" fmla="*/ 99646 h 6191997"/>
              <a:gd name="connsiteX5427" fmla="*/ 5424611 w 10679450"/>
              <a:gd name="connsiteY5427" fmla="*/ 97175 h 6191997"/>
              <a:gd name="connsiteX5428" fmla="*/ 5419670 w 10679450"/>
              <a:gd name="connsiteY5428" fmla="*/ 126822 h 6191997"/>
              <a:gd name="connsiteX5429" fmla="*/ 5424611 w 10679450"/>
              <a:gd name="connsiteY5429" fmla="*/ 114469 h 6191997"/>
              <a:gd name="connsiteX5430" fmla="*/ 5446846 w 10679450"/>
              <a:gd name="connsiteY5430" fmla="*/ 156468 h 6191997"/>
              <a:gd name="connsiteX5431" fmla="*/ 5454258 w 10679450"/>
              <a:gd name="connsiteY5431" fmla="*/ 62588 h 6191997"/>
              <a:gd name="connsiteX5432" fmla="*/ 5483904 w 10679450"/>
              <a:gd name="connsiteY5432" fmla="*/ 168821 h 6191997"/>
              <a:gd name="connsiteX5433" fmla="*/ 5491316 w 10679450"/>
              <a:gd name="connsiteY5433" fmla="*/ 163880 h 6191997"/>
              <a:gd name="connsiteX5434" fmla="*/ 5516021 w 10679450"/>
              <a:gd name="connsiteY5434" fmla="*/ 205879 h 6191997"/>
              <a:gd name="connsiteX5435" fmla="*/ 5501198 w 10679450"/>
              <a:gd name="connsiteY5435" fmla="*/ 37882 h 6191997"/>
              <a:gd name="connsiteX5436" fmla="*/ 5506602 w 10679450"/>
              <a:gd name="connsiteY5436" fmla="*/ 24449 h 6191997"/>
              <a:gd name="connsiteX5437" fmla="*/ 2176470 w 10679450"/>
              <a:gd name="connsiteY5437" fmla="*/ 23985 h 6191997"/>
              <a:gd name="connsiteX5438" fmla="*/ 2210440 w 10679450"/>
              <a:gd name="connsiteY5438" fmla="*/ 37881 h 6191997"/>
              <a:gd name="connsiteX5439" fmla="*/ 2207970 w 10679450"/>
              <a:gd name="connsiteY5439" fmla="*/ 30470 h 6191997"/>
              <a:gd name="connsiteX5440" fmla="*/ 2346320 w 10679450"/>
              <a:gd name="connsiteY5440" fmla="*/ 30470 h 6191997"/>
              <a:gd name="connsiteX5441" fmla="*/ 2413026 w 10679450"/>
              <a:gd name="connsiteY5441" fmla="*/ 47764 h 6191997"/>
              <a:gd name="connsiteX5442" fmla="*/ 2420437 w 10679450"/>
              <a:gd name="connsiteY5442" fmla="*/ 45293 h 6191997"/>
              <a:gd name="connsiteX5443" fmla="*/ 2403144 w 10679450"/>
              <a:gd name="connsiteY5443" fmla="*/ 99645 h 6191997"/>
              <a:gd name="connsiteX5444" fmla="*/ 2442672 w 10679450"/>
              <a:gd name="connsiteY5444" fmla="*/ 126821 h 6191997"/>
              <a:gd name="connsiteX5445" fmla="*/ 2457495 w 10679450"/>
              <a:gd name="connsiteY5445" fmla="*/ 97174 h 6191997"/>
              <a:gd name="connsiteX5446" fmla="*/ 2479730 w 10679450"/>
              <a:gd name="connsiteY5446" fmla="*/ 156467 h 6191997"/>
              <a:gd name="connsiteX5447" fmla="*/ 2425378 w 10679450"/>
              <a:gd name="connsiteY5447" fmla="*/ 208349 h 6191997"/>
              <a:gd name="connsiteX5448" fmla="*/ 2417967 w 10679450"/>
              <a:gd name="connsiteY5448" fmla="*/ 188584 h 6191997"/>
              <a:gd name="connsiteX5449" fmla="*/ 2400673 w 10679450"/>
              <a:gd name="connsiteY5449" fmla="*/ 252818 h 6191997"/>
              <a:gd name="connsiteX5450" fmla="*/ 2390791 w 10679450"/>
              <a:gd name="connsiteY5450" fmla="*/ 183643 h 6191997"/>
              <a:gd name="connsiteX5451" fmla="*/ 2390791 w 10679450"/>
              <a:gd name="connsiteY5451" fmla="*/ 282465 h 6191997"/>
              <a:gd name="connsiteX5452" fmla="*/ 2371027 w 10679450"/>
              <a:gd name="connsiteY5452" fmla="*/ 257760 h 6191997"/>
              <a:gd name="connsiteX5453" fmla="*/ 2373497 w 10679450"/>
              <a:gd name="connsiteY5453" fmla="*/ 329405 h 6191997"/>
              <a:gd name="connsiteX5454" fmla="*/ 2333968 w 10679450"/>
              <a:gd name="connsiteY5454" fmla="*/ 262701 h 6191997"/>
              <a:gd name="connsiteX5455" fmla="*/ 2353733 w 10679450"/>
              <a:gd name="connsiteY5455" fmla="*/ 331876 h 6191997"/>
              <a:gd name="connsiteX5456" fmla="*/ 2319144 w 10679450"/>
              <a:gd name="connsiteY5456" fmla="*/ 309641 h 6191997"/>
              <a:gd name="connsiteX5457" fmla="*/ 2272204 w 10679450"/>
              <a:gd name="connsiteY5457" fmla="*/ 302229 h 6191997"/>
              <a:gd name="connsiteX5458" fmla="*/ 2254910 w 10679450"/>
              <a:gd name="connsiteY5458" fmla="*/ 294818 h 6191997"/>
              <a:gd name="connsiteX5459" fmla="*/ 2287028 w 10679450"/>
              <a:gd name="connsiteY5459" fmla="*/ 272583 h 6191997"/>
              <a:gd name="connsiteX5460" fmla="*/ 2240087 w 10679450"/>
              <a:gd name="connsiteY5460" fmla="*/ 235525 h 6191997"/>
              <a:gd name="connsiteX5461" fmla="*/ 2254910 w 10679450"/>
              <a:gd name="connsiteY5461" fmla="*/ 240466 h 6191997"/>
              <a:gd name="connsiteX5462" fmla="*/ 2237616 w 10679450"/>
              <a:gd name="connsiteY5462" fmla="*/ 191055 h 6191997"/>
              <a:gd name="connsiteX5463" fmla="*/ 2329026 w 10679450"/>
              <a:gd name="connsiteY5463" fmla="*/ 151526 h 6191997"/>
              <a:gd name="connsiteX5464" fmla="*/ 2267263 w 10679450"/>
              <a:gd name="connsiteY5464" fmla="*/ 158938 h 6191997"/>
              <a:gd name="connsiteX5465" fmla="*/ 2301850 w 10679450"/>
              <a:gd name="connsiteY5465" fmla="*/ 141644 h 6191997"/>
              <a:gd name="connsiteX5466" fmla="*/ 2269734 w 10679450"/>
              <a:gd name="connsiteY5466" fmla="*/ 131762 h 6191997"/>
              <a:gd name="connsiteX5467" fmla="*/ 2242558 w 10679450"/>
              <a:gd name="connsiteY5467" fmla="*/ 144115 h 6191997"/>
              <a:gd name="connsiteX5468" fmla="*/ 2245028 w 10679450"/>
              <a:gd name="connsiteY5468" fmla="*/ 124350 h 6191997"/>
              <a:gd name="connsiteX5469" fmla="*/ 2227734 w 10679450"/>
              <a:gd name="connsiteY5469" fmla="*/ 158938 h 6191997"/>
              <a:gd name="connsiteX5470" fmla="*/ 2227734 w 10679450"/>
              <a:gd name="connsiteY5470" fmla="*/ 134233 h 6191997"/>
              <a:gd name="connsiteX5471" fmla="*/ 2195617 w 10679450"/>
              <a:gd name="connsiteY5471" fmla="*/ 156467 h 6191997"/>
              <a:gd name="connsiteX5472" fmla="*/ 2188205 w 10679450"/>
              <a:gd name="connsiteY5472" fmla="*/ 131762 h 6191997"/>
              <a:gd name="connsiteX5473" fmla="*/ 2173382 w 10679450"/>
              <a:gd name="connsiteY5473" fmla="*/ 109527 h 6191997"/>
              <a:gd name="connsiteX5474" fmla="*/ 2220323 w 10679450"/>
              <a:gd name="connsiteY5474" fmla="*/ 84822 h 6191997"/>
              <a:gd name="connsiteX5475" fmla="*/ 2151147 w 10679450"/>
              <a:gd name="connsiteY5475" fmla="*/ 50234 h 6191997"/>
              <a:gd name="connsiteX5476" fmla="*/ 2153618 w 10679450"/>
              <a:gd name="connsiteY5476" fmla="*/ 37881 h 6191997"/>
              <a:gd name="connsiteX5477" fmla="*/ 2176470 w 10679450"/>
              <a:gd name="connsiteY5477" fmla="*/ 23985 h 6191997"/>
              <a:gd name="connsiteX5478" fmla="*/ 5634606 w 10679450"/>
              <a:gd name="connsiteY5478" fmla="*/ 21514 h 6191997"/>
              <a:gd name="connsiteX5479" fmla="*/ 5686488 w 10679450"/>
              <a:gd name="connsiteY5479" fmla="*/ 30470 h 6191997"/>
              <a:gd name="connsiteX5480" fmla="*/ 5785310 w 10679450"/>
              <a:gd name="connsiteY5480" fmla="*/ 25529 h 6191997"/>
              <a:gd name="connsiteX5481" fmla="*/ 5829780 w 10679450"/>
              <a:gd name="connsiteY5481" fmla="*/ 42823 h 6191997"/>
              <a:gd name="connsiteX5482" fmla="*/ 5810015 w 10679450"/>
              <a:gd name="connsiteY5482" fmla="*/ 74940 h 6191997"/>
              <a:gd name="connsiteX5483" fmla="*/ 5797663 w 10679450"/>
              <a:gd name="connsiteY5483" fmla="*/ 84822 h 6191997"/>
              <a:gd name="connsiteX5484" fmla="*/ 5795192 w 10679450"/>
              <a:gd name="connsiteY5484" fmla="*/ 104586 h 6191997"/>
              <a:gd name="connsiteX5485" fmla="*/ 5696371 w 10679450"/>
              <a:gd name="connsiteY5485" fmla="*/ 124352 h 6191997"/>
              <a:gd name="connsiteX5486" fmla="*/ 5659313 w 10679450"/>
              <a:gd name="connsiteY5486" fmla="*/ 121881 h 6191997"/>
              <a:gd name="connsiteX5487" fmla="*/ 5659313 w 10679450"/>
              <a:gd name="connsiteY5487" fmla="*/ 129293 h 6191997"/>
              <a:gd name="connsiteX5488" fmla="*/ 5614843 w 10679450"/>
              <a:gd name="connsiteY5488" fmla="*/ 107057 h 6191997"/>
              <a:gd name="connsiteX5489" fmla="*/ 5649430 w 10679450"/>
              <a:gd name="connsiteY5489" fmla="*/ 99646 h 6191997"/>
              <a:gd name="connsiteX5490" fmla="*/ 5676606 w 10679450"/>
              <a:gd name="connsiteY5490" fmla="*/ 65058 h 6191997"/>
              <a:gd name="connsiteX5491" fmla="*/ 5671665 w 10679450"/>
              <a:gd name="connsiteY5491" fmla="*/ 65058 h 6191997"/>
              <a:gd name="connsiteX5492" fmla="*/ 5676606 w 10679450"/>
              <a:gd name="connsiteY5492" fmla="*/ 57646 h 6191997"/>
              <a:gd name="connsiteX5493" fmla="*/ 5580254 w 10679450"/>
              <a:gd name="connsiteY5493" fmla="*/ 62587 h 6191997"/>
              <a:gd name="connsiteX5494" fmla="*/ 5575313 w 10679450"/>
              <a:gd name="connsiteY5494" fmla="*/ 69999 h 6191997"/>
              <a:gd name="connsiteX5495" fmla="*/ 5575313 w 10679450"/>
              <a:gd name="connsiteY5495" fmla="*/ 32941 h 6191997"/>
              <a:gd name="connsiteX5496" fmla="*/ 5582725 w 10679450"/>
              <a:gd name="connsiteY5496" fmla="*/ 32941 h 6191997"/>
              <a:gd name="connsiteX5497" fmla="*/ 5634606 w 10679450"/>
              <a:gd name="connsiteY5497" fmla="*/ 21514 h 6191997"/>
              <a:gd name="connsiteX5498" fmla="*/ 2071705 w 10679450"/>
              <a:gd name="connsiteY5498" fmla="*/ 21090 h 6191997"/>
              <a:gd name="connsiteX5499" fmla="*/ 2084444 w 10679450"/>
              <a:gd name="connsiteY5499" fmla="*/ 28000 h 6191997"/>
              <a:gd name="connsiteX5500" fmla="*/ 2081973 w 10679450"/>
              <a:gd name="connsiteY5500" fmla="*/ 89763 h 6191997"/>
              <a:gd name="connsiteX5501" fmla="*/ 2047386 w 10679450"/>
              <a:gd name="connsiteY5501" fmla="*/ 52705 h 6191997"/>
              <a:gd name="connsiteX5502" fmla="*/ 2071705 w 10679450"/>
              <a:gd name="connsiteY5502" fmla="*/ 21090 h 6191997"/>
              <a:gd name="connsiteX5503" fmla="*/ 7924875 w 10679450"/>
              <a:gd name="connsiteY5503" fmla="*/ 19547 h 6191997"/>
              <a:gd name="connsiteX5504" fmla="*/ 7947033 w 10679450"/>
              <a:gd name="connsiteY5504" fmla="*/ 25529 h 6191997"/>
              <a:gd name="connsiteX5505" fmla="*/ 7919857 w 10679450"/>
              <a:gd name="connsiteY5505" fmla="*/ 74940 h 6191997"/>
              <a:gd name="connsiteX5506" fmla="*/ 7964326 w 10679450"/>
              <a:gd name="connsiteY5506" fmla="*/ 25529 h 6191997"/>
              <a:gd name="connsiteX5507" fmla="*/ 8006326 w 10679450"/>
              <a:gd name="connsiteY5507" fmla="*/ 60117 h 6191997"/>
              <a:gd name="connsiteX5508" fmla="*/ 8011266 w 10679450"/>
              <a:gd name="connsiteY5508" fmla="*/ 57646 h 6191997"/>
              <a:gd name="connsiteX5509" fmla="*/ 8008796 w 10679450"/>
              <a:gd name="connsiteY5509" fmla="*/ 79881 h 6191997"/>
              <a:gd name="connsiteX5510" fmla="*/ 8018678 w 10679450"/>
              <a:gd name="connsiteY5510" fmla="*/ 82352 h 6191997"/>
              <a:gd name="connsiteX5511" fmla="*/ 7998914 w 10679450"/>
              <a:gd name="connsiteY5511" fmla="*/ 149056 h 6191997"/>
              <a:gd name="connsiteX5512" fmla="*/ 7979150 w 10679450"/>
              <a:gd name="connsiteY5512" fmla="*/ 139174 h 6191997"/>
              <a:gd name="connsiteX5513" fmla="*/ 7974208 w 10679450"/>
              <a:gd name="connsiteY5513" fmla="*/ 228115 h 6191997"/>
              <a:gd name="connsiteX5514" fmla="*/ 7882798 w 10679450"/>
              <a:gd name="connsiteY5514" fmla="*/ 163881 h 6191997"/>
              <a:gd name="connsiteX5515" fmla="*/ 7863033 w 10679450"/>
              <a:gd name="connsiteY5515" fmla="*/ 188586 h 6191997"/>
              <a:gd name="connsiteX5516" fmla="*/ 7835857 w 10679450"/>
              <a:gd name="connsiteY5516" fmla="*/ 111998 h 6191997"/>
              <a:gd name="connsiteX5517" fmla="*/ 7828445 w 10679450"/>
              <a:gd name="connsiteY5517" fmla="*/ 119410 h 6191997"/>
              <a:gd name="connsiteX5518" fmla="*/ 7821034 w 10679450"/>
              <a:gd name="connsiteY5518" fmla="*/ 114469 h 6191997"/>
              <a:gd name="connsiteX5519" fmla="*/ 7816093 w 10679450"/>
              <a:gd name="connsiteY5519" fmla="*/ 104587 h 6191997"/>
              <a:gd name="connsiteX5520" fmla="*/ 7808681 w 10679450"/>
              <a:gd name="connsiteY5520" fmla="*/ 119410 h 6191997"/>
              <a:gd name="connsiteX5521" fmla="*/ 7798799 w 10679450"/>
              <a:gd name="connsiteY5521" fmla="*/ 102116 h 6191997"/>
              <a:gd name="connsiteX5522" fmla="*/ 7835857 w 10679450"/>
              <a:gd name="connsiteY5522" fmla="*/ 67529 h 6191997"/>
              <a:gd name="connsiteX5523" fmla="*/ 7840798 w 10679450"/>
              <a:gd name="connsiteY5523" fmla="*/ 42823 h 6191997"/>
              <a:gd name="connsiteX5524" fmla="*/ 7924875 w 10679450"/>
              <a:gd name="connsiteY5524" fmla="*/ 19547 h 6191997"/>
              <a:gd name="connsiteX5525" fmla="*/ 6791051 w 10679450"/>
              <a:gd name="connsiteY5525" fmla="*/ 15339 h 6191997"/>
              <a:gd name="connsiteX5526" fmla="*/ 6783407 w 10679450"/>
              <a:gd name="connsiteY5526" fmla="*/ 40353 h 6191997"/>
              <a:gd name="connsiteX5527" fmla="*/ 6780937 w 10679450"/>
              <a:gd name="connsiteY5527" fmla="*/ 45295 h 6191997"/>
              <a:gd name="connsiteX5528" fmla="*/ 6773525 w 10679450"/>
              <a:gd name="connsiteY5528" fmla="*/ 32941 h 6191997"/>
              <a:gd name="connsiteX5529" fmla="*/ 6791051 w 10679450"/>
              <a:gd name="connsiteY5529" fmla="*/ 15339 h 6191997"/>
              <a:gd name="connsiteX5530" fmla="*/ 4364748 w 10679450"/>
              <a:gd name="connsiteY5530" fmla="*/ 515 h 6191997"/>
              <a:gd name="connsiteX5531" fmla="*/ 4399336 w 10679450"/>
              <a:gd name="connsiteY5531" fmla="*/ 3294 h 6191997"/>
              <a:gd name="connsiteX5532" fmla="*/ 4411689 w 10679450"/>
              <a:gd name="connsiteY5532" fmla="*/ 45294 h 6191997"/>
              <a:gd name="connsiteX5533" fmla="*/ 4421571 w 10679450"/>
              <a:gd name="connsiteY5533" fmla="*/ 37882 h 6191997"/>
              <a:gd name="connsiteX5534" fmla="*/ 4426512 w 10679450"/>
              <a:gd name="connsiteY5534" fmla="*/ 5765 h 6191997"/>
              <a:gd name="connsiteX5535" fmla="*/ 4493216 w 10679450"/>
              <a:gd name="connsiteY5535" fmla="*/ 3294 h 6191997"/>
              <a:gd name="connsiteX5536" fmla="*/ 4480863 w 10679450"/>
              <a:gd name="connsiteY5536" fmla="*/ 40353 h 6191997"/>
              <a:gd name="connsiteX5537" fmla="*/ 4441335 w 10679450"/>
              <a:gd name="connsiteY5537" fmla="*/ 47764 h 6191997"/>
              <a:gd name="connsiteX5538" fmla="*/ 4424041 w 10679450"/>
              <a:gd name="connsiteY5538" fmla="*/ 146586 h 6191997"/>
              <a:gd name="connsiteX5539" fmla="*/ 4446276 w 10679450"/>
              <a:gd name="connsiteY5539" fmla="*/ 121880 h 6191997"/>
              <a:gd name="connsiteX5540" fmla="*/ 4441335 w 10679450"/>
              <a:gd name="connsiteY5540" fmla="*/ 139174 h 6191997"/>
              <a:gd name="connsiteX5541" fmla="*/ 4441335 w 10679450"/>
              <a:gd name="connsiteY5541" fmla="*/ 129292 h 6191997"/>
              <a:gd name="connsiteX5542" fmla="*/ 4431453 w 10679450"/>
              <a:gd name="connsiteY5542" fmla="*/ 151527 h 6191997"/>
              <a:gd name="connsiteX5543" fmla="*/ 4421571 w 10679450"/>
              <a:gd name="connsiteY5543" fmla="*/ 151527 h 6191997"/>
              <a:gd name="connsiteX5544" fmla="*/ 4416630 w 10679450"/>
              <a:gd name="connsiteY5544" fmla="*/ 193526 h 6191997"/>
              <a:gd name="connsiteX5545" fmla="*/ 4394394 w 10679450"/>
              <a:gd name="connsiteY5545" fmla="*/ 200938 h 6191997"/>
              <a:gd name="connsiteX5546" fmla="*/ 4382042 w 10679450"/>
              <a:gd name="connsiteY5546" fmla="*/ 223172 h 6191997"/>
              <a:gd name="connsiteX5547" fmla="*/ 4394394 w 10679450"/>
              <a:gd name="connsiteY5547" fmla="*/ 228114 h 6191997"/>
              <a:gd name="connsiteX5548" fmla="*/ 4374630 w 10679450"/>
              <a:gd name="connsiteY5548" fmla="*/ 321994 h 6191997"/>
              <a:gd name="connsiteX5549" fmla="*/ 4374630 w 10679450"/>
              <a:gd name="connsiteY5549" fmla="*/ 363993 h 6191997"/>
              <a:gd name="connsiteX5550" fmla="*/ 4396865 w 10679450"/>
              <a:gd name="connsiteY5550" fmla="*/ 321994 h 6191997"/>
              <a:gd name="connsiteX5551" fmla="*/ 4446276 w 10679450"/>
              <a:gd name="connsiteY5551" fmla="*/ 376346 h 6191997"/>
              <a:gd name="connsiteX5552" fmla="*/ 4406747 w 10679450"/>
              <a:gd name="connsiteY5552" fmla="*/ 359052 h 6191997"/>
              <a:gd name="connsiteX5553" fmla="*/ 4414159 w 10679450"/>
              <a:gd name="connsiteY5553" fmla="*/ 381287 h 6191997"/>
              <a:gd name="connsiteX5554" fmla="*/ 4399336 w 10679450"/>
              <a:gd name="connsiteY5554" fmla="*/ 388699 h 6191997"/>
              <a:gd name="connsiteX5555" fmla="*/ 4414159 w 10679450"/>
              <a:gd name="connsiteY5555" fmla="*/ 401051 h 6191997"/>
              <a:gd name="connsiteX5556" fmla="*/ 4401806 w 10679450"/>
              <a:gd name="connsiteY5556" fmla="*/ 403522 h 6191997"/>
              <a:gd name="connsiteX5557" fmla="*/ 4453688 w 10679450"/>
              <a:gd name="connsiteY5557" fmla="*/ 408463 h 6191997"/>
              <a:gd name="connsiteX5558" fmla="*/ 4466040 w 10679450"/>
              <a:gd name="connsiteY5558" fmla="*/ 482579 h 6191997"/>
              <a:gd name="connsiteX5559" fmla="*/ 4367219 w 10679450"/>
              <a:gd name="connsiteY5559" fmla="*/ 462815 h 6191997"/>
              <a:gd name="connsiteX5560" fmla="*/ 4396865 w 10679450"/>
              <a:gd name="connsiteY5560" fmla="*/ 472697 h 6191997"/>
              <a:gd name="connsiteX5561" fmla="*/ 4367219 w 10679450"/>
              <a:gd name="connsiteY5561" fmla="*/ 477638 h 6191997"/>
              <a:gd name="connsiteX5562" fmla="*/ 4391924 w 10679450"/>
              <a:gd name="connsiteY5562" fmla="*/ 485050 h 6191997"/>
              <a:gd name="connsiteX5563" fmla="*/ 4364748 w 10679450"/>
              <a:gd name="connsiteY5563" fmla="*/ 504814 h 6191997"/>
              <a:gd name="connsiteX5564" fmla="*/ 4342513 w 10679450"/>
              <a:gd name="connsiteY5564" fmla="*/ 519637 h 6191997"/>
              <a:gd name="connsiteX5565" fmla="*/ 4347454 w 10679450"/>
              <a:gd name="connsiteY5565" fmla="*/ 512226 h 6191997"/>
              <a:gd name="connsiteX5566" fmla="*/ 4362278 w 10679450"/>
              <a:gd name="connsiteY5566" fmla="*/ 522108 h 6191997"/>
              <a:gd name="connsiteX5567" fmla="*/ 4362278 w 10679450"/>
              <a:gd name="connsiteY5567" fmla="*/ 531990 h 6191997"/>
              <a:gd name="connsiteX5568" fmla="*/ 4340043 w 10679450"/>
              <a:gd name="connsiteY5568" fmla="*/ 531990 h 6191997"/>
              <a:gd name="connsiteX5569" fmla="*/ 4384512 w 10679450"/>
              <a:gd name="connsiteY5569" fmla="*/ 566577 h 6191997"/>
              <a:gd name="connsiteX5570" fmla="*/ 4382042 w 10679450"/>
              <a:gd name="connsiteY5570" fmla="*/ 556695 h 6191997"/>
              <a:gd name="connsiteX5571" fmla="*/ 4399336 w 10679450"/>
              <a:gd name="connsiteY5571" fmla="*/ 569048 h 6191997"/>
              <a:gd name="connsiteX5572" fmla="*/ 4386983 w 10679450"/>
              <a:gd name="connsiteY5572" fmla="*/ 551754 h 6191997"/>
              <a:gd name="connsiteX5573" fmla="*/ 4424041 w 10679450"/>
              <a:gd name="connsiteY5573" fmla="*/ 578930 h 6191997"/>
              <a:gd name="connsiteX5574" fmla="*/ 4386983 w 10679450"/>
              <a:gd name="connsiteY5574" fmla="*/ 593753 h 6191997"/>
              <a:gd name="connsiteX5575" fmla="*/ 4431453 w 10679450"/>
              <a:gd name="connsiteY5575" fmla="*/ 680222 h 6191997"/>
              <a:gd name="connsiteX5576" fmla="*/ 4416630 w 10679450"/>
              <a:gd name="connsiteY5576" fmla="*/ 675281 h 6191997"/>
              <a:gd name="connsiteX5577" fmla="*/ 4362278 w 10679450"/>
              <a:gd name="connsiteY5577" fmla="*/ 640694 h 6191997"/>
              <a:gd name="connsiteX5578" fmla="*/ 4372160 w 10679450"/>
              <a:gd name="connsiteY5578" fmla="*/ 653046 h 6191997"/>
              <a:gd name="connsiteX5579" fmla="*/ 4354866 w 10679450"/>
              <a:gd name="connsiteY5579" fmla="*/ 653046 h 6191997"/>
              <a:gd name="connsiteX5580" fmla="*/ 4399336 w 10679450"/>
              <a:gd name="connsiteY5580" fmla="*/ 695046 h 6191997"/>
              <a:gd name="connsiteX5581" fmla="*/ 4369689 w 10679450"/>
              <a:gd name="connsiteY5581" fmla="*/ 709869 h 6191997"/>
              <a:gd name="connsiteX5582" fmla="*/ 4386983 w 10679450"/>
              <a:gd name="connsiteY5582" fmla="*/ 749397 h 6191997"/>
              <a:gd name="connsiteX5583" fmla="*/ 4433923 w 10679450"/>
              <a:gd name="connsiteY5583" fmla="*/ 749397 h 6191997"/>
              <a:gd name="connsiteX5584" fmla="*/ 4441335 w 10679450"/>
              <a:gd name="connsiteY5584" fmla="*/ 781514 h 6191997"/>
              <a:gd name="connsiteX5585" fmla="*/ 4409218 w 10679450"/>
              <a:gd name="connsiteY5585" fmla="*/ 779044 h 6191997"/>
              <a:gd name="connsiteX5586" fmla="*/ 4354866 w 10679450"/>
              <a:gd name="connsiteY5586" fmla="*/ 761750 h 6191997"/>
              <a:gd name="connsiteX5587" fmla="*/ 4340043 w 10679450"/>
              <a:gd name="connsiteY5587" fmla="*/ 788926 h 6191997"/>
              <a:gd name="connsiteX5588" fmla="*/ 4342513 w 10679450"/>
              <a:gd name="connsiteY5588" fmla="*/ 816102 h 6191997"/>
              <a:gd name="connsiteX5589" fmla="*/ 4373121 w 10679450"/>
              <a:gd name="connsiteY5589" fmla="*/ 821472 h 6191997"/>
              <a:gd name="connsiteX5590" fmla="*/ 4367296 w 10679450"/>
              <a:gd name="connsiteY5590" fmla="*/ 817223 h 6191997"/>
              <a:gd name="connsiteX5591" fmla="*/ 4372160 w 10679450"/>
              <a:gd name="connsiteY5591" fmla="*/ 798809 h 6191997"/>
              <a:gd name="connsiteX5592" fmla="*/ 4388836 w 10679450"/>
              <a:gd name="connsiteY5592" fmla="*/ 792556 h 6191997"/>
              <a:gd name="connsiteX5593" fmla="*/ 4416630 w 10679450"/>
              <a:gd name="connsiteY5593" fmla="*/ 821044 h 6191997"/>
              <a:gd name="connsiteX5594" fmla="*/ 4402038 w 10679450"/>
              <a:gd name="connsiteY5594" fmla="*/ 829034 h 6191997"/>
              <a:gd name="connsiteX5595" fmla="*/ 4383953 w 10679450"/>
              <a:gd name="connsiteY5595" fmla="*/ 827714 h 6191997"/>
              <a:gd name="connsiteX5596" fmla="*/ 4401806 w 10679450"/>
              <a:gd name="connsiteY5596" fmla="*/ 843278 h 6191997"/>
              <a:gd name="connsiteX5597" fmla="*/ 4369689 w 10679450"/>
              <a:gd name="connsiteY5597" fmla="*/ 875395 h 6191997"/>
              <a:gd name="connsiteX5598" fmla="*/ 4312867 w 10679450"/>
              <a:gd name="connsiteY5598" fmla="*/ 877866 h 6191997"/>
              <a:gd name="connsiteX5599" fmla="*/ 4280750 w 10679450"/>
              <a:gd name="connsiteY5599" fmla="*/ 865513 h 6191997"/>
              <a:gd name="connsiteX5600" fmla="*/ 4265926 w 10679450"/>
              <a:gd name="connsiteY5600" fmla="*/ 855631 h 6191997"/>
              <a:gd name="connsiteX5601" fmla="*/ 4246162 w 10679450"/>
              <a:gd name="connsiteY5601" fmla="*/ 892689 h 6191997"/>
              <a:gd name="connsiteX5602" fmla="*/ 4209104 w 10679450"/>
              <a:gd name="connsiteY5602" fmla="*/ 892689 h 6191997"/>
              <a:gd name="connsiteX5603" fmla="*/ 4221457 w 10679450"/>
              <a:gd name="connsiteY5603" fmla="*/ 897630 h 6191997"/>
              <a:gd name="connsiteX5604" fmla="*/ 4206634 w 10679450"/>
              <a:gd name="connsiteY5604" fmla="*/ 907512 h 6191997"/>
              <a:gd name="connsiteX5605" fmla="*/ 4211575 w 10679450"/>
              <a:gd name="connsiteY5605" fmla="*/ 912453 h 6191997"/>
              <a:gd name="connsiteX5606" fmla="*/ 4238750 w 10679450"/>
              <a:gd name="connsiteY5606" fmla="*/ 907821 h 6191997"/>
              <a:gd name="connsiteX5607" fmla="*/ 4260213 w 10679450"/>
              <a:gd name="connsiteY5607" fmla="*/ 917333 h 6191997"/>
              <a:gd name="connsiteX5608" fmla="*/ 4269941 w 10679450"/>
              <a:gd name="connsiteY5608" fmla="*/ 905659 h 6191997"/>
              <a:gd name="connsiteX5609" fmla="*/ 4289397 w 10679450"/>
              <a:gd name="connsiteY5609" fmla="*/ 901954 h 6191997"/>
              <a:gd name="connsiteX5610" fmla="*/ 4322749 w 10679450"/>
              <a:gd name="connsiteY5610" fmla="*/ 922335 h 6191997"/>
              <a:gd name="connsiteX5611" fmla="*/ 4278279 w 10679450"/>
              <a:gd name="connsiteY5611" fmla="*/ 912454 h 6191997"/>
              <a:gd name="connsiteX5612" fmla="*/ 4335102 w 10679450"/>
              <a:gd name="connsiteY5612" fmla="*/ 927276 h 6191997"/>
              <a:gd name="connsiteX5613" fmla="*/ 4266660 w 10679450"/>
              <a:gd name="connsiteY5613" fmla="*/ 936310 h 6191997"/>
              <a:gd name="connsiteX5614" fmla="*/ 4258994 w 10679450"/>
              <a:gd name="connsiteY5614" fmla="*/ 926219 h 6191997"/>
              <a:gd name="connsiteX5615" fmla="*/ 4243691 w 10679450"/>
              <a:gd name="connsiteY5615" fmla="*/ 940246 h 6191997"/>
              <a:gd name="connsiteX5616" fmla="*/ 4214045 w 10679450"/>
              <a:gd name="connsiteY5616" fmla="*/ 942099 h 6191997"/>
              <a:gd name="connsiteX5617" fmla="*/ 4211575 w 10679450"/>
              <a:gd name="connsiteY5617" fmla="*/ 954452 h 6191997"/>
              <a:gd name="connsiteX5618" fmla="*/ 4223927 w 10679450"/>
              <a:gd name="connsiteY5618" fmla="*/ 951982 h 6191997"/>
              <a:gd name="connsiteX5619" fmla="*/ 4223927 w 10679450"/>
              <a:gd name="connsiteY5619" fmla="*/ 961864 h 6191997"/>
              <a:gd name="connsiteX5620" fmla="*/ 4251103 w 10679450"/>
              <a:gd name="connsiteY5620" fmla="*/ 981628 h 6191997"/>
              <a:gd name="connsiteX5621" fmla="*/ 4251103 w 10679450"/>
              <a:gd name="connsiteY5621" fmla="*/ 1013745 h 6191997"/>
              <a:gd name="connsiteX5622" fmla="*/ 4340043 w 10679450"/>
              <a:gd name="connsiteY5622" fmla="*/ 1031039 h 6191997"/>
              <a:gd name="connsiteX5623" fmla="*/ 4322749 w 10679450"/>
              <a:gd name="connsiteY5623" fmla="*/ 1063156 h 6191997"/>
              <a:gd name="connsiteX5624" fmla="*/ 4342513 w 10679450"/>
              <a:gd name="connsiteY5624" fmla="*/ 1045862 h 6191997"/>
              <a:gd name="connsiteX5625" fmla="*/ 4337572 w 10679450"/>
              <a:gd name="connsiteY5625" fmla="*/ 1065627 h 6191997"/>
              <a:gd name="connsiteX5626" fmla="*/ 4354866 w 10679450"/>
              <a:gd name="connsiteY5626" fmla="*/ 1053274 h 6191997"/>
              <a:gd name="connsiteX5627" fmla="*/ 4340043 w 10679450"/>
              <a:gd name="connsiteY5627" fmla="*/ 1095273 h 6191997"/>
              <a:gd name="connsiteX5628" fmla="*/ 4354866 w 10679450"/>
              <a:gd name="connsiteY5628" fmla="*/ 1115037 h 6191997"/>
              <a:gd name="connsiteX5629" fmla="*/ 4347454 w 10679450"/>
              <a:gd name="connsiteY5629" fmla="*/ 1166919 h 6191997"/>
              <a:gd name="connsiteX5630" fmla="*/ 4340043 w 10679450"/>
              <a:gd name="connsiteY5630" fmla="*/ 1137272 h 6191997"/>
              <a:gd name="connsiteX5631" fmla="*/ 4300514 w 10679450"/>
              <a:gd name="connsiteY5631" fmla="*/ 1154566 h 6191997"/>
              <a:gd name="connsiteX5632" fmla="*/ 4278279 w 10679450"/>
              <a:gd name="connsiteY5632" fmla="*/ 1092802 h 6191997"/>
              <a:gd name="connsiteX5633" fmla="*/ 4233809 w 10679450"/>
              <a:gd name="connsiteY5633" fmla="*/ 1065627 h 6191997"/>
              <a:gd name="connsiteX5634" fmla="*/ 4214045 w 10679450"/>
              <a:gd name="connsiteY5634" fmla="*/ 1065627 h 6191997"/>
              <a:gd name="connsiteX5635" fmla="*/ 4186869 w 10679450"/>
              <a:gd name="connsiteY5635" fmla="*/ 1043392 h 6191997"/>
              <a:gd name="connsiteX5636" fmla="*/ 4181928 w 10679450"/>
              <a:gd name="connsiteY5636" fmla="*/ 1060685 h 6191997"/>
              <a:gd name="connsiteX5637" fmla="*/ 4196751 w 10679450"/>
              <a:gd name="connsiteY5637" fmla="*/ 1075509 h 6191997"/>
              <a:gd name="connsiteX5638" fmla="*/ 4248633 w 10679450"/>
              <a:gd name="connsiteY5638" fmla="*/ 1100214 h 6191997"/>
              <a:gd name="connsiteX5639" fmla="*/ 4241221 w 10679450"/>
              <a:gd name="connsiteY5639" fmla="*/ 1095273 h 6191997"/>
              <a:gd name="connsiteX5640" fmla="*/ 4186869 w 10679450"/>
              <a:gd name="connsiteY5640" fmla="*/ 1117508 h 6191997"/>
              <a:gd name="connsiteX5641" fmla="*/ 4186869 w 10679450"/>
              <a:gd name="connsiteY5641" fmla="*/ 1127390 h 6191997"/>
              <a:gd name="connsiteX5642" fmla="*/ 4149811 w 10679450"/>
              <a:gd name="connsiteY5642" fmla="*/ 1169389 h 6191997"/>
              <a:gd name="connsiteX5643" fmla="*/ 4188413 w 10679450"/>
              <a:gd name="connsiteY5643" fmla="*/ 1173713 h 6191997"/>
              <a:gd name="connsiteX5644" fmla="*/ 4190468 w 10679450"/>
              <a:gd name="connsiteY5644" fmla="*/ 1173843 h 6191997"/>
              <a:gd name="connsiteX5645" fmla="*/ 4204781 w 10679450"/>
              <a:gd name="connsiteY5645" fmla="*/ 1161360 h 6191997"/>
              <a:gd name="connsiteX5646" fmla="*/ 4251104 w 10679450"/>
              <a:gd name="connsiteY5646" fmla="*/ 1132331 h 6191997"/>
              <a:gd name="connsiteX5647" fmla="*/ 4263456 w 10679450"/>
              <a:gd name="connsiteY5647" fmla="*/ 1149625 h 6191997"/>
              <a:gd name="connsiteX5648" fmla="*/ 4218987 w 10679450"/>
              <a:gd name="connsiteY5648" fmla="*/ 1186799 h 6191997"/>
              <a:gd name="connsiteX5649" fmla="*/ 4207566 w 10679450"/>
              <a:gd name="connsiteY5649" fmla="*/ 1186732 h 6191997"/>
              <a:gd name="connsiteX5650" fmla="*/ 4189649 w 10679450"/>
              <a:gd name="connsiteY5650" fmla="*/ 1193168 h 6191997"/>
              <a:gd name="connsiteX5651" fmla="*/ 4159693 w 10679450"/>
              <a:gd name="connsiteY5651" fmla="*/ 1206447 h 6191997"/>
              <a:gd name="connsiteX5652" fmla="*/ 4268397 w 10679450"/>
              <a:gd name="connsiteY5652" fmla="*/ 1179271 h 6191997"/>
              <a:gd name="connsiteX5653" fmla="*/ 4268397 w 10679450"/>
              <a:gd name="connsiteY5653" fmla="*/ 1186683 h 6191997"/>
              <a:gd name="connsiteX5654" fmla="*/ 4354866 w 10679450"/>
              <a:gd name="connsiteY5654" fmla="*/ 1199036 h 6191997"/>
              <a:gd name="connsiteX5655" fmla="*/ 4320278 w 10679450"/>
              <a:gd name="connsiteY5655" fmla="*/ 1223741 h 6191997"/>
              <a:gd name="connsiteX5656" fmla="*/ 4327690 w 10679450"/>
              <a:gd name="connsiteY5656" fmla="*/ 1231153 h 6191997"/>
              <a:gd name="connsiteX5657" fmla="*/ 4317808 w 10679450"/>
              <a:gd name="connsiteY5657" fmla="*/ 1226212 h 6191997"/>
              <a:gd name="connsiteX5658" fmla="*/ 4300514 w 10679450"/>
              <a:gd name="connsiteY5658" fmla="*/ 1236094 h 6191997"/>
              <a:gd name="connsiteX5659" fmla="*/ 4302985 w 10679450"/>
              <a:gd name="connsiteY5659" fmla="*/ 1253387 h 6191997"/>
              <a:gd name="connsiteX5660" fmla="*/ 4285691 w 10679450"/>
              <a:gd name="connsiteY5660" fmla="*/ 1250917 h 6191997"/>
              <a:gd name="connsiteX5661" fmla="*/ 4293103 w 10679450"/>
              <a:gd name="connsiteY5661" fmla="*/ 1263270 h 6191997"/>
              <a:gd name="connsiteX5662" fmla="*/ 4285691 w 10679450"/>
              <a:gd name="connsiteY5662" fmla="*/ 1260799 h 6191997"/>
              <a:gd name="connsiteX5663" fmla="*/ 4275809 w 10679450"/>
              <a:gd name="connsiteY5663" fmla="*/ 1278093 h 6191997"/>
              <a:gd name="connsiteX5664" fmla="*/ 4258515 w 10679450"/>
              <a:gd name="connsiteY5664" fmla="*/ 1280563 h 6191997"/>
              <a:gd name="connsiteX5665" fmla="*/ 4265926 w 10679450"/>
              <a:gd name="connsiteY5665" fmla="*/ 1292916 h 6191997"/>
              <a:gd name="connsiteX5666" fmla="*/ 4258515 w 10679450"/>
              <a:gd name="connsiteY5666" fmla="*/ 1297857 h 6191997"/>
              <a:gd name="connsiteX5667" fmla="*/ 4248633 w 10679450"/>
              <a:gd name="connsiteY5667" fmla="*/ 1292916 h 6191997"/>
              <a:gd name="connsiteX5668" fmla="*/ 4253574 w 10679450"/>
              <a:gd name="connsiteY5668" fmla="*/ 1302798 h 6191997"/>
              <a:gd name="connsiteX5669" fmla="*/ 4206634 w 10679450"/>
              <a:gd name="connsiteY5669" fmla="*/ 1334915 h 6191997"/>
              <a:gd name="connsiteX5670" fmla="*/ 4186869 w 10679450"/>
              <a:gd name="connsiteY5670" fmla="*/ 1342327 h 6191997"/>
              <a:gd name="connsiteX5671" fmla="*/ 4176987 w 10679450"/>
              <a:gd name="connsiteY5671" fmla="*/ 1334915 h 6191997"/>
              <a:gd name="connsiteX5672" fmla="*/ 4167105 w 10679450"/>
              <a:gd name="connsiteY5672" fmla="*/ 1339856 h 6191997"/>
              <a:gd name="connsiteX5673" fmla="*/ 4167105 w 10679450"/>
              <a:gd name="connsiteY5673" fmla="*/ 1344797 h 6191997"/>
              <a:gd name="connsiteX5674" fmla="*/ 4142399 w 10679450"/>
              <a:gd name="connsiteY5674" fmla="*/ 1354680 h 6191997"/>
              <a:gd name="connsiteX5675" fmla="*/ 4137458 w 10679450"/>
              <a:gd name="connsiteY5675" fmla="*/ 1352209 h 6191997"/>
              <a:gd name="connsiteX5676" fmla="*/ 4117694 w 10679450"/>
              <a:gd name="connsiteY5676" fmla="*/ 1359621 h 6191997"/>
              <a:gd name="connsiteX5677" fmla="*/ 4112753 w 10679450"/>
              <a:gd name="connsiteY5677" fmla="*/ 1357150 h 6191997"/>
              <a:gd name="connsiteX5678" fmla="*/ 4110282 w 10679450"/>
              <a:gd name="connsiteY5678" fmla="*/ 1371973 h 6191997"/>
              <a:gd name="connsiteX5679" fmla="*/ 4095459 w 10679450"/>
              <a:gd name="connsiteY5679" fmla="*/ 1357150 h 6191997"/>
              <a:gd name="connsiteX5680" fmla="*/ 4102871 w 10679450"/>
              <a:gd name="connsiteY5680" fmla="*/ 1371973 h 6191997"/>
              <a:gd name="connsiteX5681" fmla="*/ 4085577 w 10679450"/>
              <a:gd name="connsiteY5681" fmla="*/ 1362091 h 6191997"/>
              <a:gd name="connsiteX5682" fmla="*/ 4088048 w 10679450"/>
              <a:gd name="connsiteY5682" fmla="*/ 1371973 h 6191997"/>
              <a:gd name="connsiteX5683" fmla="*/ 4068283 w 10679450"/>
              <a:gd name="connsiteY5683" fmla="*/ 1371973 h 6191997"/>
              <a:gd name="connsiteX5684" fmla="*/ 4060871 w 10679450"/>
              <a:gd name="connsiteY5684" fmla="*/ 1359621 h 6191997"/>
              <a:gd name="connsiteX5685" fmla="*/ 4068283 w 10679450"/>
              <a:gd name="connsiteY5685" fmla="*/ 1357150 h 6191997"/>
              <a:gd name="connsiteX5686" fmla="*/ 4050989 w 10679450"/>
              <a:gd name="connsiteY5686" fmla="*/ 1337386 h 6191997"/>
              <a:gd name="connsiteX5687" fmla="*/ 4048519 w 10679450"/>
              <a:gd name="connsiteY5687" fmla="*/ 1344797 h 6191997"/>
              <a:gd name="connsiteX5688" fmla="*/ 4041107 w 10679450"/>
              <a:gd name="connsiteY5688" fmla="*/ 1327504 h 6191997"/>
              <a:gd name="connsiteX5689" fmla="*/ 4043578 w 10679450"/>
              <a:gd name="connsiteY5689" fmla="*/ 1362091 h 6191997"/>
              <a:gd name="connsiteX5690" fmla="*/ 4055930 w 10679450"/>
              <a:gd name="connsiteY5690" fmla="*/ 1371973 h 6191997"/>
              <a:gd name="connsiteX5691" fmla="*/ 4048519 w 10679450"/>
              <a:gd name="connsiteY5691" fmla="*/ 1386797 h 6191997"/>
              <a:gd name="connsiteX5692" fmla="*/ 4041107 w 10679450"/>
              <a:gd name="connsiteY5692" fmla="*/ 1384326 h 6191997"/>
              <a:gd name="connsiteX5693" fmla="*/ 4018872 w 10679450"/>
              <a:gd name="connsiteY5693" fmla="*/ 1401620 h 6191997"/>
              <a:gd name="connsiteX5694" fmla="*/ 4008990 w 10679450"/>
              <a:gd name="connsiteY5694" fmla="*/ 1428796 h 6191997"/>
              <a:gd name="connsiteX5695" fmla="*/ 3999108 w 10679450"/>
              <a:gd name="connsiteY5695" fmla="*/ 1473266 h 6191997"/>
              <a:gd name="connsiteX5696" fmla="*/ 3994167 w 10679450"/>
              <a:gd name="connsiteY5696" fmla="*/ 1470795 h 6191997"/>
              <a:gd name="connsiteX5697" fmla="*/ 3989226 w 10679450"/>
              <a:gd name="connsiteY5697" fmla="*/ 1488089 h 6191997"/>
              <a:gd name="connsiteX5698" fmla="*/ 3989226 w 10679450"/>
              <a:gd name="connsiteY5698" fmla="*/ 1480677 h 6191997"/>
              <a:gd name="connsiteX5699" fmla="*/ 3986755 w 10679450"/>
              <a:gd name="connsiteY5699" fmla="*/ 1485618 h 6191997"/>
              <a:gd name="connsiteX5700" fmla="*/ 3984285 w 10679450"/>
              <a:gd name="connsiteY5700" fmla="*/ 1478207 h 6191997"/>
              <a:gd name="connsiteX5701" fmla="*/ 3964521 w 10679450"/>
              <a:gd name="connsiteY5701" fmla="*/ 1500441 h 6191997"/>
              <a:gd name="connsiteX5702" fmla="*/ 3964521 w 10679450"/>
              <a:gd name="connsiteY5702" fmla="*/ 1515265 h 6191997"/>
              <a:gd name="connsiteX5703" fmla="*/ 3942286 w 10679450"/>
              <a:gd name="connsiteY5703" fmla="*/ 1502912 h 6191997"/>
              <a:gd name="connsiteX5704" fmla="*/ 3944756 w 10679450"/>
              <a:gd name="connsiteY5704" fmla="*/ 1530088 h 6191997"/>
              <a:gd name="connsiteX5705" fmla="*/ 3937344 w 10679450"/>
              <a:gd name="connsiteY5705" fmla="*/ 1542441 h 6191997"/>
              <a:gd name="connsiteX5706" fmla="*/ 3927462 w 10679450"/>
              <a:gd name="connsiteY5706" fmla="*/ 1539970 h 6191997"/>
              <a:gd name="connsiteX5707" fmla="*/ 3929933 w 10679450"/>
              <a:gd name="connsiteY5707" fmla="*/ 1532559 h 6191997"/>
              <a:gd name="connsiteX5708" fmla="*/ 3920051 w 10679450"/>
              <a:gd name="connsiteY5708" fmla="*/ 1547382 h 6191997"/>
              <a:gd name="connsiteX5709" fmla="*/ 3902757 w 10679450"/>
              <a:gd name="connsiteY5709" fmla="*/ 1527617 h 6191997"/>
              <a:gd name="connsiteX5710" fmla="*/ 3902757 w 10679450"/>
              <a:gd name="connsiteY5710" fmla="*/ 1542441 h 6191997"/>
              <a:gd name="connsiteX5711" fmla="*/ 3897816 w 10679450"/>
              <a:gd name="connsiteY5711" fmla="*/ 1539970 h 6191997"/>
              <a:gd name="connsiteX5712" fmla="*/ 3902757 w 10679450"/>
              <a:gd name="connsiteY5712" fmla="*/ 1549852 h 6191997"/>
              <a:gd name="connsiteX5713" fmla="*/ 3905228 w 10679450"/>
              <a:gd name="connsiteY5713" fmla="*/ 1512794 h 6191997"/>
              <a:gd name="connsiteX5714" fmla="*/ 3885463 w 10679450"/>
              <a:gd name="connsiteY5714" fmla="*/ 1505383 h 6191997"/>
              <a:gd name="connsiteX5715" fmla="*/ 3878052 w 10679450"/>
              <a:gd name="connsiteY5715" fmla="*/ 1510324 h 6191997"/>
              <a:gd name="connsiteX5716" fmla="*/ 3885463 w 10679450"/>
              <a:gd name="connsiteY5716" fmla="*/ 1520206 h 6191997"/>
              <a:gd name="connsiteX5717" fmla="*/ 3875581 w 10679450"/>
              <a:gd name="connsiteY5717" fmla="*/ 1530088 h 6191997"/>
              <a:gd name="connsiteX5718" fmla="*/ 3880522 w 10679450"/>
              <a:gd name="connsiteY5718" fmla="*/ 1542441 h 6191997"/>
              <a:gd name="connsiteX5719" fmla="*/ 3875581 w 10679450"/>
              <a:gd name="connsiteY5719" fmla="*/ 1544911 h 6191997"/>
              <a:gd name="connsiteX5720" fmla="*/ 3870640 w 10679450"/>
              <a:gd name="connsiteY5720" fmla="*/ 1537500 h 6191997"/>
              <a:gd name="connsiteX5721" fmla="*/ 3875581 w 10679450"/>
              <a:gd name="connsiteY5721" fmla="*/ 1564676 h 6191997"/>
              <a:gd name="connsiteX5722" fmla="*/ 3860758 w 10679450"/>
              <a:gd name="connsiteY5722" fmla="*/ 1562205 h 6191997"/>
              <a:gd name="connsiteX5723" fmla="*/ 3865699 w 10679450"/>
              <a:gd name="connsiteY5723" fmla="*/ 1567146 h 6191997"/>
              <a:gd name="connsiteX5724" fmla="*/ 3845935 w 10679450"/>
              <a:gd name="connsiteY5724" fmla="*/ 1562205 h 6191997"/>
              <a:gd name="connsiteX5725" fmla="*/ 3843464 w 10679450"/>
              <a:gd name="connsiteY5725" fmla="*/ 1569617 h 6191997"/>
              <a:gd name="connsiteX5726" fmla="*/ 3833582 w 10679450"/>
              <a:gd name="connsiteY5726" fmla="*/ 1562205 h 6191997"/>
              <a:gd name="connsiteX5727" fmla="*/ 3818759 w 10679450"/>
              <a:gd name="connsiteY5727" fmla="*/ 1574558 h 6191997"/>
              <a:gd name="connsiteX5728" fmla="*/ 3818759 w 10679450"/>
              <a:gd name="connsiteY5728" fmla="*/ 1609145 h 6191997"/>
              <a:gd name="connsiteX5729" fmla="*/ 3803935 w 10679450"/>
              <a:gd name="connsiteY5729" fmla="*/ 1601734 h 6191997"/>
              <a:gd name="connsiteX5730" fmla="*/ 3803935 w 10679450"/>
              <a:gd name="connsiteY5730" fmla="*/ 1609145 h 6191997"/>
              <a:gd name="connsiteX5731" fmla="*/ 3791583 w 10679450"/>
              <a:gd name="connsiteY5731" fmla="*/ 1604204 h 6191997"/>
              <a:gd name="connsiteX5732" fmla="*/ 3786642 w 10679450"/>
              <a:gd name="connsiteY5732" fmla="*/ 1616557 h 6191997"/>
              <a:gd name="connsiteX5733" fmla="*/ 3816288 w 10679450"/>
              <a:gd name="connsiteY5733" fmla="*/ 1653615 h 6191997"/>
              <a:gd name="connsiteX5734" fmla="*/ 3781701 w 10679450"/>
              <a:gd name="connsiteY5734" fmla="*/ 1658556 h 6191997"/>
              <a:gd name="connsiteX5735" fmla="*/ 3808876 w 10679450"/>
              <a:gd name="connsiteY5735" fmla="*/ 1695614 h 6191997"/>
              <a:gd name="connsiteX5736" fmla="*/ 3784171 w 10679450"/>
              <a:gd name="connsiteY5736" fmla="*/ 1690673 h 6191997"/>
              <a:gd name="connsiteX5737" fmla="*/ 3791583 w 10679450"/>
              <a:gd name="connsiteY5737" fmla="*/ 1715378 h 6191997"/>
              <a:gd name="connsiteX5738" fmla="*/ 3791583 w 10679450"/>
              <a:gd name="connsiteY5738" fmla="*/ 1727731 h 6191997"/>
              <a:gd name="connsiteX5739" fmla="*/ 3779230 w 10679450"/>
              <a:gd name="connsiteY5739" fmla="*/ 1722790 h 6191997"/>
              <a:gd name="connsiteX5740" fmla="*/ 3776759 w 10679450"/>
              <a:gd name="connsiteY5740" fmla="*/ 1730203 h 6191997"/>
              <a:gd name="connsiteX5741" fmla="*/ 3784171 w 10679450"/>
              <a:gd name="connsiteY5741" fmla="*/ 1740084 h 6191997"/>
              <a:gd name="connsiteX5742" fmla="*/ 3761936 w 10679450"/>
              <a:gd name="connsiteY5742" fmla="*/ 1735143 h 6191997"/>
              <a:gd name="connsiteX5743" fmla="*/ 3779230 w 10679450"/>
              <a:gd name="connsiteY5743" fmla="*/ 1745025 h 6191997"/>
              <a:gd name="connsiteX5744" fmla="*/ 3739701 w 10679450"/>
              <a:gd name="connsiteY5744" fmla="*/ 1767260 h 6191997"/>
              <a:gd name="connsiteX5745" fmla="*/ 3714996 w 10679450"/>
              <a:gd name="connsiteY5745" fmla="*/ 1900669 h 6191997"/>
              <a:gd name="connsiteX5746" fmla="*/ 3732290 w 10679450"/>
              <a:gd name="connsiteY5746" fmla="*/ 1925374 h 6191997"/>
              <a:gd name="connsiteX5747" fmla="*/ 3702643 w 10679450"/>
              <a:gd name="connsiteY5747" fmla="*/ 1915492 h 6191997"/>
              <a:gd name="connsiteX5748" fmla="*/ 3677938 w 10679450"/>
              <a:gd name="connsiteY5748" fmla="*/ 1898198 h 6191997"/>
              <a:gd name="connsiteX5749" fmla="*/ 3668056 w 10679450"/>
              <a:gd name="connsiteY5749" fmla="*/ 1905611 h 6191997"/>
              <a:gd name="connsiteX5750" fmla="*/ 3670526 w 10679450"/>
              <a:gd name="connsiteY5750" fmla="*/ 1893257 h 6191997"/>
              <a:gd name="connsiteX5751" fmla="*/ 3660644 w 10679450"/>
              <a:gd name="connsiteY5751" fmla="*/ 1905611 h 6191997"/>
              <a:gd name="connsiteX5752" fmla="*/ 3663115 w 10679450"/>
              <a:gd name="connsiteY5752" fmla="*/ 1875964 h 6191997"/>
              <a:gd name="connsiteX5753" fmla="*/ 3640880 w 10679450"/>
              <a:gd name="connsiteY5753" fmla="*/ 1888316 h 6191997"/>
              <a:gd name="connsiteX5754" fmla="*/ 3643350 w 10679450"/>
              <a:gd name="connsiteY5754" fmla="*/ 1883375 h 6191997"/>
              <a:gd name="connsiteX5755" fmla="*/ 3658174 w 10679450"/>
              <a:gd name="connsiteY5755" fmla="*/ 1873494 h 6191997"/>
              <a:gd name="connsiteX5756" fmla="*/ 3645821 w 10679450"/>
              <a:gd name="connsiteY5756" fmla="*/ 1875964 h 6191997"/>
              <a:gd name="connsiteX5757" fmla="*/ 3648291 w 10679450"/>
              <a:gd name="connsiteY5757" fmla="*/ 1868552 h 6191997"/>
              <a:gd name="connsiteX5758" fmla="*/ 3603821 w 10679450"/>
              <a:gd name="connsiteY5758" fmla="*/ 1880905 h 6191997"/>
              <a:gd name="connsiteX5759" fmla="*/ 3581587 w 10679450"/>
              <a:gd name="connsiteY5759" fmla="*/ 1883375 h 6191997"/>
              <a:gd name="connsiteX5760" fmla="*/ 3598880 w 10679450"/>
              <a:gd name="connsiteY5760" fmla="*/ 1868552 h 6191997"/>
              <a:gd name="connsiteX5761" fmla="*/ 3556881 w 10679450"/>
              <a:gd name="connsiteY5761" fmla="*/ 1846317 h 6191997"/>
              <a:gd name="connsiteX5762" fmla="*/ 3581587 w 10679450"/>
              <a:gd name="connsiteY5762" fmla="*/ 1838905 h 6191997"/>
              <a:gd name="connsiteX5763" fmla="*/ 3549470 w 10679450"/>
              <a:gd name="connsiteY5763" fmla="*/ 1836435 h 6191997"/>
              <a:gd name="connsiteX5764" fmla="*/ 3559352 w 10679450"/>
              <a:gd name="connsiteY5764" fmla="*/ 1829024 h 6191997"/>
              <a:gd name="connsiteX5765" fmla="*/ 3559352 w 10679450"/>
              <a:gd name="connsiteY5765" fmla="*/ 1806788 h 6191997"/>
              <a:gd name="connsiteX5766" fmla="*/ 3556881 w 10679450"/>
              <a:gd name="connsiteY5766" fmla="*/ 1801847 h 6191997"/>
              <a:gd name="connsiteX5767" fmla="*/ 3539588 w 10679450"/>
              <a:gd name="connsiteY5767" fmla="*/ 1811729 h 6191997"/>
              <a:gd name="connsiteX5768" fmla="*/ 3537117 w 10679450"/>
              <a:gd name="connsiteY5768" fmla="*/ 1806788 h 6191997"/>
              <a:gd name="connsiteX5769" fmla="*/ 3544529 w 10679450"/>
              <a:gd name="connsiteY5769" fmla="*/ 1801847 h 6191997"/>
              <a:gd name="connsiteX5770" fmla="*/ 3537117 w 10679450"/>
              <a:gd name="connsiteY5770" fmla="*/ 1799377 h 6191997"/>
              <a:gd name="connsiteX5771" fmla="*/ 3542058 w 10679450"/>
              <a:gd name="connsiteY5771" fmla="*/ 1796907 h 6191997"/>
              <a:gd name="connsiteX5772" fmla="*/ 3524764 w 10679450"/>
              <a:gd name="connsiteY5772" fmla="*/ 1762319 h 6191997"/>
              <a:gd name="connsiteX5773" fmla="*/ 3517353 w 10679450"/>
              <a:gd name="connsiteY5773" fmla="*/ 1767260 h 6191997"/>
              <a:gd name="connsiteX5774" fmla="*/ 3487706 w 10679450"/>
              <a:gd name="connsiteY5774" fmla="*/ 1700555 h 6191997"/>
              <a:gd name="connsiteX5775" fmla="*/ 3482765 w 10679450"/>
              <a:gd name="connsiteY5775" fmla="*/ 1703026 h 6191997"/>
              <a:gd name="connsiteX5776" fmla="*/ 3519823 w 10679450"/>
              <a:gd name="connsiteY5776" fmla="*/ 1651144 h 6191997"/>
              <a:gd name="connsiteX5777" fmla="*/ 3524764 w 10679450"/>
              <a:gd name="connsiteY5777" fmla="*/ 1638792 h 6191997"/>
              <a:gd name="connsiteX5778" fmla="*/ 3505000 w 10679450"/>
              <a:gd name="connsiteY5778" fmla="*/ 1626439 h 6191997"/>
              <a:gd name="connsiteX5779" fmla="*/ 3465471 w 10679450"/>
              <a:gd name="connsiteY5779" fmla="*/ 1665968 h 6191997"/>
              <a:gd name="connsiteX5780" fmla="*/ 3472883 w 10679450"/>
              <a:gd name="connsiteY5780" fmla="*/ 1626439 h 6191997"/>
              <a:gd name="connsiteX5781" fmla="*/ 3470412 w 10679450"/>
              <a:gd name="connsiteY5781" fmla="*/ 1623968 h 6191997"/>
              <a:gd name="connsiteX5782" fmla="*/ 3467942 w 10679450"/>
              <a:gd name="connsiteY5782" fmla="*/ 1628910 h 6191997"/>
              <a:gd name="connsiteX5783" fmla="*/ 3463001 w 10679450"/>
              <a:gd name="connsiteY5783" fmla="*/ 1594322 h 6191997"/>
              <a:gd name="connsiteX5784" fmla="*/ 3458060 w 10679450"/>
              <a:gd name="connsiteY5784" fmla="*/ 1601734 h 6191997"/>
              <a:gd name="connsiteX5785" fmla="*/ 3465471 w 10679450"/>
              <a:gd name="connsiteY5785" fmla="*/ 1584440 h 6191997"/>
              <a:gd name="connsiteX5786" fmla="*/ 3450648 w 10679450"/>
              <a:gd name="connsiteY5786" fmla="*/ 1562205 h 6191997"/>
              <a:gd name="connsiteX5787" fmla="*/ 3438295 w 10679450"/>
              <a:gd name="connsiteY5787" fmla="*/ 1567146 h 6191997"/>
              <a:gd name="connsiteX5788" fmla="*/ 3448178 w 10679450"/>
              <a:gd name="connsiteY5788" fmla="*/ 1549852 h 6191997"/>
              <a:gd name="connsiteX5789" fmla="*/ 3438295 w 10679450"/>
              <a:gd name="connsiteY5789" fmla="*/ 1554793 h 6191997"/>
              <a:gd name="connsiteX5790" fmla="*/ 3443236 w 10679450"/>
              <a:gd name="connsiteY5790" fmla="*/ 1530088 h 6191997"/>
              <a:gd name="connsiteX5791" fmla="*/ 3425943 w 10679450"/>
              <a:gd name="connsiteY5791" fmla="*/ 1530088 h 6191997"/>
              <a:gd name="connsiteX5792" fmla="*/ 3430884 w 10679450"/>
              <a:gd name="connsiteY5792" fmla="*/ 1522676 h 6191997"/>
              <a:gd name="connsiteX5793" fmla="*/ 3435825 w 10679450"/>
              <a:gd name="connsiteY5793" fmla="*/ 1505383 h 6191997"/>
              <a:gd name="connsiteX5794" fmla="*/ 3440766 w 10679450"/>
              <a:gd name="connsiteY5794" fmla="*/ 1475736 h 6191997"/>
              <a:gd name="connsiteX5795" fmla="*/ 3423472 w 10679450"/>
              <a:gd name="connsiteY5795" fmla="*/ 1475736 h 6191997"/>
              <a:gd name="connsiteX5796" fmla="*/ 3428413 w 10679450"/>
              <a:gd name="connsiteY5796" fmla="*/ 1428796 h 6191997"/>
              <a:gd name="connsiteX5797" fmla="*/ 3423472 w 10679450"/>
              <a:gd name="connsiteY5797" fmla="*/ 1423855 h 6191997"/>
              <a:gd name="connsiteX5798" fmla="*/ 3443236 w 10679450"/>
              <a:gd name="connsiteY5798" fmla="*/ 1394208 h 6191997"/>
              <a:gd name="connsiteX5799" fmla="*/ 3438295 w 10679450"/>
              <a:gd name="connsiteY5799" fmla="*/ 1386797 h 6191997"/>
              <a:gd name="connsiteX5800" fmla="*/ 3450648 w 10679450"/>
              <a:gd name="connsiteY5800" fmla="*/ 1389267 h 6191997"/>
              <a:gd name="connsiteX5801" fmla="*/ 3433354 w 10679450"/>
              <a:gd name="connsiteY5801" fmla="*/ 1379385 h 6191997"/>
              <a:gd name="connsiteX5802" fmla="*/ 3507471 w 10679450"/>
              <a:gd name="connsiteY5802" fmla="*/ 1379385 h 6191997"/>
              <a:gd name="connsiteX5803" fmla="*/ 3497589 w 10679450"/>
              <a:gd name="connsiteY5803" fmla="*/ 1369503 h 6191997"/>
              <a:gd name="connsiteX5804" fmla="*/ 3505000 w 10679450"/>
              <a:gd name="connsiteY5804" fmla="*/ 1371973 h 6191997"/>
              <a:gd name="connsiteX5805" fmla="*/ 3492647 w 10679450"/>
              <a:gd name="connsiteY5805" fmla="*/ 1364562 h 6191997"/>
              <a:gd name="connsiteX5806" fmla="*/ 3495118 w 10679450"/>
              <a:gd name="connsiteY5806" fmla="*/ 1362091 h 6191997"/>
              <a:gd name="connsiteX5807" fmla="*/ 3502530 w 10679450"/>
              <a:gd name="connsiteY5807" fmla="*/ 1354680 h 6191997"/>
              <a:gd name="connsiteX5808" fmla="*/ 3490177 w 10679450"/>
              <a:gd name="connsiteY5808" fmla="*/ 1352209 h 6191997"/>
              <a:gd name="connsiteX5809" fmla="*/ 3495118 w 10679450"/>
              <a:gd name="connsiteY5809" fmla="*/ 1362091 h 6191997"/>
              <a:gd name="connsiteX5810" fmla="*/ 3474118 w 10679450"/>
              <a:gd name="connsiteY5810" fmla="*/ 1368577 h 6191997"/>
              <a:gd name="connsiteX5811" fmla="*/ 3453119 w 10679450"/>
              <a:gd name="connsiteY5811" fmla="*/ 1369503 h 6191997"/>
              <a:gd name="connsiteX5812" fmla="*/ 3507471 w 10679450"/>
              <a:gd name="connsiteY5812" fmla="*/ 1327504 h 6191997"/>
              <a:gd name="connsiteX5813" fmla="*/ 3497589 w 10679450"/>
              <a:gd name="connsiteY5813" fmla="*/ 1325033 h 6191997"/>
              <a:gd name="connsiteX5814" fmla="*/ 3522294 w 10679450"/>
              <a:gd name="connsiteY5814" fmla="*/ 1300328 h 6191997"/>
              <a:gd name="connsiteX5815" fmla="*/ 3522294 w 10679450"/>
              <a:gd name="connsiteY5815" fmla="*/ 1280563 h 6191997"/>
              <a:gd name="connsiteX5816" fmla="*/ 3524764 w 10679450"/>
              <a:gd name="connsiteY5816" fmla="*/ 1236094 h 6191997"/>
              <a:gd name="connsiteX5817" fmla="*/ 3522294 w 10679450"/>
              <a:gd name="connsiteY5817" fmla="*/ 1218800 h 6191997"/>
              <a:gd name="connsiteX5818" fmla="*/ 3408649 w 10679450"/>
              <a:gd name="connsiteY5818" fmla="*/ 1171860 h 6191997"/>
              <a:gd name="connsiteX5819" fmla="*/ 3514882 w 10679450"/>
              <a:gd name="connsiteY5819" fmla="*/ 1189153 h 6191997"/>
              <a:gd name="connsiteX5820" fmla="*/ 3514882 w 10679450"/>
              <a:gd name="connsiteY5820" fmla="*/ 1176801 h 6191997"/>
              <a:gd name="connsiteX5821" fmla="*/ 3497589 w 10679450"/>
              <a:gd name="connsiteY5821" fmla="*/ 1166919 h 6191997"/>
              <a:gd name="connsiteX5822" fmla="*/ 3507471 w 10679450"/>
              <a:gd name="connsiteY5822" fmla="*/ 1169389 h 6191997"/>
              <a:gd name="connsiteX5823" fmla="*/ 3502530 w 10679450"/>
              <a:gd name="connsiteY5823" fmla="*/ 1152095 h 6191997"/>
              <a:gd name="connsiteX5824" fmla="*/ 3514882 w 10679450"/>
              <a:gd name="connsiteY5824" fmla="*/ 1157036 h 6191997"/>
              <a:gd name="connsiteX5825" fmla="*/ 3477824 w 10679450"/>
              <a:gd name="connsiteY5825" fmla="*/ 1122449 h 6191997"/>
              <a:gd name="connsiteX5826" fmla="*/ 3492647 w 10679450"/>
              <a:gd name="connsiteY5826" fmla="*/ 1129860 h 6191997"/>
              <a:gd name="connsiteX5827" fmla="*/ 3492647 w 10679450"/>
              <a:gd name="connsiteY5827" fmla="*/ 1115037 h 6191997"/>
              <a:gd name="connsiteX5828" fmla="*/ 3467942 w 10679450"/>
              <a:gd name="connsiteY5828" fmla="*/ 1117508 h 6191997"/>
              <a:gd name="connsiteX5829" fmla="*/ 3482765 w 10679450"/>
              <a:gd name="connsiteY5829" fmla="*/ 1097744 h 6191997"/>
              <a:gd name="connsiteX5830" fmla="*/ 3458060 w 10679450"/>
              <a:gd name="connsiteY5830" fmla="*/ 1112567 h 6191997"/>
              <a:gd name="connsiteX5831" fmla="*/ 3477824 w 10679450"/>
              <a:gd name="connsiteY5831" fmla="*/ 1085391 h 6191997"/>
              <a:gd name="connsiteX5832" fmla="*/ 3445707 w 10679450"/>
              <a:gd name="connsiteY5832" fmla="*/ 1087861 h 6191997"/>
              <a:gd name="connsiteX5833" fmla="*/ 3480294 w 10679450"/>
              <a:gd name="connsiteY5833" fmla="*/ 1063156 h 6191997"/>
              <a:gd name="connsiteX5834" fmla="*/ 3448178 w 10679450"/>
              <a:gd name="connsiteY5834" fmla="*/ 1040921 h 6191997"/>
              <a:gd name="connsiteX5835" fmla="*/ 3438295 w 10679450"/>
              <a:gd name="connsiteY5835" fmla="*/ 1050803 h 6191997"/>
              <a:gd name="connsiteX5836" fmla="*/ 3428413 w 10679450"/>
              <a:gd name="connsiteY5836" fmla="*/ 1033510 h 6191997"/>
              <a:gd name="connsiteX5837" fmla="*/ 3411120 w 10679450"/>
              <a:gd name="connsiteY5837" fmla="*/ 1063156 h 6191997"/>
              <a:gd name="connsiteX5838" fmla="*/ 3379024 w 10679450"/>
              <a:gd name="connsiteY5838" fmla="*/ 1082920 h 6191997"/>
              <a:gd name="connsiteX5839" fmla="*/ 3374083 w 10679450"/>
              <a:gd name="connsiteY5839" fmla="*/ 1090332 h 6191997"/>
              <a:gd name="connsiteX5840" fmla="*/ 3391378 w 10679450"/>
              <a:gd name="connsiteY5840" fmla="*/ 1035980 h 6191997"/>
              <a:gd name="connsiteX5841" fmla="*/ 3369143 w 10679450"/>
              <a:gd name="connsiteY5841" fmla="*/ 1031039 h 6191997"/>
              <a:gd name="connsiteX5842" fmla="*/ 3366672 w 10679450"/>
              <a:gd name="connsiteY5842" fmla="*/ 929747 h 6191997"/>
              <a:gd name="connsiteX5843" fmla="*/ 3379024 w 10679450"/>
              <a:gd name="connsiteY5843" fmla="*/ 914924 h 6191997"/>
              <a:gd name="connsiteX5844" fmla="*/ 3381495 w 10679450"/>
              <a:gd name="connsiteY5844" fmla="*/ 892689 h 6191997"/>
              <a:gd name="connsiteX5845" fmla="*/ 3366672 w 10679450"/>
              <a:gd name="connsiteY5845" fmla="*/ 900100 h 6191997"/>
              <a:gd name="connsiteX5846" fmla="*/ 3354319 w 10679450"/>
              <a:gd name="connsiteY5846" fmla="*/ 860572 h 6191997"/>
              <a:gd name="connsiteX5847" fmla="*/ 3359260 w 10679450"/>
              <a:gd name="connsiteY5847" fmla="*/ 863042 h 6191997"/>
              <a:gd name="connsiteX5848" fmla="*/ 3344437 w 10679450"/>
              <a:gd name="connsiteY5848" fmla="*/ 825984 h 6191997"/>
              <a:gd name="connsiteX5849" fmla="*/ 3334555 w 10679450"/>
              <a:gd name="connsiteY5849" fmla="*/ 793867 h 6191997"/>
              <a:gd name="connsiteX5850" fmla="*/ 3346907 w 10679450"/>
              <a:gd name="connsiteY5850" fmla="*/ 793867 h 6191997"/>
              <a:gd name="connsiteX5851" fmla="*/ 3329614 w 10679450"/>
              <a:gd name="connsiteY5851" fmla="*/ 783985 h 6191997"/>
              <a:gd name="connsiteX5852" fmla="*/ 3346907 w 10679450"/>
              <a:gd name="connsiteY5852" fmla="*/ 776573 h 6191997"/>
              <a:gd name="connsiteX5853" fmla="*/ 3322202 w 10679450"/>
              <a:gd name="connsiteY5853" fmla="*/ 749397 h 6191997"/>
              <a:gd name="connsiteX5854" fmla="*/ 3324673 w 10679450"/>
              <a:gd name="connsiteY5854" fmla="*/ 734574 h 6191997"/>
              <a:gd name="connsiteX5855" fmla="*/ 3285144 w 10679450"/>
              <a:gd name="connsiteY5855" fmla="*/ 675281 h 6191997"/>
              <a:gd name="connsiteX5856" fmla="*/ 3280203 w 10679450"/>
              <a:gd name="connsiteY5856" fmla="*/ 682693 h 6191997"/>
              <a:gd name="connsiteX5857" fmla="*/ 3260438 w 10679450"/>
              <a:gd name="connsiteY5857" fmla="*/ 620929 h 6191997"/>
              <a:gd name="connsiteX5858" fmla="*/ 3245615 w 10679450"/>
              <a:gd name="connsiteY5858" fmla="*/ 630811 h 6191997"/>
              <a:gd name="connsiteX5859" fmla="*/ 3215969 w 10679450"/>
              <a:gd name="connsiteY5859" fmla="*/ 596224 h 6191997"/>
              <a:gd name="connsiteX5860" fmla="*/ 3215969 w 10679450"/>
              <a:gd name="connsiteY5860" fmla="*/ 608577 h 6191997"/>
              <a:gd name="connsiteX5861" fmla="*/ 3164087 w 10679450"/>
              <a:gd name="connsiteY5861" fmla="*/ 578930 h 6191997"/>
              <a:gd name="connsiteX5862" fmla="*/ 3122087 w 10679450"/>
              <a:gd name="connsiteY5862" fmla="*/ 588812 h 6191997"/>
              <a:gd name="connsiteX5863" fmla="*/ 3114676 w 10679450"/>
              <a:gd name="connsiteY5863" fmla="*/ 569048 h 6191997"/>
              <a:gd name="connsiteX5864" fmla="*/ 3087500 w 10679450"/>
              <a:gd name="connsiteY5864" fmla="*/ 591283 h 6191997"/>
              <a:gd name="connsiteX5865" fmla="*/ 3070206 w 10679450"/>
              <a:gd name="connsiteY5865" fmla="*/ 603636 h 6191997"/>
              <a:gd name="connsiteX5866" fmla="*/ 3070206 w 10679450"/>
              <a:gd name="connsiteY5866" fmla="*/ 576460 h 6191997"/>
              <a:gd name="connsiteX5867" fmla="*/ 3047971 w 10679450"/>
              <a:gd name="connsiteY5867" fmla="*/ 593753 h 6191997"/>
              <a:gd name="connsiteX5868" fmla="*/ 3018323 w 10679450"/>
              <a:gd name="connsiteY5868" fmla="*/ 588812 h 6191997"/>
              <a:gd name="connsiteX5869" fmla="*/ 3045499 w 10679450"/>
              <a:gd name="connsiteY5869" fmla="*/ 623400 h 6191997"/>
              <a:gd name="connsiteX5870" fmla="*/ 2956560 w 10679450"/>
              <a:gd name="connsiteY5870" fmla="*/ 566577 h 6191997"/>
              <a:gd name="connsiteX5871" fmla="*/ 2988677 w 10679450"/>
              <a:gd name="connsiteY5871" fmla="*/ 519637 h 6191997"/>
              <a:gd name="connsiteX5872" fmla="*/ 2939266 w 10679450"/>
              <a:gd name="connsiteY5872" fmla="*/ 475168 h 6191997"/>
              <a:gd name="connsiteX5873" fmla="*/ 2889855 w 10679450"/>
              <a:gd name="connsiteY5873" fmla="*/ 482579 h 6191997"/>
              <a:gd name="connsiteX5874" fmla="*/ 2981265 w 10679450"/>
              <a:gd name="connsiteY5874" fmla="*/ 455403 h 6191997"/>
              <a:gd name="connsiteX5875" fmla="*/ 3057853 w 10679450"/>
              <a:gd name="connsiteY5875" fmla="*/ 452933 h 6191997"/>
              <a:gd name="connsiteX5876" fmla="*/ 3040559 w 10679450"/>
              <a:gd name="connsiteY5876" fmla="*/ 430698 h 6191997"/>
              <a:gd name="connsiteX5877" fmla="*/ 3050440 w 10679450"/>
              <a:gd name="connsiteY5877" fmla="*/ 415875 h 6191997"/>
              <a:gd name="connsiteX5878" fmla="*/ 3030677 w 10679450"/>
              <a:gd name="connsiteY5878" fmla="*/ 393640 h 6191997"/>
              <a:gd name="connsiteX5879" fmla="*/ 3028206 w 10679450"/>
              <a:gd name="connsiteY5879" fmla="*/ 388699 h 6191997"/>
              <a:gd name="connsiteX5880" fmla="*/ 3038088 w 10679450"/>
              <a:gd name="connsiteY5880" fmla="*/ 376346 h 6191997"/>
              <a:gd name="connsiteX5881" fmla="*/ 3001031 w 10679450"/>
              <a:gd name="connsiteY5881" fmla="*/ 401051 h 6191997"/>
              <a:gd name="connsiteX5882" fmla="*/ 2971383 w 10679450"/>
              <a:gd name="connsiteY5882" fmla="*/ 386228 h 6191997"/>
              <a:gd name="connsiteX5883" fmla="*/ 2944207 w 10679450"/>
              <a:gd name="connsiteY5883" fmla="*/ 378816 h 6191997"/>
              <a:gd name="connsiteX5884" fmla="*/ 2914561 w 10679450"/>
              <a:gd name="connsiteY5884" fmla="*/ 386228 h 6191997"/>
              <a:gd name="connsiteX5885" fmla="*/ 2929384 w 10679450"/>
              <a:gd name="connsiteY5885" fmla="*/ 361523 h 6191997"/>
              <a:gd name="connsiteX5886" fmla="*/ 2894796 w 10679450"/>
              <a:gd name="connsiteY5886" fmla="*/ 371405 h 6191997"/>
              <a:gd name="connsiteX5887" fmla="*/ 2894796 w 10679450"/>
              <a:gd name="connsiteY5887" fmla="*/ 356582 h 6191997"/>
              <a:gd name="connsiteX5888" fmla="*/ 2860209 w 10679450"/>
              <a:gd name="connsiteY5888" fmla="*/ 297289 h 6191997"/>
              <a:gd name="connsiteX5889" fmla="*/ 2902208 w 10679450"/>
              <a:gd name="connsiteY5889" fmla="*/ 250348 h 6191997"/>
              <a:gd name="connsiteX5890" fmla="*/ 2961501 w 10679450"/>
              <a:gd name="connsiteY5890" fmla="*/ 213290 h 6191997"/>
              <a:gd name="connsiteX5891" fmla="*/ 2961501 w 10679450"/>
              <a:gd name="connsiteY5891" fmla="*/ 205879 h 6191997"/>
              <a:gd name="connsiteX5892" fmla="*/ 2993618 w 10679450"/>
              <a:gd name="connsiteY5892" fmla="*/ 181173 h 6191997"/>
              <a:gd name="connsiteX5893" fmla="*/ 3052912 w 10679450"/>
              <a:gd name="connsiteY5893" fmla="*/ 168821 h 6191997"/>
              <a:gd name="connsiteX5894" fmla="*/ 3082559 w 10679450"/>
              <a:gd name="connsiteY5894" fmla="*/ 114469 h 6191997"/>
              <a:gd name="connsiteX5895" fmla="*/ 3075147 w 10679450"/>
              <a:gd name="connsiteY5895" fmla="*/ 60117 h 6191997"/>
              <a:gd name="connsiteX5896" fmla="*/ 3077617 w 10679450"/>
              <a:gd name="connsiteY5896" fmla="*/ 35411 h 6191997"/>
              <a:gd name="connsiteX5897" fmla="*/ 3250556 w 10679450"/>
              <a:gd name="connsiteY5897" fmla="*/ 3294 h 6191997"/>
              <a:gd name="connsiteX5898" fmla="*/ 4018872 w 10679450"/>
              <a:gd name="connsiteY5898" fmla="*/ 3294 h 6191997"/>
              <a:gd name="connsiteX5899" fmla="*/ 4330161 w 10679450"/>
              <a:gd name="connsiteY5899" fmla="*/ 3294 h 6191997"/>
              <a:gd name="connsiteX5900" fmla="*/ 4364748 w 10679450"/>
              <a:gd name="connsiteY5900" fmla="*/ 515 h 619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</a:cxnLst>
            <a:rect l="l" t="t" r="r" b="b"/>
            <a:pathLst>
              <a:path w="10679450" h="6191997">
                <a:moveTo>
                  <a:pt x="3020844" y="6169762"/>
                </a:moveTo>
                <a:cubicBezTo>
                  <a:pt x="3028256" y="6167292"/>
                  <a:pt x="3023315" y="6172233"/>
                  <a:pt x="3025785" y="6174704"/>
                </a:cubicBezTo>
                <a:cubicBezTo>
                  <a:pt x="3023315" y="6172233"/>
                  <a:pt x="3020844" y="6177174"/>
                  <a:pt x="3020844" y="6169762"/>
                </a:cubicBezTo>
                <a:close/>
                <a:moveTo>
                  <a:pt x="2914608" y="6162350"/>
                </a:moveTo>
                <a:cubicBezTo>
                  <a:pt x="2922019" y="6162350"/>
                  <a:pt x="2917078" y="6167291"/>
                  <a:pt x="2919549" y="6169762"/>
                </a:cubicBezTo>
                <a:cubicBezTo>
                  <a:pt x="2917078" y="6167291"/>
                  <a:pt x="2912136" y="6169762"/>
                  <a:pt x="2914608" y="6162350"/>
                </a:cubicBezTo>
                <a:close/>
                <a:moveTo>
                  <a:pt x="3020843" y="6157410"/>
                </a:moveTo>
                <a:cubicBezTo>
                  <a:pt x="3025785" y="6154939"/>
                  <a:pt x="3025785" y="6159880"/>
                  <a:pt x="3028255" y="6162351"/>
                </a:cubicBezTo>
                <a:cubicBezTo>
                  <a:pt x="3025785" y="6159880"/>
                  <a:pt x="3023315" y="6159880"/>
                  <a:pt x="3020843" y="6157410"/>
                </a:cubicBezTo>
                <a:close/>
                <a:moveTo>
                  <a:pt x="2904724" y="6154939"/>
                </a:moveTo>
                <a:cubicBezTo>
                  <a:pt x="2912136" y="6167292"/>
                  <a:pt x="2904724" y="6159880"/>
                  <a:pt x="2899783" y="6162351"/>
                </a:cubicBezTo>
                <a:cubicBezTo>
                  <a:pt x="2902254" y="6159880"/>
                  <a:pt x="2899783" y="6157410"/>
                  <a:pt x="2904724" y="6154939"/>
                </a:cubicBezTo>
                <a:close/>
                <a:moveTo>
                  <a:pt x="2972550" y="6154746"/>
                </a:moveTo>
                <a:cubicBezTo>
                  <a:pt x="2976371" y="6155711"/>
                  <a:pt x="2979460" y="6158027"/>
                  <a:pt x="2981313" y="6162351"/>
                </a:cubicBezTo>
                <a:cubicBezTo>
                  <a:pt x="2973902" y="6162351"/>
                  <a:pt x="2971430" y="6162351"/>
                  <a:pt x="2964018" y="6159880"/>
                </a:cubicBezTo>
                <a:cubicBezTo>
                  <a:pt x="2971430" y="6162351"/>
                  <a:pt x="2978843" y="6167292"/>
                  <a:pt x="2983784" y="6169762"/>
                </a:cubicBezTo>
                <a:cubicBezTo>
                  <a:pt x="2981313" y="6169762"/>
                  <a:pt x="2978843" y="6169762"/>
                  <a:pt x="2976371" y="6172233"/>
                </a:cubicBezTo>
                <a:cubicBezTo>
                  <a:pt x="2986254" y="6179644"/>
                  <a:pt x="2986254" y="6182115"/>
                  <a:pt x="2991195" y="6191997"/>
                </a:cubicBezTo>
                <a:cubicBezTo>
                  <a:pt x="2983784" y="6184585"/>
                  <a:pt x="2939313" y="6157410"/>
                  <a:pt x="2959077" y="6184585"/>
                </a:cubicBezTo>
                <a:cubicBezTo>
                  <a:pt x="2949195" y="6182115"/>
                  <a:pt x="2949195" y="6182115"/>
                  <a:pt x="2939313" y="6174703"/>
                </a:cubicBezTo>
                <a:cubicBezTo>
                  <a:pt x="2941784" y="6172233"/>
                  <a:pt x="2944254" y="6172233"/>
                  <a:pt x="2946725" y="6169762"/>
                </a:cubicBezTo>
                <a:cubicBezTo>
                  <a:pt x="2941784" y="6172233"/>
                  <a:pt x="2934372" y="6164821"/>
                  <a:pt x="2931901" y="6164821"/>
                </a:cubicBezTo>
                <a:cubicBezTo>
                  <a:pt x="2943019" y="6161115"/>
                  <a:pt x="2961085" y="6151851"/>
                  <a:pt x="2972550" y="6154746"/>
                </a:cubicBezTo>
                <a:close/>
                <a:moveTo>
                  <a:pt x="2934372" y="6152469"/>
                </a:moveTo>
                <a:cubicBezTo>
                  <a:pt x="2944254" y="6149998"/>
                  <a:pt x="2949197" y="6152469"/>
                  <a:pt x="2956608" y="6154939"/>
                </a:cubicBezTo>
                <a:cubicBezTo>
                  <a:pt x="2951667" y="6157410"/>
                  <a:pt x="2944254" y="6157410"/>
                  <a:pt x="2936843" y="6159880"/>
                </a:cubicBezTo>
                <a:cubicBezTo>
                  <a:pt x="2934372" y="6157410"/>
                  <a:pt x="2934372" y="6154939"/>
                  <a:pt x="2934372" y="6152469"/>
                </a:cubicBezTo>
                <a:close/>
                <a:moveTo>
                  <a:pt x="2990578" y="6151696"/>
                </a:moveTo>
                <a:cubicBezTo>
                  <a:pt x="2999842" y="6149380"/>
                  <a:pt x="3025783" y="6156791"/>
                  <a:pt x="3018371" y="6169762"/>
                </a:cubicBezTo>
                <a:cubicBezTo>
                  <a:pt x="3013430" y="6179644"/>
                  <a:pt x="2991195" y="6162350"/>
                  <a:pt x="2988725" y="6157409"/>
                </a:cubicBezTo>
                <a:cubicBezTo>
                  <a:pt x="2986254" y="6154321"/>
                  <a:pt x="2987489" y="6152468"/>
                  <a:pt x="2990578" y="6151696"/>
                </a:cubicBezTo>
                <a:close/>
                <a:moveTo>
                  <a:pt x="3097435" y="6145057"/>
                </a:moveTo>
                <a:cubicBezTo>
                  <a:pt x="3107318" y="6142587"/>
                  <a:pt x="3114729" y="6142587"/>
                  <a:pt x="3119670" y="6145057"/>
                </a:cubicBezTo>
                <a:cubicBezTo>
                  <a:pt x="3109788" y="6147528"/>
                  <a:pt x="3102377" y="6149998"/>
                  <a:pt x="3092493" y="6149998"/>
                </a:cubicBezTo>
                <a:cubicBezTo>
                  <a:pt x="3092493" y="6145057"/>
                  <a:pt x="3097435" y="6147528"/>
                  <a:pt x="3097435" y="6145057"/>
                </a:cubicBezTo>
                <a:close/>
                <a:moveTo>
                  <a:pt x="2875078" y="6098116"/>
                </a:moveTo>
                <a:cubicBezTo>
                  <a:pt x="2880019" y="6100587"/>
                  <a:pt x="2880019" y="6105528"/>
                  <a:pt x="2880019" y="6107999"/>
                </a:cubicBezTo>
                <a:cubicBezTo>
                  <a:pt x="2892371" y="6105528"/>
                  <a:pt x="2912136" y="6120351"/>
                  <a:pt x="2889901" y="6117881"/>
                </a:cubicBezTo>
                <a:cubicBezTo>
                  <a:pt x="2880019" y="6115410"/>
                  <a:pt x="2850372" y="6110469"/>
                  <a:pt x="2875078" y="6098116"/>
                </a:cubicBezTo>
                <a:close/>
                <a:moveTo>
                  <a:pt x="2914607" y="6083293"/>
                </a:moveTo>
                <a:cubicBezTo>
                  <a:pt x="2917077" y="6090705"/>
                  <a:pt x="2917077" y="6100587"/>
                  <a:pt x="2919548" y="6107999"/>
                </a:cubicBezTo>
                <a:cubicBezTo>
                  <a:pt x="2917077" y="6105528"/>
                  <a:pt x="2914607" y="6105528"/>
                  <a:pt x="2914607" y="6103057"/>
                </a:cubicBezTo>
                <a:cubicBezTo>
                  <a:pt x="2917077" y="6110469"/>
                  <a:pt x="2914607" y="6110469"/>
                  <a:pt x="2922019" y="6117881"/>
                </a:cubicBezTo>
                <a:cubicBezTo>
                  <a:pt x="2902254" y="6110469"/>
                  <a:pt x="2907195" y="6095646"/>
                  <a:pt x="2914607" y="6083293"/>
                </a:cubicBezTo>
                <a:close/>
                <a:moveTo>
                  <a:pt x="2823195" y="6073411"/>
                </a:moveTo>
                <a:cubicBezTo>
                  <a:pt x="2830607" y="6075882"/>
                  <a:pt x="2897313" y="6107999"/>
                  <a:pt x="2845430" y="6110469"/>
                </a:cubicBezTo>
                <a:cubicBezTo>
                  <a:pt x="2838019" y="6103058"/>
                  <a:pt x="2828136" y="6090705"/>
                  <a:pt x="2823195" y="6073411"/>
                </a:cubicBezTo>
                <a:close/>
                <a:moveTo>
                  <a:pt x="2791076" y="6041294"/>
                </a:moveTo>
                <a:cubicBezTo>
                  <a:pt x="2805900" y="6056118"/>
                  <a:pt x="2823193" y="6061059"/>
                  <a:pt x="2838017" y="6070941"/>
                </a:cubicBezTo>
                <a:cubicBezTo>
                  <a:pt x="2825664" y="6070941"/>
                  <a:pt x="2828134" y="6070941"/>
                  <a:pt x="2818252" y="6061059"/>
                </a:cubicBezTo>
                <a:cubicBezTo>
                  <a:pt x="2808370" y="6063529"/>
                  <a:pt x="2796017" y="6056118"/>
                  <a:pt x="2791076" y="6041294"/>
                </a:cubicBezTo>
                <a:close/>
                <a:moveTo>
                  <a:pt x="2818254" y="6026471"/>
                </a:moveTo>
                <a:cubicBezTo>
                  <a:pt x="2815783" y="6031412"/>
                  <a:pt x="2820724" y="6033883"/>
                  <a:pt x="2815783" y="6038824"/>
                </a:cubicBezTo>
                <a:cubicBezTo>
                  <a:pt x="2810843" y="6031412"/>
                  <a:pt x="2815783" y="6031412"/>
                  <a:pt x="2818254" y="6026471"/>
                </a:cubicBezTo>
                <a:close/>
                <a:moveTo>
                  <a:pt x="2946729" y="6023999"/>
                </a:moveTo>
                <a:cubicBezTo>
                  <a:pt x="2956612" y="6036353"/>
                  <a:pt x="2964024" y="6036353"/>
                  <a:pt x="2971435" y="6036353"/>
                </a:cubicBezTo>
                <a:cubicBezTo>
                  <a:pt x="2976376" y="6043765"/>
                  <a:pt x="2981317" y="6051176"/>
                  <a:pt x="2986259" y="6058588"/>
                </a:cubicBezTo>
                <a:cubicBezTo>
                  <a:pt x="2964024" y="6061058"/>
                  <a:pt x="3001082" y="6095646"/>
                  <a:pt x="3010965" y="6105528"/>
                </a:cubicBezTo>
                <a:cubicBezTo>
                  <a:pt x="3025788" y="6117881"/>
                  <a:pt x="3057906" y="6142586"/>
                  <a:pt x="3075200" y="6137645"/>
                </a:cubicBezTo>
                <a:cubicBezTo>
                  <a:pt x="3070259" y="6174703"/>
                  <a:pt x="3008493" y="6142586"/>
                  <a:pt x="2983788" y="6145057"/>
                </a:cubicBezTo>
                <a:cubicBezTo>
                  <a:pt x="2968965" y="6145057"/>
                  <a:pt x="2966494" y="6152468"/>
                  <a:pt x="2956612" y="6152468"/>
                </a:cubicBezTo>
                <a:cubicBezTo>
                  <a:pt x="2941788" y="6152468"/>
                  <a:pt x="2919553" y="6147527"/>
                  <a:pt x="2904729" y="6145057"/>
                </a:cubicBezTo>
                <a:cubicBezTo>
                  <a:pt x="2907200" y="6137645"/>
                  <a:pt x="2902259" y="6145057"/>
                  <a:pt x="2907200" y="6137645"/>
                </a:cubicBezTo>
                <a:cubicBezTo>
                  <a:pt x="2902259" y="6137645"/>
                  <a:pt x="2897318" y="6137645"/>
                  <a:pt x="2892376" y="6137645"/>
                </a:cubicBezTo>
                <a:cubicBezTo>
                  <a:pt x="2892376" y="6132704"/>
                  <a:pt x="2894846" y="6132704"/>
                  <a:pt x="2889905" y="6130234"/>
                </a:cubicBezTo>
                <a:cubicBezTo>
                  <a:pt x="2897318" y="6127763"/>
                  <a:pt x="2899788" y="6125293"/>
                  <a:pt x="2907200" y="6122822"/>
                </a:cubicBezTo>
                <a:cubicBezTo>
                  <a:pt x="2904729" y="6117881"/>
                  <a:pt x="2904729" y="6112940"/>
                  <a:pt x="2902259" y="6107999"/>
                </a:cubicBezTo>
                <a:cubicBezTo>
                  <a:pt x="2909671" y="6115410"/>
                  <a:pt x="2919553" y="6117881"/>
                  <a:pt x="2924494" y="6125293"/>
                </a:cubicBezTo>
                <a:cubicBezTo>
                  <a:pt x="2926964" y="6125293"/>
                  <a:pt x="2926964" y="6122822"/>
                  <a:pt x="2929435" y="6122822"/>
                </a:cubicBezTo>
                <a:cubicBezTo>
                  <a:pt x="2926964" y="6122822"/>
                  <a:pt x="2926964" y="6122822"/>
                  <a:pt x="2924494" y="6120352"/>
                </a:cubicBezTo>
                <a:cubicBezTo>
                  <a:pt x="2924494" y="6117881"/>
                  <a:pt x="2926964" y="6115410"/>
                  <a:pt x="2926964" y="6115410"/>
                </a:cubicBezTo>
                <a:cubicBezTo>
                  <a:pt x="2929435" y="6117881"/>
                  <a:pt x="2931906" y="6120352"/>
                  <a:pt x="2934376" y="6122822"/>
                </a:cubicBezTo>
                <a:cubicBezTo>
                  <a:pt x="2939317" y="6122822"/>
                  <a:pt x="2931906" y="6112940"/>
                  <a:pt x="2944259" y="6122822"/>
                </a:cubicBezTo>
                <a:cubicBezTo>
                  <a:pt x="2946729" y="6120352"/>
                  <a:pt x="2944259" y="6120352"/>
                  <a:pt x="2949199" y="6120352"/>
                </a:cubicBezTo>
                <a:cubicBezTo>
                  <a:pt x="2929435" y="6112940"/>
                  <a:pt x="2929435" y="6103058"/>
                  <a:pt x="2929435" y="6085764"/>
                </a:cubicBezTo>
                <a:cubicBezTo>
                  <a:pt x="2931906" y="6070941"/>
                  <a:pt x="2954140" y="6085764"/>
                  <a:pt x="2941788" y="6068470"/>
                </a:cubicBezTo>
                <a:cubicBezTo>
                  <a:pt x="2931906" y="6056117"/>
                  <a:pt x="2924494" y="6083294"/>
                  <a:pt x="2917082" y="6051176"/>
                </a:cubicBezTo>
                <a:cubicBezTo>
                  <a:pt x="2917082" y="6051176"/>
                  <a:pt x="2931906" y="6051176"/>
                  <a:pt x="2917082" y="6038824"/>
                </a:cubicBezTo>
                <a:cubicBezTo>
                  <a:pt x="2929435" y="6043765"/>
                  <a:pt x="2941788" y="6036353"/>
                  <a:pt x="2946729" y="6023999"/>
                </a:cubicBezTo>
                <a:close/>
                <a:moveTo>
                  <a:pt x="3199035" y="5996207"/>
                </a:moveTo>
                <a:cubicBezTo>
                  <a:pt x="3199962" y="5996207"/>
                  <a:pt x="3201197" y="5996825"/>
                  <a:pt x="3203667" y="5996825"/>
                </a:cubicBezTo>
                <a:cubicBezTo>
                  <a:pt x="3206139" y="5991883"/>
                  <a:pt x="3206139" y="6001766"/>
                  <a:pt x="3206139" y="6001766"/>
                </a:cubicBezTo>
                <a:cubicBezTo>
                  <a:pt x="3201197" y="6000530"/>
                  <a:pt x="3199344" y="5999913"/>
                  <a:pt x="3198109" y="5998677"/>
                </a:cubicBezTo>
                <a:lnTo>
                  <a:pt x="3197572" y="5997833"/>
                </a:lnTo>
                <a:close/>
                <a:moveTo>
                  <a:pt x="3193785" y="5991883"/>
                </a:moveTo>
                <a:lnTo>
                  <a:pt x="3197572" y="5997833"/>
                </a:lnTo>
                <a:lnTo>
                  <a:pt x="3196256" y="5999295"/>
                </a:lnTo>
                <a:cubicBezTo>
                  <a:pt x="3196256" y="5996825"/>
                  <a:pt x="3193785" y="5994354"/>
                  <a:pt x="3193785" y="5991883"/>
                </a:cubicBezTo>
                <a:close/>
                <a:moveTo>
                  <a:pt x="2793548" y="5991883"/>
                </a:moveTo>
                <a:cubicBezTo>
                  <a:pt x="2793548" y="5999295"/>
                  <a:pt x="2798489" y="6006707"/>
                  <a:pt x="2791078" y="6009177"/>
                </a:cubicBezTo>
                <a:cubicBezTo>
                  <a:pt x="2788606" y="6001766"/>
                  <a:pt x="2791078" y="5996825"/>
                  <a:pt x="2793548" y="5991883"/>
                </a:cubicBezTo>
                <a:close/>
                <a:moveTo>
                  <a:pt x="2808371" y="5989413"/>
                </a:moveTo>
                <a:cubicBezTo>
                  <a:pt x="2810841" y="5991883"/>
                  <a:pt x="2813312" y="5996825"/>
                  <a:pt x="2813312" y="5999295"/>
                </a:cubicBezTo>
                <a:cubicBezTo>
                  <a:pt x="2805900" y="5991883"/>
                  <a:pt x="2808371" y="5986942"/>
                  <a:pt x="2808371" y="5989413"/>
                </a:cubicBezTo>
                <a:close/>
                <a:moveTo>
                  <a:pt x="3276858" y="5973354"/>
                </a:moveTo>
                <a:cubicBezTo>
                  <a:pt x="3288285" y="5974589"/>
                  <a:pt x="3300020" y="5983236"/>
                  <a:pt x="3295079" y="5994353"/>
                </a:cubicBezTo>
                <a:cubicBezTo>
                  <a:pt x="3285197" y="5996824"/>
                  <a:pt x="3282726" y="6004235"/>
                  <a:pt x="3267902" y="5999294"/>
                </a:cubicBezTo>
                <a:cubicBezTo>
                  <a:pt x="3267902" y="6001765"/>
                  <a:pt x="3270372" y="6009177"/>
                  <a:pt x="3272844" y="6011647"/>
                </a:cubicBezTo>
                <a:cubicBezTo>
                  <a:pt x="3270372" y="6011647"/>
                  <a:pt x="3262961" y="6009177"/>
                  <a:pt x="3260491" y="6009177"/>
                </a:cubicBezTo>
                <a:cubicBezTo>
                  <a:pt x="3260491" y="6011647"/>
                  <a:pt x="3262961" y="6019059"/>
                  <a:pt x="3262961" y="6019059"/>
                </a:cubicBezTo>
                <a:cubicBezTo>
                  <a:pt x="3258019" y="6021530"/>
                  <a:pt x="3255549" y="6016588"/>
                  <a:pt x="3253078" y="6014118"/>
                </a:cubicBezTo>
                <a:cubicBezTo>
                  <a:pt x="3253078" y="6016588"/>
                  <a:pt x="3250608" y="6019059"/>
                  <a:pt x="3250608" y="6024000"/>
                </a:cubicBezTo>
                <a:cubicBezTo>
                  <a:pt x="3238255" y="6011647"/>
                  <a:pt x="3245667" y="5989412"/>
                  <a:pt x="3260491" y="5996824"/>
                </a:cubicBezTo>
                <a:cubicBezTo>
                  <a:pt x="3254314" y="5978295"/>
                  <a:pt x="3265431" y="5972119"/>
                  <a:pt x="3276858" y="5973354"/>
                </a:cubicBezTo>
                <a:close/>
                <a:moveTo>
                  <a:pt x="3213549" y="5972119"/>
                </a:moveTo>
                <a:cubicBezTo>
                  <a:pt x="3225902" y="5982001"/>
                  <a:pt x="3240726" y="5979531"/>
                  <a:pt x="3250608" y="5977060"/>
                </a:cubicBezTo>
                <a:cubicBezTo>
                  <a:pt x="3258020" y="5991883"/>
                  <a:pt x="3228372" y="6009177"/>
                  <a:pt x="3213549" y="6016589"/>
                </a:cubicBezTo>
                <a:cubicBezTo>
                  <a:pt x="3211078" y="6014118"/>
                  <a:pt x="3208608" y="6014118"/>
                  <a:pt x="3208608" y="6014118"/>
                </a:cubicBezTo>
                <a:cubicBezTo>
                  <a:pt x="3206137" y="6011648"/>
                  <a:pt x="3203667" y="6009177"/>
                  <a:pt x="3201196" y="6006707"/>
                </a:cubicBezTo>
                <a:cubicBezTo>
                  <a:pt x="3208608" y="6004236"/>
                  <a:pt x="3208608" y="6004236"/>
                  <a:pt x="3218490" y="6001766"/>
                </a:cubicBezTo>
                <a:cubicBezTo>
                  <a:pt x="3216019" y="6004236"/>
                  <a:pt x="3223432" y="5994354"/>
                  <a:pt x="3228372" y="5989413"/>
                </a:cubicBezTo>
                <a:cubicBezTo>
                  <a:pt x="3218490" y="5982001"/>
                  <a:pt x="3218490" y="5979531"/>
                  <a:pt x="3213549" y="5972119"/>
                </a:cubicBezTo>
                <a:close/>
                <a:moveTo>
                  <a:pt x="2788606" y="5967177"/>
                </a:moveTo>
                <a:cubicBezTo>
                  <a:pt x="2788606" y="5969648"/>
                  <a:pt x="2791076" y="5972119"/>
                  <a:pt x="2791076" y="5974589"/>
                </a:cubicBezTo>
                <a:cubicBezTo>
                  <a:pt x="2791076" y="5977060"/>
                  <a:pt x="2786135" y="5977060"/>
                  <a:pt x="2783664" y="5977060"/>
                </a:cubicBezTo>
                <a:cubicBezTo>
                  <a:pt x="2786135" y="5974589"/>
                  <a:pt x="2786135" y="5969648"/>
                  <a:pt x="2788606" y="5967177"/>
                </a:cubicBezTo>
                <a:close/>
                <a:moveTo>
                  <a:pt x="2786134" y="5940002"/>
                </a:moveTo>
                <a:cubicBezTo>
                  <a:pt x="2796016" y="5942473"/>
                  <a:pt x="2796016" y="5947414"/>
                  <a:pt x="2798487" y="5954825"/>
                </a:cubicBezTo>
                <a:cubicBezTo>
                  <a:pt x="2796016" y="5959767"/>
                  <a:pt x="2796016" y="5959767"/>
                  <a:pt x="2796016" y="5964708"/>
                </a:cubicBezTo>
                <a:cubicBezTo>
                  <a:pt x="2786134" y="5957296"/>
                  <a:pt x="2786134" y="5952355"/>
                  <a:pt x="2786134" y="5940002"/>
                </a:cubicBezTo>
                <a:close/>
                <a:moveTo>
                  <a:pt x="2791075" y="5930119"/>
                </a:moveTo>
                <a:cubicBezTo>
                  <a:pt x="2800958" y="5937531"/>
                  <a:pt x="2803428" y="5940002"/>
                  <a:pt x="2808369" y="5949884"/>
                </a:cubicBezTo>
                <a:cubicBezTo>
                  <a:pt x="2803428" y="5947413"/>
                  <a:pt x="2800958" y="5944943"/>
                  <a:pt x="2798487" y="5942472"/>
                </a:cubicBezTo>
                <a:cubicBezTo>
                  <a:pt x="2796016" y="5940002"/>
                  <a:pt x="2791075" y="5937531"/>
                  <a:pt x="2791075" y="5930119"/>
                </a:cubicBezTo>
                <a:close/>
                <a:moveTo>
                  <a:pt x="2786135" y="5917767"/>
                </a:moveTo>
                <a:cubicBezTo>
                  <a:pt x="2786135" y="5922709"/>
                  <a:pt x="2786135" y="5927650"/>
                  <a:pt x="2783664" y="5932591"/>
                </a:cubicBezTo>
                <a:cubicBezTo>
                  <a:pt x="2776253" y="5930120"/>
                  <a:pt x="2773781" y="5927650"/>
                  <a:pt x="2771310" y="5925179"/>
                </a:cubicBezTo>
                <a:cubicBezTo>
                  <a:pt x="2773781" y="5922709"/>
                  <a:pt x="2778723" y="5920238"/>
                  <a:pt x="2786135" y="5917767"/>
                </a:cubicBezTo>
                <a:close/>
                <a:moveTo>
                  <a:pt x="2769457" y="5894605"/>
                </a:moveTo>
                <a:cubicBezTo>
                  <a:pt x="2771310" y="5894914"/>
                  <a:pt x="2773781" y="5896767"/>
                  <a:pt x="2776252" y="5902944"/>
                </a:cubicBezTo>
                <a:cubicBezTo>
                  <a:pt x="2766369" y="5905414"/>
                  <a:pt x="2768840" y="5898003"/>
                  <a:pt x="2766369" y="5895532"/>
                </a:cubicBezTo>
                <a:cubicBezTo>
                  <a:pt x="2766369" y="5895532"/>
                  <a:pt x="2767604" y="5894297"/>
                  <a:pt x="2769457" y="5894605"/>
                </a:cubicBezTo>
                <a:close/>
                <a:moveTo>
                  <a:pt x="2789802" y="5852607"/>
                </a:moveTo>
                <a:cubicBezTo>
                  <a:pt x="2797561" y="5856312"/>
                  <a:pt x="2802194" y="5896150"/>
                  <a:pt x="2798488" y="5905414"/>
                </a:cubicBezTo>
                <a:cubicBezTo>
                  <a:pt x="2788606" y="5927649"/>
                  <a:pt x="2786134" y="5885650"/>
                  <a:pt x="2773781" y="5878238"/>
                </a:cubicBezTo>
                <a:cubicBezTo>
                  <a:pt x="2781193" y="5878238"/>
                  <a:pt x="2776252" y="5878238"/>
                  <a:pt x="2781193" y="5880708"/>
                </a:cubicBezTo>
                <a:cubicBezTo>
                  <a:pt x="2778722" y="5873297"/>
                  <a:pt x="2781193" y="5870826"/>
                  <a:pt x="2781193" y="5863415"/>
                </a:cubicBezTo>
                <a:cubicBezTo>
                  <a:pt x="2784281" y="5854151"/>
                  <a:pt x="2787215" y="5851371"/>
                  <a:pt x="2789802" y="5852607"/>
                </a:cubicBezTo>
                <a:close/>
                <a:moveTo>
                  <a:pt x="2783663" y="5838709"/>
                </a:moveTo>
                <a:cubicBezTo>
                  <a:pt x="2788605" y="5841180"/>
                  <a:pt x="2791075" y="5841180"/>
                  <a:pt x="2796016" y="5846121"/>
                </a:cubicBezTo>
                <a:cubicBezTo>
                  <a:pt x="2786134" y="5846121"/>
                  <a:pt x="2786134" y="5838709"/>
                  <a:pt x="2783663" y="5838709"/>
                </a:cubicBezTo>
                <a:close/>
                <a:moveTo>
                  <a:pt x="2768840" y="5838709"/>
                </a:moveTo>
                <a:cubicBezTo>
                  <a:pt x="2768840" y="5841180"/>
                  <a:pt x="2771310" y="5843650"/>
                  <a:pt x="2771310" y="5846121"/>
                </a:cubicBezTo>
                <a:cubicBezTo>
                  <a:pt x="2766369" y="5856003"/>
                  <a:pt x="2768840" y="5846121"/>
                  <a:pt x="2766369" y="5846121"/>
                </a:cubicBezTo>
                <a:cubicBezTo>
                  <a:pt x="2768840" y="5846121"/>
                  <a:pt x="2761427" y="5841180"/>
                  <a:pt x="2768840" y="5838709"/>
                </a:cubicBezTo>
                <a:close/>
                <a:moveTo>
                  <a:pt x="2776250" y="5823886"/>
                </a:moveTo>
                <a:cubicBezTo>
                  <a:pt x="2781191" y="5828827"/>
                  <a:pt x="2786133" y="5823886"/>
                  <a:pt x="2786133" y="5833768"/>
                </a:cubicBezTo>
                <a:cubicBezTo>
                  <a:pt x="2783662" y="5833768"/>
                  <a:pt x="2783662" y="5836239"/>
                  <a:pt x="2781191" y="5836239"/>
                </a:cubicBezTo>
                <a:cubicBezTo>
                  <a:pt x="2781191" y="5831298"/>
                  <a:pt x="2778722" y="5826357"/>
                  <a:pt x="2776250" y="5823886"/>
                </a:cubicBezTo>
                <a:close/>
                <a:moveTo>
                  <a:pt x="2771309" y="5818945"/>
                </a:moveTo>
                <a:cubicBezTo>
                  <a:pt x="2773781" y="5826357"/>
                  <a:pt x="2778722" y="5836239"/>
                  <a:pt x="2778722" y="5843651"/>
                </a:cubicBezTo>
                <a:cubicBezTo>
                  <a:pt x="2776250" y="5841180"/>
                  <a:pt x="2771309" y="5833769"/>
                  <a:pt x="2768839" y="5826357"/>
                </a:cubicBezTo>
                <a:cubicBezTo>
                  <a:pt x="2766368" y="5821416"/>
                  <a:pt x="2768839" y="5821416"/>
                  <a:pt x="2771309" y="5818945"/>
                </a:cubicBezTo>
                <a:close/>
                <a:moveTo>
                  <a:pt x="2781192" y="5806592"/>
                </a:moveTo>
                <a:cubicBezTo>
                  <a:pt x="2776251" y="5809063"/>
                  <a:pt x="2778721" y="5816475"/>
                  <a:pt x="2771309" y="5811534"/>
                </a:cubicBezTo>
                <a:cubicBezTo>
                  <a:pt x="2773780" y="5806592"/>
                  <a:pt x="2778721" y="5809063"/>
                  <a:pt x="2781192" y="5806592"/>
                </a:cubicBezTo>
                <a:close/>
                <a:moveTo>
                  <a:pt x="2793544" y="5804123"/>
                </a:moveTo>
                <a:cubicBezTo>
                  <a:pt x="2800957" y="5801652"/>
                  <a:pt x="2798486" y="5806593"/>
                  <a:pt x="2803427" y="5809064"/>
                </a:cubicBezTo>
                <a:cubicBezTo>
                  <a:pt x="2798486" y="5806593"/>
                  <a:pt x="2793544" y="5811534"/>
                  <a:pt x="2793544" y="5804123"/>
                </a:cubicBezTo>
                <a:close/>
                <a:moveTo>
                  <a:pt x="2814853" y="5694491"/>
                </a:moveTo>
                <a:cubicBezTo>
                  <a:pt x="2817015" y="5694800"/>
                  <a:pt x="2818250" y="5696653"/>
                  <a:pt x="2818250" y="5702830"/>
                </a:cubicBezTo>
                <a:cubicBezTo>
                  <a:pt x="2815780" y="5697889"/>
                  <a:pt x="2810839" y="5695418"/>
                  <a:pt x="2805897" y="5695418"/>
                </a:cubicBezTo>
                <a:cubicBezTo>
                  <a:pt x="2809603" y="5695418"/>
                  <a:pt x="2812692" y="5694182"/>
                  <a:pt x="2814853" y="5694491"/>
                </a:cubicBezTo>
                <a:close/>
                <a:moveTo>
                  <a:pt x="2808368" y="5685536"/>
                </a:moveTo>
                <a:cubicBezTo>
                  <a:pt x="2813309" y="5688007"/>
                  <a:pt x="2805897" y="5690477"/>
                  <a:pt x="2803427" y="5690477"/>
                </a:cubicBezTo>
                <a:cubicBezTo>
                  <a:pt x="2800955" y="5692948"/>
                  <a:pt x="2800955" y="5685536"/>
                  <a:pt x="2808368" y="5685536"/>
                </a:cubicBezTo>
                <a:close/>
                <a:moveTo>
                  <a:pt x="2803426" y="5675654"/>
                </a:moveTo>
                <a:cubicBezTo>
                  <a:pt x="2808367" y="5678125"/>
                  <a:pt x="2808367" y="5675654"/>
                  <a:pt x="2813309" y="5678125"/>
                </a:cubicBezTo>
                <a:cubicBezTo>
                  <a:pt x="2805896" y="5683066"/>
                  <a:pt x="2805896" y="5675654"/>
                  <a:pt x="2803426" y="5675654"/>
                </a:cubicBezTo>
                <a:close/>
                <a:moveTo>
                  <a:pt x="2840485" y="5663301"/>
                </a:moveTo>
                <a:cubicBezTo>
                  <a:pt x="2870132" y="5692948"/>
                  <a:pt x="2800955" y="5683065"/>
                  <a:pt x="2840485" y="5663301"/>
                </a:cubicBezTo>
                <a:close/>
                <a:moveTo>
                  <a:pt x="2815790" y="5557067"/>
                </a:moveTo>
                <a:cubicBezTo>
                  <a:pt x="2835555" y="5574361"/>
                  <a:pt x="2818260" y="5586714"/>
                  <a:pt x="2825672" y="5601537"/>
                </a:cubicBezTo>
                <a:cubicBezTo>
                  <a:pt x="2825672" y="5604007"/>
                  <a:pt x="2823201" y="5626243"/>
                  <a:pt x="2815790" y="5623772"/>
                </a:cubicBezTo>
                <a:cubicBezTo>
                  <a:pt x="2786142" y="5621301"/>
                  <a:pt x="2803437" y="5569420"/>
                  <a:pt x="2815790" y="5557067"/>
                </a:cubicBezTo>
                <a:close/>
                <a:moveTo>
                  <a:pt x="9350299" y="5512597"/>
                </a:moveTo>
                <a:cubicBezTo>
                  <a:pt x="9365122" y="5520009"/>
                  <a:pt x="9382416" y="5529891"/>
                  <a:pt x="9402180" y="5532362"/>
                </a:cubicBezTo>
                <a:cubicBezTo>
                  <a:pt x="9414533" y="5532362"/>
                  <a:pt x="9429356" y="5520009"/>
                  <a:pt x="9439238" y="5520009"/>
                </a:cubicBezTo>
                <a:cubicBezTo>
                  <a:pt x="9463944" y="5522479"/>
                  <a:pt x="9459002" y="5549655"/>
                  <a:pt x="9459002" y="5579302"/>
                </a:cubicBezTo>
                <a:cubicBezTo>
                  <a:pt x="9459002" y="5574361"/>
                  <a:pt x="9456532" y="5569420"/>
                  <a:pt x="9456532" y="5564479"/>
                </a:cubicBezTo>
                <a:cubicBezTo>
                  <a:pt x="9449120" y="5579302"/>
                  <a:pt x="9454062" y="5596596"/>
                  <a:pt x="9436768" y="5596596"/>
                </a:cubicBezTo>
                <a:cubicBezTo>
                  <a:pt x="9434297" y="5606478"/>
                  <a:pt x="9429356" y="5608948"/>
                  <a:pt x="9429356" y="5616360"/>
                </a:cubicBezTo>
                <a:cubicBezTo>
                  <a:pt x="9421944" y="5621301"/>
                  <a:pt x="9412062" y="5636124"/>
                  <a:pt x="9389828" y="5623772"/>
                </a:cubicBezTo>
                <a:cubicBezTo>
                  <a:pt x="9392298" y="5623772"/>
                  <a:pt x="9394768" y="5621301"/>
                  <a:pt x="9394768" y="5618831"/>
                </a:cubicBezTo>
                <a:cubicBezTo>
                  <a:pt x="9375004" y="5616360"/>
                  <a:pt x="9367593" y="5589184"/>
                  <a:pt x="9365122" y="5571890"/>
                </a:cubicBezTo>
                <a:cubicBezTo>
                  <a:pt x="9367593" y="5576832"/>
                  <a:pt x="9370063" y="5579302"/>
                  <a:pt x="9372534" y="5584243"/>
                </a:cubicBezTo>
                <a:cubicBezTo>
                  <a:pt x="9372534" y="5581773"/>
                  <a:pt x="9375004" y="5579302"/>
                  <a:pt x="9375004" y="5579302"/>
                </a:cubicBezTo>
                <a:cubicBezTo>
                  <a:pt x="9360181" y="5562008"/>
                  <a:pt x="9347828" y="5534832"/>
                  <a:pt x="9350299" y="5512597"/>
                </a:cubicBezTo>
                <a:close/>
                <a:moveTo>
                  <a:pt x="9457460" y="5499937"/>
                </a:moveTo>
                <a:cubicBezTo>
                  <a:pt x="9459004" y="5499010"/>
                  <a:pt x="9460239" y="5499010"/>
                  <a:pt x="9461474" y="5502716"/>
                </a:cubicBezTo>
                <a:cubicBezTo>
                  <a:pt x="9456533" y="5505187"/>
                  <a:pt x="9454063" y="5502716"/>
                  <a:pt x="9451591" y="5502716"/>
                </a:cubicBezTo>
                <a:cubicBezTo>
                  <a:pt x="9454062" y="5502716"/>
                  <a:pt x="9455915" y="5500863"/>
                  <a:pt x="9457460" y="5499937"/>
                </a:cubicBezTo>
                <a:close/>
                <a:moveTo>
                  <a:pt x="9444179" y="5478011"/>
                </a:moveTo>
                <a:cubicBezTo>
                  <a:pt x="9451592" y="5485423"/>
                  <a:pt x="9463945" y="5487893"/>
                  <a:pt x="9451592" y="5497775"/>
                </a:cubicBezTo>
                <a:cubicBezTo>
                  <a:pt x="9449122" y="5490364"/>
                  <a:pt x="9444179" y="5482952"/>
                  <a:pt x="9444179" y="5478011"/>
                </a:cubicBezTo>
                <a:close/>
                <a:moveTo>
                  <a:pt x="9053834" y="5287780"/>
                </a:moveTo>
                <a:lnTo>
                  <a:pt x="9060581" y="5293178"/>
                </a:lnTo>
                <a:lnTo>
                  <a:pt x="9061245" y="5295191"/>
                </a:lnTo>
                <a:cubicBezTo>
                  <a:pt x="9058775" y="5292721"/>
                  <a:pt x="9056305" y="5290250"/>
                  <a:pt x="9053834" y="5287780"/>
                </a:cubicBezTo>
                <a:close/>
                <a:moveTo>
                  <a:pt x="8394199" y="5003668"/>
                </a:moveTo>
                <a:lnTo>
                  <a:pt x="8403344" y="5016876"/>
                </a:lnTo>
                <a:lnTo>
                  <a:pt x="8403001" y="5017294"/>
                </a:lnTo>
                <a:cubicBezTo>
                  <a:pt x="8401302" y="5015866"/>
                  <a:pt x="8398522" y="5011697"/>
                  <a:pt x="8394199" y="5003668"/>
                </a:cubicBezTo>
                <a:close/>
                <a:moveTo>
                  <a:pt x="6669763" y="4825789"/>
                </a:moveTo>
                <a:cubicBezTo>
                  <a:pt x="6696939" y="4820848"/>
                  <a:pt x="6687057" y="4850494"/>
                  <a:pt x="6669763" y="4825789"/>
                </a:cubicBezTo>
                <a:close/>
                <a:moveTo>
                  <a:pt x="9923464" y="4801082"/>
                </a:moveTo>
                <a:cubicBezTo>
                  <a:pt x="9943228" y="4803553"/>
                  <a:pt x="10012404" y="4860376"/>
                  <a:pt x="10007464" y="4872728"/>
                </a:cubicBezTo>
                <a:cubicBezTo>
                  <a:pt x="9990170" y="4862846"/>
                  <a:pt x="9965464" y="4855434"/>
                  <a:pt x="9955581" y="4838140"/>
                </a:cubicBezTo>
                <a:cubicBezTo>
                  <a:pt x="9940758" y="4830729"/>
                  <a:pt x="9930876" y="4813435"/>
                  <a:pt x="9923464" y="4801082"/>
                </a:cubicBezTo>
                <a:close/>
                <a:moveTo>
                  <a:pt x="6738938" y="4796142"/>
                </a:moveTo>
                <a:cubicBezTo>
                  <a:pt x="6746350" y="4798613"/>
                  <a:pt x="6748821" y="4801083"/>
                  <a:pt x="6736468" y="4808495"/>
                </a:cubicBezTo>
                <a:cubicBezTo>
                  <a:pt x="6733998" y="4803554"/>
                  <a:pt x="6738938" y="4801083"/>
                  <a:pt x="6738938" y="4796142"/>
                </a:cubicBezTo>
                <a:close/>
                <a:moveTo>
                  <a:pt x="9194656" y="4682497"/>
                </a:moveTo>
                <a:cubicBezTo>
                  <a:pt x="9194656" y="4687439"/>
                  <a:pt x="9199597" y="4689909"/>
                  <a:pt x="9187244" y="4692380"/>
                </a:cubicBezTo>
                <a:cubicBezTo>
                  <a:pt x="9187244" y="4689909"/>
                  <a:pt x="9184772" y="4689909"/>
                  <a:pt x="9184772" y="4687439"/>
                </a:cubicBezTo>
                <a:cubicBezTo>
                  <a:pt x="9187244" y="4684968"/>
                  <a:pt x="9189715" y="4684968"/>
                  <a:pt x="9194656" y="4682497"/>
                </a:cubicBezTo>
                <a:close/>
                <a:moveTo>
                  <a:pt x="9100774" y="4600969"/>
                </a:moveTo>
                <a:cubicBezTo>
                  <a:pt x="9108187" y="4600969"/>
                  <a:pt x="9105717" y="4600969"/>
                  <a:pt x="9110657" y="4600969"/>
                </a:cubicBezTo>
                <a:cubicBezTo>
                  <a:pt x="9110657" y="4620733"/>
                  <a:pt x="9103246" y="4620733"/>
                  <a:pt x="9100774" y="4600969"/>
                </a:cubicBezTo>
                <a:close/>
                <a:moveTo>
                  <a:pt x="6375769" y="4571323"/>
                </a:moveTo>
                <a:cubicBezTo>
                  <a:pt x="6373298" y="4573794"/>
                  <a:pt x="6378240" y="4578735"/>
                  <a:pt x="6370828" y="4576265"/>
                </a:cubicBezTo>
                <a:cubicBezTo>
                  <a:pt x="6368357" y="4568853"/>
                  <a:pt x="6373298" y="4573794"/>
                  <a:pt x="6375769" y="4571323"/>
                </a:cubicBezTo>
                <a:close/>
                <a:moveTo>
                  <a:pt x="6486563" y="4552552"/>
                </a:moveTo>
                <a:cubicBezTo>
                  <a:pt x="6509025" y="4556808"/>
                  <a:pt x="6531723" y="4647600"/>
                  <a:pt x="6516590" y="4662733"/>
                </a:cubicBezTo>
                <a:cubicBezTo>
                  <a:pt x="6514120" y="4655322"/>
                  <a:pt x="6506708" y="4650381"/>
                  <a:pt x="6506708" y="4647910"/>
                </a:cubicBezTo>
                <a:cubicBezTo>
                  <a:pt x="6501767" y="4675086"/>
                  <a:pt x="6501767" y="4697321"/>
                  <a:pt x="6494355" y="4726967"/>
                </a:cubicBezTo>
                <a:cubicBezTo>
                  <a:pt x="6484473" y="4761555"/>
                  <a:pt x="6477062" y="4796142"/>
                  <a:pt x="6464709" y="4833201"/>
                </a:cubicBezTo>
                <a:cubicBezTo>
                  <a:pt x="6454826" y="4860377"/>
                  <a:pt x="6447415" y="4929551"/>
                  <a:pt x="6427651" y="4951786"/>
                </a:cubicBezTo>
                <a:cubicBezTo>
                  <a:pt x="6417768" y="4961668"/>
                  <a:pt x="6378240" y="4974021"/>
                  <a:pt x="6368357" y="4974021"/>
                </a:cubicBezTo>
                <a:cubicBezTo>
                  <a:pt x="6328828" y="4966609"/>
                  <a:pt x="6331298" y="4929551"/>
                  <a:pt x="6326358" y="4904846"/>
                </a:cubicBezTo>
                <a:cubicBezTo>
                  <a:pt x="6318946" y="4870259"/>
                  <a:pt x="6311534" y="4867788"/>
                  <a:pt x="6326358" y="4833201"/>
                </a:cubicBezTo>
                <a:cubicBezTo>
                  <a:pt x="6336240" y="4808495"/>
                  <a:pt x="6348593" y="4796142"/>
                  <a:pt x="6348593" y="4771437"/>
                </a:cubicBezTo>
                <a:cubicBezTo>
                  <a:pt x="6348593" y="4754143"/>
                  <a:pt x="6333769" y="4736850"/>
                  <a:pt x="6336240" y="4719556"/>
                </a:cubicBezTo>
                <a:cubicBezTo>
                  <a:pt x="6336240" y="4707203"/>
                  <a:pt x="6346123" y="4692380"/>
                  <a:pt x="6346123" y="4677556"/>
                </a:cubicBezTo>
                <a:cubicBezTo>
                  <a:pt x="6373299" y="4670145"/>
                  <a:pt x="6388122" y="4655322"/>
                  <a:pt x="6412828" y="4672615"/>
                </a:cubicBezTo>
                <a:cubicBezTo>
                  <a:pt x="6400475" y="4660263"/>
                  <a:pt x="6410357" y="4642969"/>
                  <a:pt x="6422710" y="4655322"/>
                </a:cubicBezTo>
                <a:cubicBezTo>
                  <a:pt x="6425180" y="4655322"/>
                  <a:pt x="6427651" y="4655322"/>
                  <a:pt x="6430121" y="4652851"/>
                </a:cubicBezTo>
                <a:cubicBezTo>
                  <a:pt x="6425180" y="4640498"/>
                  <a:pt x="6427651" y="4638028"/>
                  <a:pt x="6435062" y="4628145"/>
                </a:cubicBezTo>
                <a:cubicBezTo>
                  <a:pt x="6437533" y="4633087"/>
                  <a:pt x="6435062" y="4633087"/>
                  <a:pt x="6435062" y="4638028"/>
                </a:cubicBezTo>
                <a:cubicBezTo>
                  <a:pt x="6440004" y="4635557"/>
                  <a:pt x="6447415" y="4628145"/>
                  <a:pt x="6452356" y="4625674"/>
                </a:cubicBezTo>
                <a:cubicBezTo>
                  <a:pt x="6440004" y="4615792"/>
                  <a:pt x="6447415" y="4615792"/>
                  <a:pt x="6452356" y="4610851"/>
                </a:cubicBezTo>
                <a:cubicBezTo>
                  <a:pt x="6452356" y="4605910"/>
                  <a:pt x="6452356" y="4598498"/>
                  <a:pt x="6449886" y="4593557"/>
                </a:cubicBezTo>
                <a:cubicBezTo>
                  <a:pt x="6457297" y="4596028"/>
                  <a:pt x="6454826" y="4596028"/>
                  <a:pt x="6459768" y="4598498"/>
                </a:cubicBezTo>
                <a:cubicBezTo>
                  <a:pt x="6462238" y="4593557"/>
                  <a:pt x="6464709" y="4588616"/>
                  <a:pt x="6467179" y="4581205"/>
                </a:cubicBezTo>
                <a:cubicBezTo>
                  <a:pt x="6479532" y="4581205"/>
                  <a:pt x="6482002" y="4568852"/>
                  <a:pt x="6477062" y="4556499"/>
                </a:cubicBezTo>
                <a:cubicBezTo>
                  <a:pt x="6480150" y="4553102"/>
                  <a:pt x="6483354" y="4551944"/>
                  <a:pt x="6486563" y="4552552"/>
                </a:cubicBezTo>
                <a:close/>
                <a:moveTo>
                  <a:pt x="6353535" y="4549088"/>
                </a:moveTo>
                <a:cubicBezTo>
                  <a:pt x="6351064" y="4551559"/>
                  <a:pt x="6358475" y="4558970"/>
                  <a:pt x="6351064" y="4554029"/>
                </a:cubicBezTo>
                <a:cubicBezTo>
                  <a:pt x="6341182" y="4554029"/>
                  <a:pt x="6351064" y="4554029"/>
                  <a:pt x="6353535" y="4549088"/>
                </a:cubicBezTo>
                <a:close/>
                <a:moveTo>
                  <a:pt x="9807040" y="4539823"/>
                </a:moveTo>
                <a:cubicBezTo>
                  <a:pt x="9808585" y="4539205"/>
                  <a:pt x="9811056" y="4539205"/>
                  <a:pt x="9814761" y="4541676"/>
                </a:cubicBezTo>
                <a:cubicBezTo>
                  <a:pt x="9809821" y="4544147"/>
                  <a:pt x="9809821" y="4539206"/>
                  <a:pt x="9804878" y="4541676"/>
                </a:cubicBezTo>
                <a:cubicBezTo>
                  <a:pt x="9804878" y="4541676"/>
                  <a:pt x="9805496" y="4540440"/>
                  <a:pt x="9807040" y="4539823"/>
                </a:cubicBezTo>
                <a:close/>
                <a:moveTo>
                  <a:pt x="8964658" y="4530849"/>
                </a:moveTo>
                <a:lnTo>
                  <a:pt x="8965142" y="4531050"/>
                </a:lnTo>
                <a:lnTo>
                  <a:pt x="8964894" y="4531794"/>
                </a:lnTo>
                <a:close/>
                <a:moveTo>
                  <a:pt x="8913014" y="4529323"/>
                </a:moveTo>
                <a:cubicBezTo>
                  <a:pt x="8915485" y="4531794"/>
                  <a:pt x="8920426" y="4539206"/>
                  <a:pt x="8922897" y="4541676"/>
                </a:cubicBezTo>
                <a:cubicBezTo>
                  <a:pt x="8917955" y="4541676"/>
                  <a:pt x="8915485" y="4541676"/>
                  <a:pt x="8910544" y="4541676"/>
                </a:cubicBezTo>
                <a:cubicBezTo>
                  <a:pt x="8910544" y="4536735"/>
                  <a:pt x="8905602" y="4534264"/>
                  <a:pt x="8913014" y="4529323"/>
                </a:cubicBezTo>
                <a:close/>
                <a:moveTo>
                  <a:pt x="6318947" y="4526853"/>
                </a:moveTo>
                <a:cubicBezTo>
                  <a:pt x="6318947" y="4534265"/>
                  <a:pt x="6321417" y="4539206"/>
                  <a:pt x="6321417" y="4544147"/>
                </a:cubicBezTo>
                <a:cubicBezTo>
                  <a:pt x="6311535" y="4534265"/>
                  <a:pt x="6318947" y="4531794"/>
                  <a:pt x="6318947" y="4526853"/>
                </a:cubicBezTo>
                <a:close/>
                <a:moveTo>
                  <a:pt x="8915483" y="4524382"/>
                </a:moveTo>
                <a:cubicBezTo>
                  <a:pt x="8925365" y="4529323"/>
                  <a:pt x="8945130" y="4524382"/>
                  <a:pt x="8947601" y="4529323"/>
                </a:cubicBezTo>
                <a:cubicBezTo>
                  <a:pt x="8957483" y="4544147"/>
                  <a:pt x="8922895" y="4546617"/>
                  <a:pt x="8915483" y="4524382"/>
                </a:cubicBezTo>
                <a:close/>
                <a:moveTo>
                  <a:pt x="8962424" y="4521911"/>
                </a:moveTo>
                <a:lnTo>
                  <a:pt x="8964658" y="4530849"/>
                </a:lnTo>
                <a:lnTo>
                  <a:pt x="8955012" y="4526853"/>
                </a:lnTo>
                <a:cubicBezTo>
                  <a:pt x="8959954" y="4526853"/>
                  <a:pt x="8959954" y="4526853"/>
                  <a:pt x="8962424" y="4521911"/>
                </a:cubicBezTo>
                <a:close/>
                <a:moveTo>
                  <a:pt x="9103246" y="4519441"/>
                </a:moveTo>
                <a:cubicBezTo>
                  <a:pt x="9108187" y="4526853"/>
                  <a:pt x="9103246" y="4526853"/>
                  <a:pt x="9100774" y="4531794"/>
                </a:cubicBezTo>
                <a:cubicBezTo>
                  <a:pt x="9103246" y="4526853"/>
                  <a:pt x="9100774" y="4524382"/>
                  <a:pt x="9103246" y="4519441"/>
                </a:cubicBezTo>
                <a:close/>
                <a:moveTo>
                  <a:pt x="9281124" y="4507088"/>
                </a:moveTo>
                <a:cubicBezTo>
                  <a:pt x="9286065" y="4516970"/>
                  <a:pt x="9291006" y="4539205"/>
                  <a:pt x="9293477" y="4546617"/>
                </a:cubicBezTo>
                <a:cubicBezTo>
                  <a:pt x="9298417" y="4558969"/>
                  <a:pt x="9303359" y="4571322"/>
                  <a:pt x="9305829" y="4583675"/>
                </a:cubicBezTo>
                <a:cubicBezTo>
                  <a:pt x="9313241" y="4610851"/>
                  <a:pt x="9313241" y="4610851"/>
                  <a:pt x="9325594" y="4620733"/>
                </a:cubicBezTo>
                <a:cubicBezTo>
                  <a:pt x="9330535" y="4623204"/>
                  <a:pt x="9340417" y="4623204"/>
                  <a:pt x="9350299" y="4635556"/>
                </a:cubicBezTo>
                <a:cubicBezTo>
                  <a:pt x="9375004" y="4665203"/>
                  <a:pt x="9365122" y="4783790"/>
                  <a:pt x="9424415" y="4776378"/>
                </a:cubicBezTo>
                <a:cubicBezTo>
                  <a:pt x="9426886" y="4798613"/>
                  <a:pt x="9434297" y="4786260"/>
                  <a:pt x="9446650" y="4793672"/>
                </a:cubicBezTo>
                <a:cubicBezTo>
                  <a:pt x="9459003" y="4803554"/>
                  <a:pt x="9461473" y="4813436"/>
                  <a:pt x="9463944" y="4818377"/>
                </a:cubicBezTo>
                <a:cubicBezTo>
                  <a:pt x="9473826" y="4833201"/>
                  <a:pt x="9493590" y="4892493"/>
                  <a:pt x="9503473" y="4865318"/>
                </a:cubicBezTo>
                <a:cubicBezTo>
                  <a:pt x="9508413" y="4870259"/>
                  <a:pt x="9513355" y="4875200"/>
                  <a:pt x="9518295" y="4880141"/>
                </a:cubicBezTo>
                <a:cubicBezTo>
                  <a:pt x="9518295" y="4877670"/>
                  <a:pt x="9518295" y="4875200"/>
                  <a:pt x="9520766" y="4872729"/>
                </a:cubicBezTo>
                <a:cubicBezTo>
                  <a:pt x="9533119" y="4904846"/>
                  <a:pt x="9533119" y="4907317"/>
                  <a:pt x="9552884" y="4927081"/>
                </a:cubicBezTo>
                <a:cubicBezTo>
                  <a:pt x="9565236" y="4939434"/>
                  <a:pt x="9572648" y="4954257"/>
                  <a:pt x="9580059" y="4964139"/>
                </a:cubicBezTo>
                <a:cubicBezTo>
                  <a:pt x="9597353" y="4988845"/>
                  <a:pt x="9607235" y="5038255"/>
                  <a:pt x="9609706" y="5075314"/>
                </a:cubicBezTo>
                <a:cubicBezTo>
                  <a:pt x="9612176" y="5114842"/>
                  <a:pt x="9594882" y="5184017"/>
                  <a:pt x="9575118" y="5216134"/>
                </a:cubicBezTo>
                <a:cubicBezTo>
                  <a:pt x="9557824" y="5245781"/>
                  <a:pt x="9535589" y="5265545"/>
                  <a:pt x="9528178" y="5312485"/>
                </a:cubicBezTo>
                <a:cubicBezTo>
                  <a:pt x="9525707" y="5312485"/>
                  <a:pt x="9525707" y="5310015"/>
                  <a:pt x="9523237" y="5310015"/>
                </a:cubicBezTo>
                <a:cubicBezTo>
                  <a:pt x="9510884" y="5337190"/>
                  <a:pt x="9510884" y="5386601"/>
                  <a:pt x="9498531" y="5401425"/>
                </a:cubicBezTo>
                <a:cubicBezTo>
                  <a:pt x="9486179" y="5413777"/>
                  <a:pt x="9444179" y="5418718"/>
                  <a:pt x="9424415" y="5428601"/>
                </a:cubicBezTo>
                <a:cubicBezTo>
                  <a:pt x="9412062" y="5433542"/>
                  <a:pt x="9404651" y="5443424"/>
                  <a:pt x="9392298" y="5448365"/>
                </a:cubicBezTo>
                <a:cubicBezTo>
                  <a:pt x="9394768" y="5448365"/>
                  <a:pt x="9399710" y="5445894"/>
                  <a:pt x="9402180" y="5445894"/>
                </a:cubicBezTo>
                <a:cubicBezTo>
                  <a:pt x="9402180" y="5450835"/>
                  <a:pt x="9397239" y="5455776"/>
                  <a:pt x="9397239" y="5460717"/>
                </a:cubicBezTo>
                <a:cubicBezTo>
                  <a:pt x="9384886" y="5445894"/>
                  <a:pt x="9370063" y="5445894"/>
                  <a:pt x="9367593" y="5426130"/>
                </a:cubicBezTo>
                <a:cubicBezTo>
                  <a:pt x="9352770" y="5433542"/>
                  <a:pt x="9360181" y="5428601"/>
                  <a:pt x="9347828" y="5428601"/>
                </a:cubicBezTo>
                <a:cubicBezTo>
                  <a:pt x="9362652" y="5418718"/>
                  <a:pt x="9352770" y="5408836"/>
                  <a:pt x="9335476" y="5421189"/>
                </a:cubicBezTo>
                <a:cubicBezTo>
                  <a:pt x="9337946" y="5423659"/>
                  <a:pt x="9340417" y="5423659"/>
                  <a:pt x="9342888" y="5426130"/>
                </a:cubicBezTo>
                <a:cubicBezTo>
                  <a:pt x="9337946" y="5428601"/>
                  <a:pt x="9325594" y="5440953"/>
                  <a:pt x="9320652" y="5443424"/>
                </a:cubicBezTo>
                <a:cubicBezTo>
                  <a:pt x="9298417" y="5453306"/>
                  <a:pt x="9300888" y="5443424"/>
                  <a:pt x="9278653" y="5438483"/>
                </a:cubicBezTo>
                <a:cubicBezTo>
                  <a:pt x="9256419" y="5433542"/>
                  <a:pt x="9246536" y="5431071"/>
                  <a:pt x="9229243" y="5421189"/>
                </a:cubicBezTo>
                <a:cubicBezTo>
                  <a:pt x="9211948" y="5411307"/>
                  <a:pt x="9199596" y="5403895"/>
                  <a:pt x="9192184" y="5381660"/>
                </a:cubicBezTo>
                <a:cubicBezTo>
                  <a:pt x="9189714" y="5371778"/>
                  <a:pt x="9179832" y="5332249"/>
                  <a:pt x="9179832" y="5324838"/>
                </a:cubicBezTo>
                <a:lnTo>
                  <a:pt x="9150240" y="5331179"/>
                </a:lnTo>
                <a:lnTo>
                  <a:pt x="9152656" y="5332249"/>
                </a:lnTo>
                <a:cubicBezTo>
                  <a:pt x="9137832" y="5337190"/>
                  <a:pt x="9113127" y="5344602"/>
                  <a:pt x="9105715" y="5329779"/>
                </a:cubicBezTo>
                <a:cubicBezTo>
                  <a:pt x="9114362" y="5323602"/>
                  <a:pt x="9123009" y="5321749"/>
                  <a:pt x="9131038" y="5322676"/>
                </a:cubicBezTo>
                <a:lnTo>
                  <a:pt x="9146314" y="5329440"/>
                </a:lnTo>
                <a:lnTo>
                  <a:pt x="9155126" y="5306309"/>
                </a:lnTo>
                <a:cubicBezTo>
                  <a:pt x="9155126" y="5297044"/>
                  <a:pt x="9151421" y="5287780"/>
                  <a:pt x="9142774" y="5280368"/>
                </a:cubicBezTo>
                <a:cubicBezTo>
                  <a:pt x="9130421" y="5300132"/>
                  <a:pt x="9135362" y="5305074"/>
                  <a:pt x="9118068" y="5317426"/>
                </a:cubicBezTo>
                <a:cubicBezTo>
                  <a:pt x="9093363" y="5332249"/>
                  <a:pt x="9120539" y="5300132"/>
                  <a:pt x="9118068" y="5305074"/>
                </a:cubicBezTo>
                <a:cubicBezTo>
                  <a:pt x="9125480" y="5275427"/>
                  <a:pt x="9145244" y="5245781"/>
                  <a:pt x="9132892" y="5218605"/>
                </a:cubicBezTo>
                <a:cubicBezTo>
                  <a:pt x="9130421" y="5250722"/>
                  <a:pt x="9068657" y="5285309"/>
                  <a:pt x="9078539" y="5307544"/>
                </a:cubicBezTo>
                <a:lnTo>
                  <a:pt x="9060581" y="5293178"/>
                </a:lnTo>
                <a:lnTo>
                  <a:pt x="9054104" y="5273536"/>
                </a:lnTo>
                <a:cubicBezTo>
                  <a:pt x="9041481" y="5252575"/>
                  <a:pt x="9017393" y="5234046"/>
                  <a:pt x="9026658" y="5221075"/>
                </a:cubicBezTo>
                <a:cubicBezTo>
                  <a:pt x="9016776" y="5216134"/>
                  <a:pt x="9009365" y="5211193"/>
                  <a:pt x="8999482" y="5206252"/>
                </a:cubicBezTo>
                <a:cubicBezTo>
                  <a:pt x="8984659" y="5213663"/>
                  <a:pt x="8964894" y="5193899"/>
                  <a:pt x="8942660" y="5186488"/>
                </a:cubicBezTo>
                <a:cubicBezTo>
                  <a:pt x="8900660" y="5174135"/>
                  <a:pt x="8866073" y="5196370"/>
                  <a:pt x="8826544" y="5206252"/>
                </a:cubicBezTo>
                <a:cubicBezTo>
                  <a:pt x="8794427" y="5213663"/>
                  <a:pt x="8772193" y="5208722"/>
                  <a:pt x="8742546" y="5228487"/>
                </a:cubicBezTo>
                <a:cubicBezTo>
                  <a:pt x="8720311" y="5243310"/>
                  <a:pt x="8710429" y="5263074"/>
                  <a:pt x="8688194" y="5268016"/>
                </a:cubicBezTo>
                <a:cubicBezTo>
                  <a:pt x="8661018" y="5275427"/>
                  <a:pt x="8628901" y="5260604"/>
                  <a:pt x="8601725" y="5270486"/>
                </a:cubicBezTo>
                <a:cubicBezTo>
                  <a:pt x="8581961" y="5277898"/>
                  <a:pt x="8572079" y="5295191"/>
                  <a:pt x="8549844" y="5305074"/>
                </a:cubicBezTo>
                <a:cubicBezTo>
                  <a:pt x="8530079" y="5312485"/>
                  <a:pt x="8436199" y="5312485"/>
                  <a:pt x="8451022" y="5258133"/>
                </a:cubicBezTo>
                <a:cubicBezTo>
                  <a:pt x="8470786" y="5260604"/>
                  <a:pt x="8473257" y="5238369"/>
                  <a:pt x="8468316" y="5223546"/>
                </a:cubicBezTo>
                <a:cubicBezTo>
                  <a:pt x="8480668" y="5213663"/>
                  <a:pt x="8446081" y="5114842"/>
                  <a:pt x="8436199" y="5092607"/>
                </a:cubicBezTo>
                <a:cubicBezTo>
                  <a:pt x="8428788" y="5075314"/>
                  <a:pt x="8426317" y="5053078"/>
                  <a:pt x="8416435" y="5035785"/>
                </a:cubicBezTo>
                <a:lnTo>
                  <a:pt x="8403344" y="5016876"/>
                </a:lnTo>
                <a:lnTo>
                  <a:pt x="8405317" y="5014476"/>
                </a:lnTo>
                <a:cubicBezTo>
                  <a:pt x="8405317" y="5008608"/>
                  <a:pt x="8402847" y="4996256"/>
                  <a:pt x="8401611" y="4986374"/>
                </a:cubicBezTo>
                <a:cubicBezTo>
                  <a:pt x="8404082" y="4993786"/>
                  <a:pt x="8406552" y="5001197"/>
                  <a:pt x="8409023" y="5006138"/>
                </a:cubicBezTo>
                <a:cubicBezTo>
                  <a:pt x="8411493" y="5003668"/>
                  <a:pt x="8411493" y="5003668"/>
                  <a:pt x="8413964" y="5001197"/>
                </a:cubicBezTo>
                <a:cubicBezTo>
                  <a:pt x="8413964" y="5003668"/>
                  <a:pt x="8416435" y="5008609"/>
                  <a:pt x="8416435" y="5011079"/>
                </a:cubicBezTo>
                <a:cubicBezTo>
                  <a:pt x="8441140" y="4998727"/>
                  <a:pt x="8401611" y="4964139"/>
                  <a:pt x="8399141" y="4946846"/>
                </a:cubicBezTo>
                <a:cubicBezTo>
                  <a:pt x="8406552" y="4919669"/>
                  <a:pt x="8418905" y="4865318"/>
                  <a:pt x="8428788" y="4852965"/>
                </a:cubicBezTo>
                <a:cubicBezTo>
                  <a:pt x="8428788" y="4845553"/>
                  <a:pt x="8431257" y="4872729"/>
                  <a:pt x="8433728" y="4875200"/>
                </a:cubicBezTo>
                <a:cubicBezTo>
                  <a:pt x="8455963" y="4825789"/>
                  <a:pt x="8542432" y="4806024"/>
                  <a:pt x="8586902" y="4793672"/>
                </a:cubicBezTo>
                <a:cubicBezTo>
                  <a:pt x="8621489" y="4783790"/>
                  <a:pt x="8648666" y="4781319"/>
                  <a:pt x="8665959" y="4749202"/>
                </a:cubicBezTo>
                <a:cubicBezTo>
                  <a:pt x="8678312" y="4726966"/>
                  <a:pt x="8680782" y="4709673"/>
                  <a:pt x="8693135" y="4684967"/>
                </a:cubicBezTo>
                <a:cubicBezTo>
                  <a:pt x="8700547" y="4697320"/>
                  <a:pt x="8705488" y="4709673"/>
                  <a:pt x="8712900" y="4719555"/>
                </a:cubicBezTo>
                <a:cubicBezTo>
                  <a:pt x="8725252" y="4699791"/>
                  <a:pt x="8700547" y="4657791"/>
                  <a:pt x="8742546" y="4687438"/>
                </a:cubicBezTo>
                <a:cubicBezTo>
                  <a:pt x="8740075" y="4675085"/>
                  <a:pt x="8740075" y="4652850"/>
                  <a:pt x="8757369" y="4655321"/>
                </a:cubicBezTo>
                <a:cubicBezTo>
                  <a:pt x="8762311" y="4640497"/>
                  <a:pt x="8749958" y="4647909"/>
                  <a:pt x="8767251" y="4645438"/>
                </a:cubicBezTo>
                <a:cubicBezTo>
                  <a:pt x="8762311" y="4630615"/>
                  <a:pt x="8767251" y="4623204"/>
                  <a:pt x="8779604" y="4630615"/>
                </a:cubicBezTo>
                <a:cubicBezTo>
                  <a:pt x="8784545" y="4620733"/>
                  <a:pt x="8789486" y="4620733"/>
                  <a:pt x="8787016" y="4608380"/>
                </a:cubicBezTo>
                <a:cubicBezTo>
                  <a:pt x="8789486" y="4610851"/>
                  <a:pt x="8789486" y="4613322"/>
                  <a:pt x="8789486" y="4615792"/>
                </a:cubicBezTo>
                <a:cubicBezTo>
                  <a:pt x="8804309" y="4605910"/>
                  <a:pt x="8856191" y="4598498"/>
                  <a:pt x="8846309" y="4645438"/>
                </a:cubicBezTo>
                <a:cubicBezTo>
                  <a:pt x="8856191" y="4630615"/>
                  <a:pt x="8878426" y="4630615"/>
                  <a:pt x="8893249" y="4645438"/>
                </a:cubicBezTo>
                <a:cubicBezTo>
                  <a:pt x="8893249" y="4633086"/>
                  <a:pt x="8880896" y="4623204"/>
                  <a:pt x="8885838" y="4610851"/>
                </a:cubicBezTo>
                <a:cubicBezTo>
                  <a:pt x="8888308" y="4603439"/>
                  <a:pt x="8905602" y="4598498"/>
                  <a:pt x="8908072" y="4593557"/>
                </a:cubicBezTo>
                <a:cubicBezTo>
                  <a:pt x="8910543" y="4591087"/>
                  <a:pt x="8908072" y="4546617"/>
                  <a:pt x="8930307" y="4571322"/>
                </a:cubicBezTo>
                <a:cubicBezTo>
                  <a:pt x="8925366" y="4544146"/>
                  <a:pt x="8955012" y="4568852"/>
                  <a:pt x="8972307" y="4554028"/>
                </a:cubicBezTo>
                <a:cubicBezTo>
                  <a:pt x="8980954" y="4546617"/>
                  <a:pt x="8980954" y="4540441"/>
                  <a:pt x="8976630" y="4535808"/>
                </a:cubicBezTo>
                <a:lnTo>
                  <a:pt x="8965142" y="4531050"/>
                </a:lnTo>
                <a:lnTo>
                  <a:pt x="8967365" y="4524382"/>
                </a:lnTo>
                <a:cubicBezTo>
                  <a:pt x="8994541" y="4539205"/>
                  <a:pt x="9043952" y="4563911"/>
                  <a:pt x="9078539" y="4546617"/>
                </a:cubicBezTo>
                <a:cubicBezTo>
                  <a:pt x="9078539" y="4549087"/>
                  <a:pt x="9076069" y="4551558"/>
                  <a:pt x="9076069" y="4551558"/>
                </a:cubicBezTo>
                <a:cubicBezTo>
                  <a:pt x="9078539" y="4554028"/>
                  <a:pt x="9083481" y="4551558"/>
                  <a:pt x="9081010" y="4561440"/>
                </a:cubicBezTo>
                <a:cubicBezTo>
                  <a:pt x="9083481" y="4556499"/>
                  <a:pt x="9090892" y="4551558"/>
                  <a:pt x="9095834" y="4544146"/>
                </a:cubicBezTo>
                <a:cubicBezTo>
                  <a:pt x="9100774" y="4546617"/>
                  <a:pt x="9098303" y="4551558"/>
                  <a:pt x="9098303" y="4556499"/>
                </a:cubicBezTo>
                <a:cubicBezTo>
                  <a:pt x="9103245" y="4556499"/>
                  <a:pt x="9103245" y="4551558"/>
                  <a:pt x="9108186" y="4556499"/>
                </a:cubicBezTo>
                <a:cubicBezTo>
                  <a:pt x="9098303" y="4571322"/>
                  <a:pt x="9100774" y="4583675"/>
                  <a:pt x="9088421" y="4581205"/>
                </a:cubicBezTo>
                <a:cubicBezTo>
                  <a:pt x="9085951" y="4583675"/>
                  <a:pt x="9088421" y="4591087"/>
                  <a:pt x="9088421" y="4591087"/>
                </a:cubicBezTo>
                <a:cubicBezTo>
                  <a:pt x="9085951" y="4591087"/>
                  <a:pt x="9083481" y="4586146"/>
                  <a:pt x="9081010" y="4583675"/>
                </a:cubicBezTo>
                <a:cubicBezTo>
                  <a:pt x="9081010" y="4588616"/>
                  <a:pt x="9078539" y="4593557"/>
                  <a:pt x="9078539" y="4598498"/>
                </a:cubicBezTo>
                <a:cubicBezTo>
                  <a:pt x="9081010" y="4598498"/>
                  <a:pt x="9081010" y="4598498"/>
                  <a:pt x="9083481" y="4596028"/>
                </a:cubicBezTo>
                <a:cubicBezTo>
                  <a:pt x="9078539" y="4615792"/>
                  <a:pt x="9068657" y="4625674"/>
                  <a:pt x="9076069" y="4642968"/>
                </a:cubicBezTo>
                <a:cubicBezTo>
                  <a:pt x="9078539" y="4650380"/>
                  <a:pt x="9098303" y="4647909"/>
                  <a:pt x="9095834" y="4667673"/>
                </a:cubicBezTo>
                <a:cubicBezTo>
                  <a:pt x="9115598" y="4660262"/>
                  <a:pt x="9155126" y="4684967"/>
                  <a:pt x="9172420" y="4697320"/>
                </a:cubicBezTo>
                <a:cubicBezTo>
                  <a:pt x="9184772" y="4704732"/>
                  <a:pt x="9189714" y="4724496"/>
                  <a:pt x="9209478" y="4722025"/>
                </a:cubicBezTo>
                <a:cubicBezTo>
                  <a:pt x="9234183" y="4717084"/>
                  <a:pt x="9236654" y="4687438"/>
                  <a:pt x="9241595" y="4665203"/>
                </a:cubicBezTo>
                <a:cubicBezTo>
                  <a:pt x="9253948" y="4610851"/>
                  <a:pt x="9234183" y="4541676"/>
                  <a:pt x="9281124" y="4507088"/>
                </a:cubicBezTo>
                <a:close/>
                <a:moveTo>
                  <a:pt x="8710430" y="4499677"/>
                </a:moveTo>
                <a:cubicBezTo>
                  <a:pt x="8710430" y="4512030"/>
                  <a:pt x="8703018" y="4509559"/>
                  <a:pt x="8695605" y="4512030"/>
                </a:cubicBezTo>
                <a:cubicBezTo>
                  <a:pt x="8698077" y="4509559"/>
                  <a:pt x="8705488" y="4504618"/>
                  <a:pt x="8710430" y="4499677"/>
                </a:cubicBezTo>
                <a:close/>
                <a:moveTo>
                  <a:pt x="9849348" y="4492265"/>
                </a:moveTo>
                <a:cubicBezTo>
                  <a:pt x="9861702" y="4494736"/>
                  <a:pt x="9871584" y="4499677"/>
                  <a:pt x="9876525" y="4509559"/>
                </a:cubicBezTo>
                <a:cubicBezTo>
                  <a:pt x="9866643" y="4509559"/>
                  <a:pt x="9856761" y="4502148"/>
                  <a:pt x="9849348" y="4492265"/>
                </a:cubicBezTo>
                <a:close/>
                <a:moveTo>
                  <a:pt x="9535589" y="4479913"/>
                </a:moveTo>
                <a:cubicBezTo>
                  <a:pt x="9543002" y="4484854"/>
                  <a:pt x="9545472" y="4482384"/>
                  <a:pt x="9547943" y="4489796"/>
                </a:cubicBezTo>
                <a:cubicBezTo>
                  <a:pt x="9540532" y="4489796"/>
                  <a:pt x="9540532" y="4484854"/>
                  <a:pt x="9535589" y="4479913"/>
                </a:cubicBezTo>
                <a:close/>
                <a:moveTo>
                  <a:pt x="9794996" y="4465090"/>
                </a:moveTo>
                <a:cubicBezTo>
                  <a:pt x="9807349" y="4465090"/>
                  <a:pt x="9824643" y="4470031"/>
                  <a:pt x="9834525" y="4482384"/>
                </a:cubicBezTo>
                <a:cubicBezTo>
                  <a:pt x="9819702" y="4484854"/>
                  <a:pt x="9797467" y="4482384"/>
                  <a:pt x="9794996" y="4465090"/>
                </a:cubicBezTo>
                <a:close/>
                <a:moveTo>
                  <a:pt x="9525707" y="4465090"/>
                </a:moveTo>
                <a:cubicBezTo>
                  <a:pt x="9533120" y="4470031"/>
                  <a:pt x="9538061" y="4465090"/>
                  <a:pt x="9538061" y="4474972"/>
                </a:cubicBezTo>
                <a:cubicBezTo>
                  <a:pt x="9525707" y="4477443"/>
                  <a:pt x="9530649" y="4472502"/>
                  <a:pt x="9525707" y="4465090"/>
                </a:cubicBezTo>
                <a:close/>
                <a:moveTo>
                  <a:pt x="8609137" y="4465090"/>
                </a:moveTo>
                <a:cubicBezTo>
                  <a:pt x="8623960" y="4472501"/>
                  <a:pt x="8646195" y="4492266"/>
                  <a:pt x="8619019" y="4494736"/>
                </a:cubicBezTo>
                <a:cubicBezTo>
                  <a:pt x="8604196" y="4497207"/>
                  <a:pt x="8554785" y="4462619"/>
                  <a:pt x="8609137" y="4465090"/>
                </a:cubicBezTo>
                <a:close/>
                <a:moveTo>
                  <a:pt x="9587471" y="4455207"/>
                </a:moveTo>
                <a:cubicBezTo>
                  <a:pt x="9592413" y="4460148"/>
                  <a:pt x="9594884" y="4457678"/>
                  <a:pt x="9597354" y="4465090"/>
                </a:cubicBezTo>
                <a:cubicBezTo>
                  <a:pt x="9589943" y="4462619"/>
                  <a:pt x="9592413" y="4460148"/>
                  <a:pt x="9587471" y="4455207"/>
                </a:cubicBezTo>
                <a:close/>
                <a:moveTo>
                  <a:pt x="9819394" y="4454590"/>
                </a:moveTo>
                <a:cubicBezTo>
                  <a:pt x="9820321" y="4453973"/>
                  <a:pt x="9820938" y="4453973"/>
                  <a:pt x="9822173" y="4457679"/>
                </a:cubicBezTo>
                <a:cubicBezTo>
                  <a:pt x="9814760" y="4462620"/>
                  <a:pt x="9817232" y="4457679"/>
                  <a:pt x="9814760" y="4455208"/>
                </a:cubicBezTo>
                <a:cubicBezTo>
                  <a:pt x="9817231" y="4456443"/>
                  <a:pt x="9818467" y="4455208"/>
                  <a:pt x="9819394" y="4454590"/>
                </a:cubicBezTo>
                <a:close/>
                <a:moveTo>
                  <a:pt x="8799677" y="4438840"/>
                </a:moveTo>
                <a:cubicBezTo>
                  <a:pt x="8816044" y="4436061"/>
                  <a:pt x="8827779" y="4437914"/>
                  <a:pt x="8814191" y="4450266"/>
                </a:cubicBezTo>
                <a:cubicBezTo>
                  <a:pt x="8804309" y="4460148"/>
                  <a:pt x="8725252" y="4499677"/>
                  <a:pt x="8715369" y="4494736"/>
                </a:cubicBezTo>
                <a:cubicBezTo>
                  <a:pt x="8720311" y="4470030"/>
                  <a:pt x="8737605" y="4465089"/>
                  <a:pt x="8757369" y="4455207"/>
                </a:cubicBezTo>
                <a:cubicBezTo>
                  <a:pt x="8762310" y="4449031"/>
                  <a:pt x="8783310" y="4441619"/>
                  <a:pt x="8799677" y="4438840"/>
                </a:cubicBezTo>
                <a:close/>
                <a:moveTo>
                  <a:pt x="9829583" y="4437914"/>
                </a:moveTo>
                <a:cubicBezTo>
                  <a:pt x="9839466" y="4445326"/>
                  <a:pt x="9849349" y="4462620"/>
                  <a:pt x="9854290" y="4472502"/>
                </a:cubicBezTo>
                <a:cubicBezTo>
                  <a:pt x="9841937" y="4467561"/>
                  <a:pt x="9832055" y="4452738"/>
                  <a:pt x="9829583" y="4437914"/>
                </a:cubicBezTo>
                <a:close/>
                <a:moveTo>
                  <a:pt x="8509081" y="4435134"/>
                </a:moveTo>
                <a:cubicBezTo>
                  <a:pt x="8512787" y="4436678"/>
                  <a:pt x="8514022" y="4441619"/>
                  <a:pt x="8510316" y="4450266"/>
                </a:cubicBezTo>
                <a:cubicBezTo>
                  <a:pt x="8505375" y="4460148"/>
                  <a:pt x="8485610" y="4455207"/>
                  <a:pt x="8493022" y="4440384"/>
                </a:cubicBezTo>
                <a:cubicBezTo>
                  <a:pt x="8499198" y="4435443"/>
                  <a:pt x="8505375" y="4433590"/>
                  <a:pt x="8509081" y="4435134"/>
                </a:cubicBezTo>
                <a:close/>
                <a:moveTo>
                  <a:pt x="8737606" y="4432973"/>
                </a:moveTo>
                <a:cubicBezTo>
                  <a:pt x="8737606" y="4445326"/>
                  <a:pt x="8732665" y="4437914"/>
                  <a:pt x="8730193" y="4440385"/>
                </a:cubicBezTo>
                <a:cubicBezTo>
                  <a:pt x="8730193" y="4440385"/>
                  <a:pt x="8732665" y="4435444"/>
                  <a:pt x="8737606" y="4432973"/>
                </a:cubicBezTo>
                <a:close/>
                <a:moveTo>
                  <a:pt x="8722783" y="4430502"/>
                </a:moveTo>
                <a:cubicBezTo>
                  <a:pt x="8722783" y="4442855"/>
                  <a:pt x="8717842" y="4440385"/>
                  <a:pt x="8710429" y="4440385"/>
                </a:cubicBezTo>
                <a:cubicBezTo>
                  <a:pt x="8715371" y="4435443"/>
                  <a:pt x="8712901" y="4430502"/>
                  <a:pt x="8722783" y="4430502"/>
                </a:cubicBezTo>
                <a:close/>
                <a:moveTo>
                  <a:pt x="8754899" y="4429884"/>
                </a:moveTo>
                <a:cubicBezTo>
                  <a:pt x="8757987" y="4429885"/>
                  <a:pt x="8761075" y="4430502"/>
                  <a:pt x="8764781" y="4432973"/>
                </a:cubicBezTo>
                <a:cubicBezTo>
                  <a:pt x="8749959" y="4442855"/>
                  <a:pt x="8749959" y="4437914"/>
                  <a:pt x="8745016" y="4430502"/>
                </a:cubicBezTo>
                <a:cubicBezTo>
                  <a:pt x="8748722" y="4430502"/>
                  <a:pt x="8751811" y="4429884"/>
                  <a:pt x="8754899" y="4429884"/>
                </a:cubicBezTo>
                <a:close/>
                <a:moveTo>
                  <a:pt x="8544903" y="4428032"/>
                </a:moveTo>
                <a:cubicBezTo>
                  <a:pt x="8554785" y="4428032"/>
                  <a:pt x="8564667" y="4432973"/>
                  <a:pt x="8572079" y="4437914"/>
                </a:cubicBezTo>
                <a:cubicBezTo>
                  <a:pt x="8574549" y="4435444"/>
                  <a:pt x="8577020" y="4432973"/>
                  <a:pt x="8577020" y="4430503"/>
                </a:cubicBezTo>
                <a:cubicBezTo>
                  <a:pt x="8596784" y="4460149"/>
                  <a:pt x="8493021" y="4465090"/>
                  <a:pt x="8522668" y="4437914"/>
                </a:cubicBezTo>
                <a:cubicBezTo>
                  <a:pt x="8535021" y="4440385"/>
                  <a:pt x="8544903" y="4445326"/>
                  <a:pt x="8557255" y="4442855"/>
                </a:cubicBezTo>
                <a:cubicBezTo>
                  <a:pt x="8552315" y="4437914"/>
                  <a:pt x="8549844" y="4432973"/>
                  <a:pt x="8544903" y="4428032"/>
                </a:cubicBezTo>
                <a:close/>
                <a:moveTo>
                  <a:pt x="8460905" y="4428032"/>
                </a:moveTo>
                <a:cubicBezTo>
                  <a:pt x="8480669" y="4428032"/>
                  <a:pt x="8485610" y="4437914"/>
                  <a:pt x="8468316" y="4450267"/>
                </a:cubicBezTo>
                <a:cubicBezTo>
                  <a:pt x="8460905" y="4445326"/>
                  <a:pt x="8453493" y="4435444"/>
                  <a:pt x="8446081" y="4430503"/>
                </a:cubicBezTo>
                <a:cubicBezTo>
                  <a:pt x="8451023" y="4428032"/>
                  <a:pt x="8455963" y="4428032"/>
                  <a:pt x="8460905" y="4428032"/>
                </a:cubicBezTo>
                <a:close/>
                <a:moveTo>
                  <a:pt x="9735395" y="4427106"/>
                </a:moveTo>
                <a:cubicBezTo>
                  <a:pt x="9738175" y="4428650"/>
                  <a:pt x="9740645" y="4432973"/>
                  <a:pt x="9743116" y="4440385"/>
                </a:cubicBezTo>
                <a:cubicBezTo>
                  <a:pt x="9738175" y="4437914"/>
                  <a:pt x="9733234" y="4435444"/>
                  <a:pt x="9725821" y="4430503"/>
                </a:cubicBezTo>
                <a:cubicBezTo>
                  <a:pt x="9729528" y="4426797"/>
                  <a:pt x="9732616" y="4425561"/>
                  <a:pt x="9735395" y="4427106"/>
                </a:cubicBezTo>
                <a:close/>
                <a:moveTo>
                  <a:pt x="8695607" y="4425561"/>
                </a:moveTo>
                <a:cubicBezTo>
                  <a:pt x="8712901" y="4457678"/>
                  <a:pt x="8596784" y="4462619"/>
                  <a:pt x="8609137" y="4437914"/>
                </a:cubicBezTo>
                <a:cubicBezTo>
                  <a:pt x="8631371" y="4425561"/>
                  <a:pt x="8690665" y="4460149"/>
                  <a:pt x="8695607" y="4425561"/>
                </a:cubicBezTo>
                <a:close/>
                <a:moveTo>
                  <a:pt x="8901588" y="4421237"/>
                </a:moveTo>
                <a:cubicBezTo>
                  <a:pt x="8902514" y="4420619"/>
                  <a:pt x="8903132" y="4420619"/>
                  <a:pt x="8903132" y="4423090"/>
                </a:cubicBezTo>
                <a:cubicBezTo>
                  <a:pt x="8900661" y="4430502"/>
                  <a:pt x="8903132" y="4423090"/>
                  <a:pt x="8898190" y="4423090"/>
                </a:cubicBezTo>
                <a:cubicBezTo>
                  <a:pt x="8899425" y="4423090"/>
                  <a:pt x="8900661" y="4421855"/>
                  <a:pt x="8901588" y="4421237"/>
                </a:cubicBezTo>
                <a:close/>
                <a:moveTo>
                  <a:pt x="9720882" y="4420620"/>
                </a:moveTo>
                <a:cubicBezTo>
                  <a:pt x="9720882" y="4423091"/>
                  <a:pt x="9725823" y="4428032"/>
                  <a:pt x="9720882" y="4425561"/>
                </a:cubicBezTo>
                <a:cubicBezTo>
                  <a:pt x="9713469" y="4420620"/>
                  <a:pt x="9723352" y="4420620"/>
                  <a:pt x="9720882" y="4420620"/>
                </a:cubicBezTo>
                <a:close/>
                <a:moveTo>
                  <a:pt x="8797207" y="4414135"/>
                </a:moveTo>
                <a:cubicBezTo>
                  <a:pt x="8803075" y="4412591"/>
                  <a:pt x="8810486" y="4413208"/>
                  <a:pt x="8816662" y="4415679"/>
                </a:cubicBezTo>
                <a:cubicBezTo>
                  <a:pt x="8806780" y="4423091"/>
                  <a:pt x="8796898" y="4428032"/>
                  <a:pt x="8787016" y="4425561"/>
                </a:cubicBezTo>
                <a:cubicBezTo>
                  <a:pt x="8787016" y="4419385"/>
                  <a:pt x="8791339" y="4415679"/>
                  <a:pt x="8797207" y="4414135"/>
                </a:cubicBezTo>
                <a:close/>
                <a:moveTo>
                  <a:pt x="9765349" y="4410737"/>
                </a:moveTo>
                <a:cubicBezTo>
                  <a:pt x="9780173" y="4418149"/>
                  <a:pt x="9797467" y="4425561"/>
                  <a:pt x="9804878" y="4437913"/>
                </a:cubicBezTo>
                <a:cubicBezTo>
                  <a:pt x="9790055" y="4430502"/>
                  <a:pt x="9772761" y="4423090"/>
                  <a:pt x="9765349" y="4410737"/>
                </a:cubicBezTo>
                <a:close/>
                <a:moveTo>
                  <a:pt x="9706056" y="4410737"/>
                </a:moveTo>
                <a:cubicBezTo>
                  <a:pt x="9708528" y="4415679"/>
                  <a:pt x="9713469" y="4415679"/>
                  <a:pt x="9710999" y="4423090"/>
                </a:cubicBezTo>
                <a:cubicBezTo>
                  <a:pt x="9706056" y="4418149"/>
                  <a:pt x="9706056" y="4413208"/>
                  <a:pt x="9706056" y="4410737"/>
                </a:cubicBezTo>
                <a:close/>
                <a:moveTo>
                  <a:pt x="8955013" y="4398385"/>
                </a:moveTo>
                <a:cubicBezTo>
                  <a:pt x="8962425" y="4408268"/>
                  <a:pt x="8959955" y="4413209"/>
                  <a:pt x="8950072" y="4425561"/>
                </a:cubicBezTo>
                <a:cubicBezTo>
                  <a:pt x="8945130" y="4425561"/>
                  <a:pt x="8947602" y="4420620"/>
                  <a:pt x="8945130" y="4418150"/>
                </a:cubicBezTo>
                <a:cubicBezTo>
                  <a:pt x="8947602" y="4410738"/>
                  <a:pt x="8950072" y="4405797"/>
                  <a:pt x="8955013" y="4398385"/>
                </a:cubicBezTo>
                <a:close/>
                <a:moveTo>
                  <a:pt x="8415508" y="4390973"/>
                </a:moveTo>
                <a:cubicBezTo>
                  <a:pt x="8421993" y="4390973"/>
                  <a:pt x="8427551" y="4392208"/>
                  <a:pt x="8431257" y="4395914"/>
                </a:cubicBezTo>
                <a:cubicBezTo>
                  <a:pt x="8418905" y="4403326"/>
                  <a:pt x="8401611" y="4405796"/>
                  <a:pt x="8394199" y="4393444"/>
                </a:cubicBezTo>
                <a:cubicBezTo>
                  <a:pt x="8401611" y="4392208"/>
                  <a:pt x="8409023" y="4390973"/>
                  <a:pt x="8415508" y="4390973"/>
                </a:cubicBezTo>
                <a:close/>
                <a:moveTo>
                  <a:pt x="8473258" y="4387885"/>
                </a:moveTo>
                <a:cubicBezTo>
                  <a:pt x="8474493" y="4387268"/>
                  <a:pt x="8475728" y="4387268"/>
                  <a:pt x="8478199" y="4390974"/>
                </a:cubicBezTo>
                <a:cubicBezTo>
                  <a:pt x="8470787" y="4398385"/>
                  <a:pt x="8473258" y="4390974"/>
                  <a:pt x="8468315" y="4388503"/>
                </a:cubicBezTo>
                <a:cubicBezTo>
                  <a:pt x="8470786" y="4389738"/>
                  <a:pt x="8472022" y="4388503"/>
                  <a:pt x="8473258" y="4387885"/>
                </a:cubicBezTo>
                <a:close/>
                <a:moveTo>
                  <a:pt x="9703586" y="4383562"/>
                </a:moveTo>
                <a:cubicBezTo>
                  <a:pt x="9715939" y="4388503"/>
                  <a:pt x="9725822" y="4395915"/>
                  <a:pt x="9733233" y="4403327"/>
                </a:cubicBezTo>
                <a:cubicBezTo>
                  <a:pt x="9720880" y="4403327"/>
                  <a:pt x="9710998" y="4395915"/>
                  <a:pt x="9703586" y="4383562"/>
                </a:cubicBezTo>
                <a:close/>
                <a:moveTo>
                  <a:pt x="9031599" y="4383562"/>
                </a:moveTo>
                <a:lnTo>
                  <a:pt x="9034071" y="4386640"/>
                </a:lnTo>
                <a:lnTo>
                  <a:pt x="9034071" y="4388503"/>
                </a:lnTo>
                <a:cubicBezTo>
                  <a:pt x="9034071" y="4386032"/>
                  <a:pt x="9031599" y="4386032"/>
                  <a:pt x="9031599" y="4383562"/>
                </a:cubicBezTo>
                <a:close/>
                <a:moveTo>
                  <a:pt x="9034071" y="4373679"/>
                </a:moveTo>
                <a:cubicBezTo>
                  <a:pt x="9043336" y="4384797"/>
                  <a:pt x="9042872" y="4394525"/>
                  <a:pt x="9037892" y="4391398"/>
                </a:cubicBezTo>
                <a:lnTo>
                  <a:pt x="9034071" y="4386640"/>
                </a:lnTo>
                <a:close/>
                <a:moveTo>
                  <a:pt x="8203968" y="4363798"/>
                </a:moveTo>
                <a:cubicBezTo>
                  <a:pt x="8213850" y="4361327"/>
                  <a:pt x="8231144" y="4366268"/>
                  <a:pt x="8238555" y="4368739"/>
                </a:cubicBezTo>
                <a:cubicBezTo>
                  <a:pt x="8253379" y="4371209"/>
                  <a:pt x="8268202" y="4386032"/>
                  <a:pt x="8280555" y="4390974"/>
                </a:cubicBezTo>
                <a:cubicBezTo>
                  <a:pt x="8285495" y="4393444"/>
                  <a:pt x="8307730" y="4395915"/>
                  <a:pt x="8312672" y="4393444"/>
                </a:cubicBezTo>
                <a:cubicBezTo>
                  <a:pt x="8317613" y="4393444"/>
                  <a:pt x="8334906" y="4383562"/>
                  <a:pt x="8334906" y="4383562"/>
                </a:cubicBezTo>
                <a:cubicBezTo>
                  <a:pt x="8347259" y="4381091"/>
                  <a:pt x="8376906" y="4388503"/>
                  <a:pt x="8391729" y="4398385"/>
                </a:cubicBezTo>
                <a:cubicBezTo>
                  <a:pt x="8394199" y="4400856"/>
                  <a:pt x="8396670" y="4410738"/>
                  <a:pt x="8399140" y="4410738"/>
                </a:cubicBezTo>
                <a:cubicBezTo>
                  <a:pt x="8404082" y="4413209"/>
                  <a:pt x="8426317" y="4413209"/>
                  <a:pt x="8428787" y="4415679"/>
                </a:cubicBezTo>
                <a:cubicBezTo>
                  <a:pt x="8448551" y="4428032"/>
                  <a:pt x="8441140" y="4423091"/>
                  <a:pt x="8448551" y="4450267"/>
                </a:cubicBezTo>
                <a:cubicBezTo>
                  <a:pt x="8423846" y="4432973"/>
                  <a:pt x="8399140" y="4442855"/>
                  <a:pt x="8374435" y="4432973"/>
                </a:cubicBezTo>
                <a:cubicBezTo>
                  <a:pt x="8344788" y="4437914"/>
                  <a:pt x="8320083" y="4420620"/>
                  <a:pt x="8292907" y="4415679"/>
                </a:cubicBezTo>
                <a:cubicBezTo>
                  <a:pt x="8265731" y="4410738"/>
                  <a:pt x="8238555" y="4410738"/>
                  <a:pt x="8208908" y="4403327"/>
                </a:cubicBezTo>
                <a:cubicBezTo>
                  <a:pt x="8208908" y="4400856"/>
                  <a:pt x="8211379" y="4398385"/>
                  <a:pt x="8211379" y="4395915"/>
                </a:cubicBezTo>
                <a:cubicBezTo>
                  <a:pt x="8199026" y="4393444"/>
                  <a:pt x="8184203" y="4390974"/>
                  <a:pt x="8171850" y="4386032"/>
                </a:cubicBezTo>
                <a:cubicBezTo>
                  <a:pt x="8189144" y="4386032"/>
                  <a:pt x="8189144" y="4371209"/>
                  <a:pt x="8203968" y="4363798"/>
                </a:cubicBezTo>
                <a:close/>
                <a:moveTo>
                  <a:pt x="6202832" y="4358856"/>
                </a:moveTo>
                <a:cubicBezTo>
                  <a:pt x="6205302" y="4366268"/>
                  <a:pt x="6205302" y="4371209"/>
                  <a:pt x="6207773" y="4378621"/>
                </a:cubicBezTo>
                <a:cubicBezTo>
                  <a:pt x="6195420" y="4371209"/>
                  <a:pt x="6202832" y="4366268"/>
                  <a:pt x="6202832" y="4358856"/>
                </a:cubicBezTo>
                <a:close/>
                <a:moveTo>
                  <a:pt x="9444179" y="4351445"/>
                </a:moveTo>
                <a:cubicBezTo>
                  <a:pt x="9449122" y="4353916"/>
                  <a:pt x="9454063" y="4351445"/>
                  <a:pt x="9451592" y="4358857"/>
                </a:cubicBezTo>
                <a:cubicBezTo>
                  <a:pt x="9446651" y="4358857"/>
                  <a:pt x="9449122" y="4356386"/>
                  <a:pt x="9444179" y="4351445"/>
                </a:cubicBezTo>
                <a:close/>
                <a:moveTo>
                  <a:pt x="9651705" y="4348974"/>
                </a:moveTo>
                <a:cubicBezTo>
                  <a:pt x="9718410" y="4371209"/>
                  <a:pt x="9661587" y="4418150"/>
                  <a:pt x="9651705" y="4348974"/>
                </a:cubicBezTo>
                <a:close/>
                <a:moveTo>
                  <a:pt x="9041482" y="4348974"/>
                </a:moveTo>
                <a:cubicBezTo>
                  <a:pt x="9051364" y="4356386"/>
                  <a:pt x="9051364" y="4371209"/>
                  <a:pt x="9043953" y="4381091"/>
                </a:cubicBezTo>
                <a:cubicBezTo>
                  <a:pt x="9041482" y="4378621"/>
                  <a:pt x="9039011" y="4376150"/>
                  <a:pt x="9034070" y="4371209"/>
                </a:cubicBezTo>
                <a:cubicBezTo>
                  <a:pt x="9031599" y="4371209"/>
                  <a:pt x="9036541" y="4371209"/>
                  <a:pt x="9041482" y="4373680"/>
                </a:cubicBezTo>
                <a:cubicBezTo>
                  <a:pt x="9036541" y="4361327"/>
                  <a:pt x="9039011" y="4358857"/>
                  <a:pt x="9041482" y="4348974"/>
                </a:cubicBezTo>
                <a:close/>
                <a:moveTo>
                  <a:pt x="8999482" y="4346504"/>
                </a:moveTo>
                <a:cubicBezTo>
                  <a:pt x="8999482" y="4348975"/>
                  <a:pt x="9004424" y="4346504"/>
                  <a:pt x="8999482" y="4353916"/>
                </a:cubicBezTo>
                <a:cubicBezTo>
                  <a:pt x="9001953" y="4353916"/>
                  <a:pt x="9001953" y="4351445"/>
                  <a:pt x="8999482" y="4346504"/>
                </a:cubicBezTo>
                <a:close/>
                <a:moveTo>
                  <a:pt x="8665959" y="4341563"/>
                </a:moveTo>
                <a:cubicBezTo>
                  <a:pt x="8670902" y="4344034"/>
                  <a:pt x="8675843" y="4341563"/>
                  <a:pt x="8670902" y="4348975"/>
                </a:cubicBezTo>
                <a:cubicBezTo>
                  <a:pt x="8668431" y="4346504"/>
                  <a:pt x="8665959" y="4344034"/>
                  <a:pt x="8665959" y="4341563"/>
                </a:cubicBezTo>
                <a:close/>
                <a:moveTo>
                  <a:pt x="6212713" y="4331680"/>
                </a:moveTo>
                <a:cubicBezTo>
                  <a:pt x="6215184" y="4334151"/>
                  <a:pt x="6217654" y="4336621"/>
                  <a:pt x="6217654" y="4336621"/>
                </a:cubicBezTo>
                <a:cubicBezTo>
                  <a:pt x="6215184" y="4339092"/>
                  <a:pt x="6217654" y="4344033"/>
                  <a:pt x="6215184" y="4346504"/>
                </a:cubicBezTo>
                <a:cubicBezTo>
                  <a:pt x="6212713" y="4341563"/>
                  <a:pt x="6212713" y="4339092"/>
                  <a:pt x="6212713" y="4331680"/>
                </a:cubicBezTo>
                <a:close/>
                <a:moveTo>
                  <a:pt x="8680783" y="4326739"/>
                </a:moveTo>
                <a:cubicBezTo>
                  <a:pt x="8703018" y="4329210"/>
                  <a:pt x="8678312" y="4371209"/>
                  <a:pt x="8680783" y="4326739"/>
                </a:cubicBezTo>
                <a:close/>
                <a:moveTo>
                  <a:pt x="8698077" y="4316857"/>
                </a:moveTo>
                <a:cubicBezTo>
                  <a:pt x="8700548" y="4331680"/>
                  <a:pt x="8707959" y="4341563"/>
                  <a:pt x="8693136" y="4356386"/>
                </a:cubicBezTo>
                <a:cubicBezTo>
                  <a:pt x="8688194" y="4348974"/>
                  <a:pt x="8690664" y="4344033"/>
                  <a:pt x="8693136" y="4336621"/>
                </a:cubicBezTo>
                <a:cubicBezTo>
                  <a:pt x="8693136" y="4329210"/>
                  <a:pt x="8695607" y="4324269"/>
                  <a:pt x="8698077" y="4316857"/>
                </a:cubicBezTo>
                <a:close/>
                <a:moveTo>
                  <a:pt x="9579789" y="4311838"/>
                </a:moveTo>
                <a:cubicBezTo>
                  <a:pt x="9588707" y="4319481"/>
                  <a:pt x="9570178" y="4345885"/>
                  <a:pt x="9562766" y="4351444"/>
                </a:cubicBezTo>
                <a:cubicBezTo>
                  <a:pt x="9538060" y="4373678"/>
                  <a:pt x="9481237" y="4388502"/>
                  <a:pt x="9461473" y="4351444"/>
                </a:cubicBezTo>
                <a:cubicBezTo>
                  <a:pt x="9481237" y="4348973"/>
                  <a:pt x="9505943" y="4358855"/>
                  <a:pt x="9515826" y="4336620"/>
                </a:cubicBezTo>
                <a:cubicBezTo>
                  <a:pt x="9510884" y="4363796"/>
                  <a:pt x="9572648" y="4341562"/>
                  <a:pt x="9560295" y="4311915"/>
                </a:cubicBezTo>
                <a:cubicBezTo>
                  <a:pt x="9570795" y="4308827"/>
                  <a:pt x="9576817" y="4309290"/>
                  <a:pt x="9579789" y="4311838"/>
                </a:cubicBezTo>
                <a:close/>
                <a:moveTo>
                  <a:pt x="8700547" y="4306975"/>
                </a:moveTo>
                <a:cubicBezTo>
                  <a:pt x="8703018" y="4309446"/>
                  <a:pt x="8707960" y="4304505"/>
                  <a:pt x="8705489" y="4314387"/>
                </a:cubicBezTo>
                <a:cubicBezTo>
                  <a:pt x="8698077" y="4311916"/>
                  <a:pt x="8703018" y="4309446"/>
                  <a:pt x="8700547" y="4306975"/>
                </a:cubicBezTo>
                <a:close/>
                <a:moveTo>
                  <a:pt x="8858662" y="4292152"/>
                </a:moveTo>
                <a:cubicBezTo>
                  <a:pt x="8858662" y="4299564"/>
                  <a:pt x="8853721" y="4294623"/>
                  <a:pt x="8851249" y="4299564"/>
                </a:cubicBezTo>
                <a:cubicBezTo>
                  <a:pt x="8853721" y="4297093"/>
                  <a:pt x="8851249" y="4292152"/>
                  <a:pt x="8858662" y="4292152"/>
                </a:cubicBezTo>
                <a:close/>
                <a:moveTo>
                  <a:pt x="8497964" y="4284740"/>
                </a:moveTo>
                <a:cubicBezTo>
                  <a:pt x="8500435" y="4294622"/>
                  <a:pt x="8505375" y="4302034"/>
                  <a:pt x="8495492" y="4306975"/>
                </a:cubicBezTo>
                <a:cubicBezTo>
                  <a:pt x="8493021" y="4297093"/>
                  <a:pt x="8497964" y="4289681"/>
                  <a:pt x="8497964" y="4284740"/>
                </a:cubicBezTo>
                <a:close/>
                <a:moveTo>
                  <a:pt x="8853720" y="4282270"/>
                </a:moveTo>
                <a:lnTo>
                  <a:pt x="8855095" y="4282895"/>
                </a:lnTo>
                <a:lnTo>
                  <a:pt x="8848780" y="4292152"/>
                </a:lnTo>
                <a:cubicBezTo>
                  <a:pt x="8851250" y="4289681"/>
                  <a:pt x="8851250" y="4284740"/>
                  <a:pt x="8853720" y="4282270"/>
                </a:cubicBezTo>
                <a:close/>
                <a:moveTo>
                  <a:pt x="8811817" y="4277063"/>
                </a:moveTo>
                <a:cubicBezTo>
                  <a:pt x="8844919" y="4278448"/>
                  <a:pt x="8791956" y="4327357"/>
                  <a:pt x="8791956" y="4279799"/>
                </a:cubicBezTo>
                <a:cubicBezTo>
                  <a:pt x="8800603" y="4277637"/>
                  <a:pt x="8807088" y="4276865"/>
                  <a:pt x="8811817" y="4277063"/>
                </a:cubicBezTo>
                <a:close/>
                <a:moveTo>
                  <a:pt x="8892632" y="4270534"/>
                </a:moveTo>
                <a:cubicBezTo>
                  <a:pt x="8915485" y="4273005"/>
                  <a:pt x="8937720" y="4284740"/>
                  <a:pt x="8932779" y="4304505"/>
                </a:cubicBezTo>
                <a:cubicBezTo>
                  <a:pt x="8910544" y="4289681"/>
                  <a:pt x="8889698" y="4294313"/>
                  <a:pt x="8871284" y="4290260"/>
                </a:cubicBezTo>
                <a:lnTo>
                  <a:pt x="8855095" y="4282895"/>
                </a:lnTo>
                <a:lnTo>
                  <a:pt x="8861210" y="4273931"/>
                </a:lnTo>
                <a:cubicBezTo>
                  <a:pt x="8869625" y="4270380"/>
                  <a:pt x="8881206" y="4269299"/>
                  <a:pt x="8892632" y="4270534"/>
                </a:cubicBezTo>
                <a:close/>
                <a:moveTo>
                  <a:pt x="9535589" y="4264975"/>
                </a:moveTo>
                <a:cubicBezTo>
                  <a:pt x="9557824" y="4277328"/>
                  <a:pt x="9604764" y="4294622"/>
                  <a:pt x="9602294" y="4321798"/>
                </a:cubicBezTo>
                <a:cubicBezTo>
                  <a:pt x="9602294" y="4341562"/>
                  <a:pt x="9580059" y="4292151"/>
                  <a:pt x="9577589" y="4289681"/>
                </a:cubicBezTo>
                <a:cubicBezTo>
                  <a:pt x="9570177" y="4282269"/>
                  <a:pt x="9543001" y="4274857"/>
                  <a:pt x="9535589" y="4264975"/>
                </a:cubicBezTo>
                <a:close/>
                <a:moveTo>
                  <a:pt x="8245968" y="4262505"/>
                </a:moveTo>
                <a:cubicBezTo>
                  <a:pt x="8285497" y="4267447"/>
                  <a:pt x="8233615" y="4299563"/>
                  <a:pt x="8245968" y="4262505"/>
                </a:cubicBezTo>
                <a:close/>
                <a:moveTo>
                  <a:pt x="9518914" y="4259417"/>
                </a:moveTo>
                <a:cubicBezTo>
                  <a:pt x="9520767" y="4258800"/>
                  <a:pt x="9522002" y="4258800"/>
                  <a:pt x="9523238" y="4262506"/>
                </a:cubicBezTo>
                <a:cubicBezTo>
                  <a:pt x="9515827" y="4269917"/>
                  <a:pt x="9515827" y="4262506"/>
                  <a:pt x="9510884" y="4260035"/>
                </a:cubicBezTo>
                <a:cubicBezTo>
                  <a:pt x="9514591" y="4261270"/>
                  <a:pt x="9517061" y="4260035"/>
                  <a:pt x="9518914" y="4259417"/>
                </a:cubicBezTo>
                <a:close/>
                <a:moveTo>
                  <a:pt x="9407121" y="4247682"/>
                </a:moveTo>
                <a:cubicBezTo>
                  <a:pt x="9412064" y="4247682"/>
                  <a:pt x="9417005" y="4247682"/>
                  <a:pt x="9421946" y="4247682"/>
                </a:cubicBezTo>
                <a:cubicBezTo>
                  <a:pt x="9414534" y="4257564"/>
                  <a:pt x="9414534" y="4250153"/>
                  <a:pt x="9407121" y="4247682"/>
                </a:cubicBezTo>
                <a:close/>
                <a:moveTo>
                  <a:pt x="8903131" y="4242741"/>
                </a:moveTo>
                <a:cubicBezTo>
                  <a:pt x="8925367" y="4237800"/>
                  <a:pt x="8922897" y="4252623"/>
                  <a:pt x="8903131" y="4242741"/>
                </a:cubicBezTo>
                <a:close/>
                <a:moveTo>
                  <a:pt x="8772192" y="4240270"/>
                </a:moveTo>
                <a:cubicBezTo>
                  <a:pt x="8779605" y="4240270"/>
                  <a:pt x="8789487" y="4240270"/>
                  <a:pt x="8796899" y="4240270"/>
                </a:cubicBezTo>
                <a:cubicBezTo>
                  <a:pt x="8787017" y="4245211"/>
                  <a:pt x="8779605" y="4242741"/>
                  <a:pt x="8772192" y="4240270"/>
                </a:cubicBezTo>
                <a:close/>
                <a:moveTo>
                  <a:pt x="8742545" y="4237800"/>
                </a:moveTo>
                <a:cubicBezTo>
                  <a:pt x="8749958" y="4237800"/>
                  <a:pt x="8757370" y="4240271"/>
                  <a:pt x="8767252" y="4240271"/>
                </a:cubicBezTo>
                <a:cubicBezTo>
                  <a:pt x="8757370" y="4247683"/>
                  <a:pt x="8745017" y="4250153"/>
                  <a:pt x="8742545" y="4237800"/>
                </a:cubicBezTo>
                <a:close/>
                <a:moveTo>
                  <a:pt x="9076068" y="4235329"/>
                </a:moveTo>
                <a:cubicBezTo>
                  <a:pt x="9090892" y="4235329"/>
                  <a:pt x="9103244" y="4235329"/>
                  <a:pt x="9113126" y="4242741"/>
                </a:cubicBezTo>
                <a:cubicBezTo>
                  <a:pt x="9100774" y="4242741"/>
                  <a:pt x="9088421" y="4242741"/>
                  <a:pt x="9076068" y="4235329"/>
                </a:cubicBezTo>
                <a:close/>
                <a:moveTo>
                  <a:pt x="8191616" y="4232859"/>
                </a:moveTo>
                <a:cubicBezTo>
                  <a:pt x="8194087" y="4247683"/>
                  <a:pt x="8199027" y="4262506"/>
                  <a:pt x="8216322" y="4262506"/>
                </a:cubicBezTo>
                <a:cubicBezTo>
                  <a:pt x="8216322" y="4267447"/>
                  <a:pt x="8216322" y="4272388"/>
                  <a:pt x="8216322" y="4277329"/>
                </a:cubicBezTo>
                <a:cubicBezTo>
                  <a:pt x="8191616" y="4274858"/>
                  <a:pt x="8194087" y="4247683"/>
                  <a:pt x="8169381" y="4242742"/>
                </a:cubicBezTo>
                <a:cubicBezTo>
                  <a:pt x="8176793" y="4235330"/>
                  <a:pt x="8179263" y="4227918"/>
                  <a:pt x="8186675" y="4237800"/>
                </a:cubicBezTo>
                <a:cubicBezTo>
                  <a:pt x="8189145" y="4232859"/>
                  <a:pt x="8184204" y="4232859"/>
                  <a:pt x="8191616" y="4232859"/>
                </a:cubicBezTo>
                <a:close/>
                <a:moveTo>
                  <a:pt x="8831485" y="4230389"/>
                </a:moveTo>
                <a:cubicBezTo>
                  <a:pt x="8836427" y="4230389"/>
                  <a:pt x="8840750" y="4229771"/>
                  <a:pt x="8844456" y="4230389"/>
                </a:cubicBezTo>
                <a:cubicBezTo>
                  <a:pt x="8848162" y="4231006"/>
                  <a:pt x="8851250" y="4232859"/>
                  <a:pt x="8853721" y="4237800"/>
                </a:cubicBezTo>
                <a:cubicBezTo>
                  <a:pt x="8836428" y="4242742"/>
                  <a:pt x="8836428" y="4237800"/>
                  <a:pt x="8831485" y="4230389"/>
                </a:cubicBezTo>
                <a:close/>
                <a:moveTo>
                  <a:pt x="8712900" y="4225447"/>
                </a:moveTo>
                <a:cubicBezTo>
                  <a:pt x="8710430" y="4240270"/>
                  <a:pt x="8710430" y="4230388"/>
                  <a:pt x="8705487" y="4227918"/>
                </a:cubicBezTo>
                <a:cubicBezTo>
                  <a:pt x="8705487" y="4227918"/>
                  <a:pt x="8712900" y="4222977"/>
                  <a:pt x="8712900" y="4225447"/>
                </a:cubicBezTo>
                <a:close/>
                <a:moveTo>
                  <a:pt x="7976679" y="4215565"/>
                </a:moveTo>
                <a:cubicBezTo>
                  <a:pt x="7984092" y="4218036"/>
                  <a:pt x="7991503" y="4227918"/>
                  <a:pt x="7993974" y="4237800"/>
                </a:cubicBezTo>
                <a:cubicBezTo>
                  <a:pt x="7981621" y="4237800"/>
                  <a:pt x="7974208" y="4227918"/>
                  <a:pt x="7976679" y="4215565"/>
                </a:cubicBezTo>
                <a:close/>
                <a:moveTo>
                  <a:pt x="9073598" y="4210624"/>
                </a:moveTo>
                <a:cubicBezTo>
                  <a:pt x="9083482" y="4210624"/>
                  <a:pt x="9090893" y="4210624"/>
                  <a:pt x="9098305" y="4222977"/>
                </a:cubicBezTo>
                <a:cubicBezTo>
                  <a:pt x="9085952" y="4222977"/>
                  <a:pt x="9081011" y="4218036"/>
                  <a:pt x="9073598" y="4210624"/>
                </a:cubicBezTo>
                <a:close/>
                <a:moveTo>
                  <a:pt x="8147455" y="4198889"/>
                </a:moveTo>
                <a:cubicBezTo>
                  <a:pt x="8148382" y="4198271"/>
                  <a:pt x="8149617" y="4198271"/>
                  <a:pt x="8152088" y="4200742"/>
                </a:cubicBezTo>
                <a:cubicBezTo>
                  <a:pt x="8147146" y="4208154"/>
                  <a:pt x="8149617" y="4203213"/>
                  <a:pt x="8144675" y="4200742"/>
                </a:cubicBezTo>
                <a:cubicBezTo>
                  <a:pt x="8145911" y="4200742"/>
                  <a:pt x="8146528" y="4199507"/>
                  <a:pt x="8147455" y="4198889"/>
                </a:cubicBezTo>
                <a:close/>
                <a:moveTo>
                  <a:pt x="8971689" y="4198888"/>
                </a:moveTo>
                <a:cubicBezTo>
                  <a:pt x="8985894" y="4197035"/>
                  <a:pt x="9001953" y="4200741"/>
                  <a:pt x="9014306" y="4205682"/>
                </a:cubicBezTo>
                <a:cubicBezTo>
                  <a:pt x="9034070" y="4215564"/>
                  <a:pt x="9026658" y="4203211"/>
                  <a:pt x="9039011" y="4222976"/>
                </a:cubicBezTo>
                <a:cubicBezTo>
                  <a:pt x="9046423" y="4235328"/>
                  <a:pt x="9034070" y="4250151"/>
                  <a:pt x="9046423" y="4264975"/>
                </a:cubicBezTo>
                <a:cubicBezTo>
                  <a:pt x="9046423" y="4262504"/>
                  <a:pt x="9048893" y="4260034"/>
                  <a:pt x="9046423" y="4257563"/>
                </a:cubicBezTo>
                <a:cubicBezTo>
                  <a:pt x="9073598" y="4294621"/>
                  <a:pt x="9076069" y="4277327"/>
                  <a:pt x="9103245" y="4252622"/>
                </a:cubicBezTo>
                <a:cubicBezTo>
                  <a:pt x="9125480" y="4232858"/>
                  <a:pt x="9145245" y="4222976"/>
                  <a:pt x="9172420" y="4235328"/>
                </a:cubicBezTo>
                <a:cubicBezTo>
                  <a:pt x="9226772" y="4255093"/>
                  <a:pt x="9291006" y="4264975"/>
                  <a:pt x="9342888" y="4292151"/>
                </a:cubicBezTo>
                <a:cubicBezTo>
                  <a:pt x="9372534" y="4306974"/>
                  <a:pt x="9382416" y="4336620"/>
                  <a:pt x="9407121" y="4351444"/>
                </a:cubicBezTo>
                <a:cubicBezTo>
                  <a:pt x="9414533" y="4356385"/>
                  <a:pt x="9434298" y="4356385"/>
                  <a:pt x="9441710" y="4361326"/>
                </a:cubicBezTo>
                <a:cubicBezTo>
                  <a:pt x="9461474" y="4386031"/>
                  <a:pt x="9434298" y="4373678"/>
                  <a:pt x="9434298" y="4383561"/>
                </a:cubicBezTo>
                <a:cubicBezTo>
                  <a:pt x="9434298" y="4393443"/>
                  <a:pt x="9424416" y="4378620"/>
                  <a:pt x="9431827" y="4398384"/>
                </a:cubicBezTo>
                <a:cubicBezTo>
                  <a:pt x="9434298" y="4405795"/>
                  <a:pt x="9439239" y="4403325"/>
                  <a:pt x="9441710" y="4408266"/>
                </a:cubicBezTo>
                <a:cubicBezTo>
                  <a:pt x="9446650" y="4415678"/>
                  <a:pt x="9459003" y="4432972"/>
                  <a:pt x="9463944" y="4437913"/>
                </a:cubicBezTo>
                <a:cubicBezTo>
                  <a:pt x="9473826" y="4447795"/>
                  <a:pt x="9478768" y="4445324"/>
                  <a:pt x="9491120" y="4450265"/>
                </a:cubicBezTo>
                <a:cubicBezTo>
                  <a:pt x="9498532" y="4455206"/>
                  <a:pt x="9493590" y="4467559"/>
                  <a:pt x="9513355" y="4467559"/>
                </a:cubicBezTo>
                <a:cubicBezTo>
                  <a:pt x="9510884" y="4467559"/>
                  <a:pt x="9508414" y="4470030"/>
                  <a:pt x="9508414" y="4474971"/>
                </a:cubicBezTo>
                <a:cubicBezTo>
                  <a:pt x="9518296" y="4479912"/>
                  <a:pt x="9530648" y="4484853"/>
                  <a:pt x="9540531" y="4487323"/>
                </a:cubicBezTo>
                <a:cubicBezTo>
                  <a:pt x="9535590" y="4487323"/>
                  <a:pt x="9530648" y="4487323"/>
                  <a:pt x="9525708" y="4489794"/>
                </a:cubicBezTo>
                <a:cubicBezTo>
                  <a:pt x="9528179" y="4492264"/>
                  <a:pt x="9533119" y="4489794"/>
                  <a:pt x="9533119" y="4494735"/>
                </a:cubicBezTo>
                <a:cubicBezTo>
                  <a:pt x="9501002" y="4514499"/>
                  <a:pt x="9434298" y="4472500"/>
                  <a:pt x="9417004" y="4450265"/>
                </a:cubicBezTo>
                <a:cubicBezTo>
                  <a:pt x="9387357" y="4415678"/>
                  <a:pt x="9365123" y="4413207"/>
                  <a:pt x="9328065" y="4405795"/>
                </a:cubicBezTo>
                <a:cubicBezTo>
                  <a:pt x="9328065" y="4410736"/>
                  <a:pt x="9330535" y="4413207"/>
                  <a:pt x="9330535" y="4418148"/>
                </a:cubicBezTo>
                <a:cubicBezTo>
                  <a:pt x="9315712" y="4420619"/>
                  <a:pt x="9318183" y="4425560"/>
                  <a:pt x="9303359" y="4430501"/>
                </a:cubicBezTo>
                <a:cubicBezTo>
                  <a:pt x="9335476" y="4467559"/>
                  <a:pt x="9263830" y="4462618"/>
                  <a:pt x="9249007" y="4460147"/>
                </a:cubicBezTo>
                <a:cubicBezTo>
                  <a:pt x="9224302" y="4447795"/>
                  <a:pt x="9219361" y="4432972"/>
                  <a:pt x="9194656" y="4430501"/>
                </a:cubicBezTo>
                <a:cubicBezTo>
                  <a:pt x="9179832" y="4428031"/>
                  <a:pt x="9165009" y="4435442"/>
                  <a:pt x="9145245" y="4437913"/>
                </a:cubicBezTo>
                <a:cubicBezTo>
                  <a:pt x="9147715" y="4418148"/>
                  <a:pt x="9162538" y="4398384"/>
                  <a:pt x="9182303" y="4410736"/>
                </a:cubicBezTo>
                <a:cubicBezTo>
                  <a:pt x="9179832" y="4405795"/>
                  <a:pt x="9182303" y="4405795"/>
                  <a:pt x="9177361" y="4400854"/>
                </a:cubicBezTo>
                <a:cubicBezTo>
                  <a:pt x="9179832" y="4400854"/>
                  <a:pt x="9179832" y="4398384"/>
                  <a:pt x="9182303" y="4398384"/>
                </a:cubicBezTo>
                <a:cubicBezTo>
                  <a:pt x="9179832" y="4395913"/>
                  <a:pt x="9174891" y="4393443"/>
                  <a:pt x="9169950" y="4390972"/>
                </a:cubicBezTo>
                <a:cubicBezTo>
                  <a:pt x="9179832" y="4368737"/>
                  <a:pt x="9152656" y="4341562"/>
                  <a:pt x="9132892" y="4334150"/>
                </a:cubicBezTo>
                <a:cubicBezTo>
                  <a:pt x="9115598" y="4326738"/>
                  <a:pt x="9051364" y="4304504"/>
                  <a:pt x="9043952" y="4306974"/>
                </a:cubicBezTo>
                <a:cubicBezTo>
                  <a:pt x="9031600" y="4299562"/>
                  <a:pt x="9024188" y="4287210"/>
                  <a:pt x="9029129" y="4272386"/>
                </a:cubicBezTo>
                <a:cubicBezTo>
                  <a:pt x="9011835" y="4341562"/>
                  <a:pt x="9004424" y="4274857"/>
                  <a:pt x="8972307" y="4272386"/>
                </a:cubicBezTo>
                <a:cubicBezTo>
                  <a:pt x="8987130" y="4255093"/>
                  <a:pt x="9024188" y="4272386"/>
                  <a:pt x="9029129" y="4245210"/>
                </a:cubicBezTo>
                <a:cubicBezTo>
                  <a:pt x="9009365" y="4250151"/>
                  <a:pt x="8992071" y="4255093"/>
                  <a:pt x="8974777" y="4247681"/>
                </a:cubicBezTo>
                <a:cubicBezTo>
                  <a:pt x="8974777" y="4247681"/>
                  <a:pt x="8962424" y="4230387"/>
                  <a:pt x="8959954" y="4227917"/>
                </a:cubicBezTo>
                <a:cubicBezTo>
                  <a:pt x="8959954" y="4227917"/>
                  <a:pt x="8955013" y="4227300"/>
                  <a:pt x="8950071" y="4226682"/>
                </a:cubicBezTo>
                <a:lnTo>
                  <a:pt x="8940190" y="4225446"/>
                </a:lnTo>
                <a:lnTo>
                  <a:pt x="8940190" y="4225447"/>
                </a:lnTo>
                <a:cubicBezTo>
                  <a:pt x="8930307" y="4225447"/>
                  <a:pt x="8935250" y="4220506"/>
                  <a:pt x="8930307" y="4218036"/>
                </a:cubicBezTo>
                <a:cubicBezTo>
                  <a:pt x="8932778" y="4219271"/>
                  <a:pt x="8935867" y="4218035"/>
                  <a:pt x="8938029" y="4218035"/>
                </a:cubicBezTo>
                <a:lnTo>
                  <a:pt x="8940190" y="4225445"/>
                </a:lnTo>
                <a:lnTo>
                  <a:pt x="8952465" y="4206377"/>
                </a:lnTo>
                <a:cubicBezTo>
                  <a:pt x="8957946" y="4202131"/>
                  <a:pt x="8964586" y="4199815"/>
                  <a:pt x="8971689" y="4198888"/>
                </a:cubicBezTo>
                <a:close/>
                <a:moveTo>
                  <a:pt x="8829014" y="4198271"/>
                </a:moveTo>
                <a:cubicBezTo>
                  <a:pt x="8833957" y="4200742"/>
                  <a:pt x="8841368" y="4205683"/>
                  <a:pt x="8841368" y="4213094"/>
                </a:cubicBezTo>
                <a:cubicBezTo>
                  <a:pt x="8831486" y="4210624"/>
                  <a:pt x="8836427" y="4205683"/>
                  <a:pt x="8829014" y="4198271"/>
                </a:cubicBezTo>
                <a:close/>
                <a:moveTo>
                  <a:pt x="3542984" y="4192712"/>
                </a:moveTo>
                <a:cubicBezTo>
                  <a:pt x="3555646" y="4191477"/>
                  <a:pt x="3569234" y="4193330"/>
                  <a:pt x="3576646" y="4198272"/>
                </a:cubicBezTo>
                <a:cubicBezTo>
                  <a:pt x="3584057" y="4255094"/>
                  <a:pt x="3487706" y="4250153"/>
                  <a:pt x="3514882" y="4205683"/>
                </a:cubicBezTo>
                <a:cubicBezTo>
                  <a:pt x="3518588" y="4198271"/>
                  <a:pt x="3530323" y="4193948"/>
                  <a:pt x="3542984" y="4192712"/>
                </a:cubicBezTo>
                <a:close/>
                <a:moveTo>
                  <a:pt x="8920425" y="4190860"/>
                </a:moveTo>
                <a:cubicBezTo>
                  <a:pt x="8930308" y="4190860"/>
                  <a:pt x="8937720" y="4190860"/>
                  <a:pt x="8945132" y="4198272"/>
                </a:cubicBezTo>
                <a:cubicBezTo>
                  <a:pt x="8932779" y="4200742"/>
                  <a:pt x="8927838" y="4195801"/>
                  <a:pt x="8920425" y="4190860"/>
                </a:cubicBezTo>
                <a:close/>
                <a:moveTo>
                  <a:pt x="3543293" y="4188389"/>
                </a:moveTo>
                <a:cubicBezTo>
                  <a:pt x="3544529" y="4189007"/>
                  <a:pt x="3545764" y="4190860"/>
                  <a:pt x="3546999" y="4190860"/>
                </a:cubicBezTo>
                <a:cubicBezTo>
                  <a:pt x="3546999" y="4190860"/>
                  <a:pt x="3539587" y="4193330"/>
                  <a:pt x="3539587" y="4193330"/>
                </a:cubicBezTo>
                <a:cubicBezTo>
                  <a:pt x="3540823" y="4188389"/>
                  <a:pt x="3542058" y="4187771"/>
                  <a:pt x="3543293" y="4188389"/>
                </a:cubicBezTo>
                <a:close/>
                <a:moveTo>
                  <a:pt x="5219556" y="4173566"/>
                </a:moveTo>
                <a:cubicBezTo>
                  <a:pt x="5219556" y="4176037"/>
                  <a:pt x="5226967" y="4178507"/>
                  <a:pt x="5219556" y="4183448"/>
                </a:cubicBezTo>
                <a:cubicBezTo>
                  <a:pt x="5209673" y="4178507"/>
                  <a:pt x="5219556" y="4178507"/>
                  <a:pt x="5219556" y="4173566"/>
                </a:cubicBezTo>
                <a:close/>
                <a:moveTo>
                  <a:pt x="3522294" y="4173566"/>
                </a:moveTo>
                <a:cubicBezTo>
                  <a:pt x="3527235" y="4178507"/>
                  <a:pt x="3532176" y="4180978"/>
                  <a:pt x="3534647" y="4185919"/>
                </a:cubicBezTo>
                <a:cubicBezTo>
                  <a:pt x="3517352" y="4188389"/>
                  <a:pt x="3522294" y="4183448"/>
                  <a:pt x="3522294" y="4173566"/>
                </a:cubicBezTo>
                <a:close/>
                <a:moveTo>
                  <a:pt x="8152088" y="4151331"/>
                </a:moveTo>
                <a:cubicBezTo>
                  <a:pt x="8152088" y="4151331"/>
                  <a:pt x="8157030" y="4156273"/>
                  <a:pt x="8154559" y="4158743"/>
                </a:cubicBezTo>
                <a:cubicBezTo>
                  <a:pt x="8139734" y="4153802"/>
                  <a:pt x="8149617" y="4153802"/>
                  <a:pt x="8152088" y="4151331"/>
                </a:cubicBezTo>
                <a:close/>
                <a:moveTo>
                  <a:pt x="7932208" y="4146391"/>
                </a:moveTo>
                <a:cubicBezTo>
                  <a:pt x="7944562" y="4141450"/>
                  <a:pt x="7959385" y="4158743"/>
                  <a:pt x="7949503" y="4171096"/>
                </a:cubicBezTo>
                <a:cubicBezTo>
                  <a:pt x="7944562" y="4161214"/>
                  <a:pt x="7934680" y="4153802"/>
                  <a:pt x="7932208" y="4146391"/>
                </a:cubicBezTo>
                <a:close/>
                <a:moveTo>
                  <a:pt x="8128309" y="4141449"/>
                </a:moveTo>
                <a:cubicBezTo>
                  <a:pt x="8129853" y="4142067"/>
                  <a:pt x="8131089" y="4143920"/>
                  <a:pt x="8132324" y="4143920"/>
                </a:cubicBezTo>
                <a:cubicBezTo>
                  <a:pt x="8127383" y="4143920"/>
                  <a:pt x="8129853" y="4148861"/>
                  <a:pt x="8122440" y="4146390"/>
                </a:cubicBezTo>
                <a:cubicBezTo>
                  <a:pt x="8124911" y="4141449"/>
                  <a:pt x="8126765" y="4140831"/>
                  <a:pt x="8128309" y="4141449"/>
                </a:cubicBezTo>
                <a:close/>
                <a:moveTo>
                  <a:pt x="8075500" y="4138978"/>
                </a:moveTo>
                <a:cubicBezTo>
                  <a:pt x="8082913" y="4141449"/>
                  <a:pt x="8087854" y="4136508"/>
                  <a:pt x="8087854" y="4148861"/>
                </a:cubicBezTo>
                <a:cubicBezTo>
                  <a:pt x="8085383" y="4143920"/>
                  <a:pt x="8080443" y="4138978"/>
                  <a:pt x="8075500" y="4138978"/>
                </a:cubicBezTo>
                <a:close/>
                <a:moveTo>
                  <a:pt x="8764781" y="4138977"/>
                </a:moveTo>
                <a:cubicBezTo>
                  <a:pt x="8794427" y="4185919"/>
                  <a:pt x="8653606" y="4171095"/>
                  <a:pt x="8641254" y="4173566"/>
                </a:cubicBezTo>
                <a:cubicBezTo>
                  <a:pt x="8623960" y="4178507"/>
                  <a:pt x="8611607" y="4173566"/>
                  <a:pt x="8614078" y="4203213"/>
                </a:cubicBezTo>
                <a:cubicBezTo>
                  <a:pt x="8614078" y="4210624"/>
                  <a:pt x="8621489" y="4218036"/>
                  <a:pt x="8626431" y="4222977"/>
                </a:cubicBezTo>
                <a:cubicBezTo>
                  <a:pt x="8638784" y="4230389"/>
                  <a:pt x="8661018" y="4215565"/>
                  <a:pt x="8678312" y="4210624"/>
                </a:cubicBezTo>
                <a:cubicBezTo>
                  <a:pt x="8685724" y="4208154"/>
                  <a:pt x="8720311" y="4193331"/>
                  <a:pt x="8710429" y="4215565"/>
                </a:cubicBezTo>
                <a:cubicBezTo>
                  <a:pt x="8710429" y="4216182"/>
                  <a:pt x="8707341" y="4218190"/>
                  <a:pt x="8702554" y="4220815"/>
                </a:cubicBezTo>
                <a:lnTo>
                  <a:pt x="8700548" y="4221809"/>
                </a:lnTo>
                <a:lnTo>
                  <a:pt x="8700548" y="4226683"/>
                </a:lnTo>
                <a:cubicBezTo>
                  <a:pt x="8699930" y="4229153"/>
                  <a:pt x="8698076" y="4231624"/>
                  <a:pt x="8693135" y="4232859"/>
                </a:cubicBezTo>
                <a:cubicBezTo>
                  <a:pt x="8693135" y="4229153"/>
                  <a:pt x="8694371" y="4227918"/>
                  <a:pt x="8695915" y="4226682"/>
                </a:cubicBezTo>
                <a:lnTo>
                  <a:pt x="8698992" y="4222581"/>
                </a:lnTo>
                <a:lnTo>
                  <a:pt x="8684488" y="4229771"/>
                </a:lnTo>
                <a:cubicBezTo>
                  <a:pt x="8670900" y="4235947"/>
                  <a:pt x="8656077" y="4241506"/>
                  <a:pt x="8651136" y="4240271"/>
                </a:cubicBezTo>
                <a:cubicBezTo>
                  <a:pt x="8658548" y="4255094"/>
                  <a:pt x="8675842" y="4272388"/>
                  <a:pt x="8680782" y="4284740"/>
                </a:cubicBezTo>
                <a:cubicBezTo>
                  <a:pt x="8683253" y="4287211"/>
                  <a:pt x="8693135" y="4314387"/>
                  <a:pt x="8690664" y="4316858"/>
                </a:cubicBezTo>
                <a:cubicBezTo>
                  <a:pt x="8683253" y="4331681"/>
                  <a:pt x="8661018" y="4321799"/>
                  <a:pt x="8653606" y="4319328"/>
                </a:cubicBezTo>
                <a:cubicBezTo>
                  <a:pt x="8648666" y="4314387"/>
                  <a:pt x="8638784" y="4264976"/>
                  <a:pt x="8638784" y="4264976"/>
                </a:cubicBezTo>
                <a:cubicBezTo>
                  <a:pt x="8606666" y="4250153"/>
                  <a:pt x="8621489" y="4316858"/>
                  <a:pt x="8621489" y="4324269"/>
                </a:cubicBezTo>
                <a:cubicBezTo>
                  <a:pt x="8619019" y="4336622"/>
                  <a:pt x="8623960" y="4348974"/>
                  <a:pt x="8614078" y="4351445"/>
                </a:cubicBezTo>
                <a:cubicBezTo>
                  <a:pt x="8601725" y="4356386"/>
                  <a:pt x="8596784" y="4351445"/>
                  <a:pt x="8591843" y="4341563"/>
                </a:cubicBezTo>
                <a:cubicBezTo>
                  <a:pt x="8586902" y="4331681"/>
                  <a:pt x="8601725" y="4311916"/>
                  <a:pt x="8599255" y="4302034"/>
                </a:cubicBezTo>
                <a:cubicBezTo>
                  <a:pt x="8594313" y="4279799"/>
                  <a:pt x="8579490" y="4294622"/>
                  <a:pt x="8579490" y="4272388"/>
                </a:cubicBezTo>
                <a:cubicBezTo>
                  <a:pt x="8577020" y="4257564"/>
                  <a:pt x="8594313" y="4215565"/>
                  <a:pt x="8604195" y="4203213"/>
                </a:cubicBezTo>
                <a:cubicBezTo>
                  <a:pt x="8604195" y="4205683"/>
                  <a:pt x="8604195" y="4205683"/>
                  <a:pt x="8606666" y="4208154"/>
                </a:cubicBezTo>
                <a:cubicBezTo>
                  <a:pt x="8596784" y="4166153"/>
                  <a:pt x="8623960" y="4171095"/>
                  <a:pt x="8643724" y="4148860"/>
                </a:cubicBezTo>
                <a:cubicBezTo>
                  <a:pt x="8661018" y="4156271"/>
                  <a:pt x="8683253" y="4158742"/>
                  <a:pt x="8703017" y="4158742"/>
                </a:cubicBezTo>
                <a:cubicBezTo>
                  <a:pt x="8715370" y="4158742"/>
                  <a:pt x="8767251" y="4141448"/>
                  <a:pt x="8764781" y="4138977"/>
                </a:cubicBezTo>
                <a:close/>
                <a:moveTo>
                  <a:pt x="8058206" y="4126626"/>
                </a:moveTo>
                <a:cubicBezTo>
                  <a:pt x="8065618" y="4124155"/>
                  <a:pt x="8067471" y="4124773"/>
                  <a:pt x="8067471" y="4126626"/>
                </a:cubicBezTo>
                <a:cubicBezTo>
                  <a:pt x="8067472" y="4128478"/>
                  <a:pt x="8065619" y="4131566"/>
                  <a:pt x="8065619" y="4134037"/>
                </a:cubicBezTo>
                <a:cubicBezTo>
                  <a:pt x="8065619" y="4131567"/>
                  <a:pt x="8058206" y="4131567"/>
                  <a:pt x="8058206" y="4126626"/>
                </a:cubicBezTo>
                <a:close/>
                <a:moveTo>
                  <a:pt x="8846309" y="4121684"/>
                </a:moveTo>
                <a:cubicBezTo>
                  <a:pt x="8846309" y="4134037"/>
                  <a:pt x="8851250" y="4151331"/>
                  <a:pt x="8836427" y="4161213"/>
                </a:cubicBezTo>
                <a:cubicBezTo>
                  <a:pt x="8836427" y="4161213"/>
                  <a:pt x="8863602" y="4146390"/>
                  <a:pt x="8858662" y="4143919"/>
                </a:cubicBezTo>
                <a:cubicBezTo>
                  <a:pt x="8866073" y="4151331"/>
                  <a:pt x="8875955" y="4153801"/>
                  <a:pt x="8856191" y="4166154"/>
                </a:cubicBezTo>
                <a:cubicBezTo>
                  <a:pt x="8861132" y="4171095"/>
                  <a:pt x="8866073" y="4178507"/>
                  <a:pt x="8871014" y="4183448"/>
                </a:cubicBezTo>
                <a:cubicBezTo>
                  <a:pt x="8838897" y="4168625"/>
                  <a:pt x="8836427" y="4198271"/>
                  <a:pt x="8856191" y="4218036"/>
                </a:cubicBezTo>
                <a:cubicBezTo>
                  <a:pt x="8831486" y="4200742"/>
                  <a:pt x="8824074" y="4141449"/>
                  <a:pt x="8846309" y="4121684"/>
                </a:cubicBezTo>
                <a:close/>
                <a:moveTo>
                  <a:pt x="8866074" y="4109332"/>
                </a:moveTo>
                <a:cubicBezTo>
                  <a:pt x="8868544" y="4131567"/>
                  <a:pt x="8851249" y="4126626"/>
                  <a:pt x="8866074" y="4109332"/>
                </a:cubicBezTo>
                <a:close/>
                <a:moveTo>
                  <a:pt x="7887738" y="4104391"/>
                </a:moveTo>
                <a:cubicBezTo>
                  <a:pt x="7892681" y="4104391"/>
                  <a:pt x="7902563" y="4106862"/>
                  <a:pt x="7907504" y="4116744"/>
                </a:cubicBezTo>
                <a:cubicBezTo>
                  <a:pt x="7902563" y="4114273"/>
                  <a:pt x="7895151" y="4109332"/>
                  <a:pt x="7887738" y="4104391"/>
                </a:cubicBezTo>
                <a:close/>
                <a:moveTo>
                  <a:pt x="8616549" y="4030275"/>
                </a:moveTo>
                <a:cubicBezTo>
                  <a:pt x="8614079" y="4035216"/>
                  <a:pt x="8609138" y="4037686"/>
                  <a:pt x="8606666" y="4037686"/>
                </a:cubicBezTo>
                <a:cubicBezTo>
                  <a:pt x="8611609" y="4032745"/>
                  <a:pt x="8609138" y="4027804"/>
                  <a:pt x="8616549" y="4030275"/>
                </a:cubicBezTo>
                <a:close/>
                <a:moveTo>
                  <a:pt x="7872916" y="4020391"/>
                </a:moveTo>
                <a:cubicBezTo>
                  <a:pt x="7887739" y="4020391"/>
                  <a:pt x="7922327" y="4027803"/>
                  <a:pt x="7934680" y="4032744"/>
                </a:cubicBezTo>
                <a:cubicBezTo>
                  <a:pt x="7954444" y="4040155"/>
                  <a:pt x="7959385" y="4057449"/>
                  <a:pt x="7974208" y="4072272"/>
                </a:cubicBezTo>
                <a:cubicBezTo>
                  <a:pt x="8013737" y="4109332"/>
                  <a:pt x="8043384" y="4119214"/>
                  <a:pt x="8080442" y="4151331"/>
                </a:cubicBezTo>
                <a:cubicBezTo>
                  <a:pt x="8095265" y="4148860"/>
                  <a:pt x="8117500" y="4158742"/>
                  <a:pt x="8100206" y="4178507"/>
                </a:cubicBezTo>
                <a:cubicBezTo>
                  <a:pt x="8117500" y="4166154"/>
                  <a:pt x="8132323" y="4176036"/>
                  <a:pt x="8119970" y="4193330"/>
                </a:cubicBezTo>
                <a:cubicBezTo>
                  <a:pt x="8115029" y="4210624"/>
                  <a:pt x="8129852" y="4205683"/>
                  <a:pt x="8137264" y="4220506"/>
                </a:cubicBezTo>
                <a:cubicBezTo>
                  <a:pt x="8144676" y="4232859"/>
                  <a:pt x="8154558" y="4245211"/>
                  <a:pt x="8159498" y="4257564"/>
                </a:cubicBezTo>
                <a:cubicBezTo>
                  <a:pt x="8213851" y="4245211"/>
                  <a:pt x="8191616" y="4334151"/>
                  <a:pt x="8189145" y="4358856"/>
                </a:cubicBezTo>
                <a:cubicBezTo>
                  <a:pt x="8184204" y="4356386"/>
                  <a:pt x="8179263" y="4356386"/>
                  <a:pt x="8176793" y="4351445"/>
                </a:cubicBezTo>
                <a:cubicBezTo>
                  <a:pt x="8166911" y="4353915"/>
                  <a:pt x="8171851" y="4358856"/>
                  <a:pt x="8157029" y="4351445"/>
                </a:cubicBezTo>
                <a:cubicBezTo>
                  <a:pt x="8159498" y="4353915"/>
                  <a:pt x="8159498" y="4356386"/>
                  <a:pt x="8161969" y="4358856"/>
                </a:cubicBezTo>
                <a:cubicBezTo>
                  <a:pt x="8092794" y="4329210"/>
                  <a:pt x="8060677" y="4250152"/>
                  <a:pt x="8018678" y="4195800"/>
                </a:cubicBezTo>
                <a:cubicBezTo>
                  <a:pt x="8003855" y="4178507"/>
                  <a:pt x="8001384" y="4173566"/>
                  <a:pt x="7989031" y="4151331"/>
                </a:cubicBezTo>
                <a:cubicBezTo>
                  <a:pt x="7979149" y="4131567"/>
                  <a:pt x="7966797" y="4131567"/>
                  <a:pt x="7954444" y="4119214"/>
                </a:cubicBezTo>
                <a:cubicBezTo>
                  <a:pt x="7944562" y="4109332"/>
                  <a:pt x="7929739" y="4089567"/>
                  <a:pt x="7919857" y="4077213"/>
                </a:cubicBezTo>
                <a:cubicBezTo>
                  <a:pt x="7900092" y="4062390"/>
                  <a:pt x="7875386" y="4040155"/>
                  <a:pt x="7872916" y="4020391"/>
                </a:cubicBezTo>
                <a:close/>
                <a:moveTo>
                  <a:pt x="8643416" y="4009893"/>
                </a:moveTo>
                <a:cubicBezTo>
                  <a:pt x="8645578" y="4008658"/>
                  <a:pt x="8648666" y="4008040"/>
                  <a:pt x="8653607" y="4010511"/>
                </a:cubicBezTo>
                <a:cubicBezTo>
                  <a:pt x="8648666" y="4015452"/>
                  <a:pt x="8646196" y="4012981"/>
                  <a:pt x="8638783" y="4012981"/>
                </a:cubicBezTo>
                <a:cubicBezTo>
                  <a:pt x="8640018" y="4012981"/>
                  <a:pt x="8641254" y="4011128"/>
                  <a:pt x="8643416" y="4009893"/>
                </a:cubicBezTo>
                <a:close/>
                <a:moveTo>
                  <a:pt x="8663489" y="3990746"/>
                </a:moveTo>
                <a:cubicBezTo>
                  <a:pt x="8665960" y="3990746"/>
                  <a:pt x="8670902" y="3988276"/>
                  <a:pt x="8675843" y="3990746"/>
                </a:cubicBezTo>
                <a:cubicBezTo>
                  <a:pt x="8673372" y="4000629"/>
                  <a:pt x="8670902" y="3990746"/>
                  <a:pt x="8663489" y="3990746"/>
                </a:cubicBezTo>
                <a:close/>
                <a:moveTo>
                  <a:pt x="8512786" y="3983333"/>
                </a:moveTo>
                <a:cubicBezTo>
                  <a:pt x="8515257" y="3985804"/>
                  <a:pt x="8512786" y="3990745"/>
                  <a:pt x="8512786" y="3993215"/>
                </a:cubicBezTo>
                <a:cubicBezTo>
                  <a:pt x="8525139" y="3973451"/>
                  <a:pt x="8542432" y="3998156"/>
                  <a:pt x="8539962" y="4012980"/>
                </a:cubicBezTo>
                <a:cubicBezTo>
                  <a:pt x="8554785" y="4015450"/>
                  <a:pt x="8544903" y="4010509"/>
                  <a:pt x="8552315" y="4020391"/>
                </a:cubicBezTo>
                <a:cubicBezTo>
                  <a:pt x="8564668" y="4017921"/>
                  <a:pt x="8586902" y="4025332"/>
                  <a:pt x="8584432" y="4037685"/>
                </a:cubicBezTo>
                <a:cubicBezTo>
                  <a:pt x="8581961" y="4050039"/>
                  <a:pt x="8539962" y="4035214"/>
                  <a:pt x="8567138" y="4057451"/>
                </a:cubicBezTo>
                <a:cubicBezTo>
                  <a:pt x="8557256" y="4057451"/>
                  <a:pt x="8544903" y="4062392"/>
                  <a:pt x="8539962" y="4062392"/>
                </a:cubicBezTo>
                <a:cubicBezTo>
                  <a:pt x="8539962" y="4064862"/>
                  <a:pt x="8537492" y="4069803"/>
                  <a:pt x="8544903" y="4077215"/>
                </a:cubicBezTo>
                <a:cubicBezTo>
                  <a:pt x="8539962" y="4077215"/>
                  <a:pt x="8535021" y="4079685"/>
                  <a:pt x="8530079" y="4079685"/>
                </a:cubicBezTo>
                <a:cubicBezTo>
                  <a:pt x="8539962" y="4116743"/>
                  <a:pt x="8559726" y="4131567"/>
                  <a:pt x="8579490" y="4161213"/>
                </a:cubicBezTo>
                <a:cubicBezTo>
                  <a:pt x="8567138" y="4163683"/>
                  <a:pt x="8559726" y="4166154"/>
                  <a:pt x="8552315" y="4156272"/>
                </a:cubicBezTo>
                <a:cubicBezTo>
                  <a:pt x="8542432" y="4183448"/>
                  <a:pt x="8535021" y="4222977"/>
                  <a:pt x="8500433" y="4240270"/>
                </a:cubicBezTo>
                <a:cubicBezTo>
                  <a:pt x="8525139" y="4269917"/>
                  <a:pt x="8483139" y="4297093"/>
                  <a:pt x="8453493" y="4311916"/>
                </a:cubicBezTo>
                <a:cubicBezTo>
                  <a:pt x="8453493" y="4282269"/>
                  <a:pt x="8421376" y="4287210"/>
                  <a:pt x="8404083" y="4277328"/>
                </a:cubicBezTo>
                <a:cubicBezTo>
                  <a:pt x="8396670" y="4287210"/>
                  <a:pt x="8384318" y="4289681"/>
                  <a:pt x="8369494" y="4289681"/>
                </a:cubicBezTo>
                <a:cubicBezTo>
                  <a:pt x="8369494" y="4282269"/>
                  <a:pt x="8364554" y="4274858"/>
                  <a:pt x="8364554" y="4267446"/>
                </a:cubicBezTo>
                <a:cubicBezTo>
                  <a:pt x="8317614" y="4297093"/>
                  <a:pt x="8320084" y="4242741"/>
                  <a:pt x="8305261" y="4210624"/>
                </a:cubicBezTo>
                <a:cubicBezTo>
                  <a:pt x="8297849" y="4193330"/>
                  <a:pt x="8278085" y="4180978"/>
                  <a:pt x="8283025" y="4156272"/>
                </a:cubicBezTo>
                <a:cubicBezTo>
                  <a:pt x="8290437" y="4114273"/>
                  <a:pt x="8300320" y="4134037"/>
                  <a:pt x="8325025" y="4134037"/>
                </a:cubicBezTo>
                <a:cubicBezTo>
                  <a:pt x="8329966" y="4134037"/>
                  <a:pt x="8329966" y="4138978"/>
                  <a:pt x="8337378" y="4138978"/>
                </a:cubicBezTo>
                <a:cubicBezTo>
                  <a:pt x="8352201" y="4136508"/>
                  <a:pt x="8339848" y="4131567"/>
                  <a:pt x="8349730" y="4124155"/>
                </a:cubicBezTo>
                <a:cubicBezTo>
                  <a:pt x="8352201" y="4121684"/>
                  <a:pt x="8352201" y="4111802"/>
                  <a:pt x="8357142" y="4109332"/>
                </a:cubicBezTo>
                <a:cubicBezTo>
                  <a:pt x="8367024" y="4099450"/>
                  <a:pt x="8384318" y="4104391"/>
                  <a:pt x="8396670" y="4096979"/>
                </a:cubicBezTo>
                <a:cubicBezTo>
                  <a:pt x="8409023" y="4089567"/>
                  <a:pt x="8416435" y="4069803"/>
                  <a:pt x="8428788" y="4059921"/>
                </a:cubicBezTo>
                <a:cubicBezTo>
                  <a:pt x="8446081" y="4045098"/>
                  <a:pt x="8460905" y="4047568"/>
                  <a:pt x="8478199" y="4035214"/>
                </a:cubicBezTo>
                <a:cubicBezTo>
                  <a:pt x="8480669" y="4032744"/>
                  <a:pt x="8505374" y="3995686"/>
                  <a:pt x="8512786" y="3983333"/>
                </a:cubicBezTo>
                <a:close/>
                <a:moveTo>
                  <a:pt x="7828447" y="3970982"/>
                </a:moveTo>
                <a:cubicBezTo>
                  <a:pt x="7825976" y="3975923"/>
                  <a:pt x="7830918" y="3980864"/>
                  <a:pt x="7825976" y="3985805"/>
                </a:cubicBezTo>
                <a:cubicBezTo>
                  <a:pt x="7821035" y="3975923"/>
                  <a:pt x="7825976" y="3973453"/>
                  <a:pt x="7828447" y="3970982"/>
                </a:cubicBezTo>
                <a:close/>
                <a:moveTo>
                  <a:pt x="9051364" y="3958629"/>
                </a:moveTo>
                <a:cubicBezTo>
                  <a:pt x="9048893" y="3963570"/>
                  <a:pt x="9053835" y="3968511"/>
                  <a:pt x="9046422" y="3966041"/>
                </a:cubicBezTo>
                <a:cubicBezTo>
                  <a:pt x="9046422" y="3961100"/>
                  <a:pt x="9046422" y="3961100"/>
                  <a:pt x="9051364" y="3958629"/>
                </a:cubicBezTo>
                <a:close/>
                <a:moveTo>
                  <a:pt x="2578612" y="3958629"/>
                </a:moveTo>
                <a:cubicBezTo>
                  <a:pt x="2578612" y="3963570"/>
                  <a:pt x="2578612" y="3966041"/>
                  <a:pt x="2578612" y="3970982"/>
                </a:cubicBezTo>
                <a:cubicBezTo>
                  <a:pt x="2571201" y="3963570"/>
                  <a:pt x="2578612" y="3963570"/>
                  <a:pt x="2578612" y="3958629"/>
                </a:cubicBezTo>
                <a:close/>
                <a:moveTo>
                  <a:pt x="7964325" y="3946276"/>
                </a:moveTo>
                <a:cubicBezTo>
                  <a:pt x="7964325" y="3951217"/>
                  <a:pt x="7971739" y="3948747"/>
                  <a:pt x="7964325" y="3953688"/>
                </a:cubicBezTo>
                <a:cubicBezTo>
                  <a:pt x="7961855" y="3951217"/>
                  <a:pt x="7964325" y="3946276"/>
                  <a:pt x="7964325" y="3946276"/>
                </a:cubicBezTo>
                <a:close/>
                <a:moveTo>
                  <a:pt x="8772194" y="3896864"/>
                </a:moveTo>
                <a:cubicBezTo>
                  <a:pt x="8811723" y="3909217"/>
                  <a:pt x="8804311" y="3963569"/>
                  <a:pt x="8796899" y="3998156"/>
                </a:cubicBezTo>
                <a:cubicBezTo>
                  <a:pt x="8794429" y="3990745"/>
                  <a:pt x="8787017" y="3978392"/>
                  <a:pt x="8784547" y="3970981"/>
                </a:cubicBezTo>
                <a:cubicBezTo>
                  <a:pt x="8757371" y="3988274"/>
                  <a:pt x="8789487" y="4003097"/>
                  <a:pt x="8772194" y="4022862"/>
                </a:cubicBezTo>
                <a:cubicBezTo>
                  <a:pt x="8769723" y="4020391"/>
                  <a:pt x="8767253" y="4015450"/>
                  <a:pt x="8767253" y="4010509"/>
                </a:cubicBezTo>
                <a:cubicBezTo>
                  <a:pt x="8740077" y="4027803"/>
                  <a:pt x="8737607" y="3990745"/>
                  <a:pt x="8730195" y="3978392"/>
                </a:cubicBezTo>
                <a:cubicBezTo>
                  <a:pt x="8730195" y="3975922"/>
                  <a:pt x="8722782" y="3936393"/>
                  <a:pt x="8710429" y="3966039"/>
                </a:cubicBezTo>
                <a:cubicBezTo>
                  <a:pt x="8710429" y="3966039"/>
                  <a:pt x="8698077" y="3963569"/>
                  <a:pt x="8703017" y="3961098"/>
                </a:cubicBezTo>
                <a:cubicBezTo>
                  <a:pt x="8700547" y="3963569"/>
                  <a:pt x="8695606" y="3970981"/>
                  <a:pt x="8695606" y="3970981"/>
                </a:cubicBezTo>
                <a:cubicBezTo>
                  <a:pt x="8685724" y="3938863"/>
                  <a:pt x="8683253" y="3985804"/>
                  <a:pt x="8670901" y="3983333"/>
                </a:cubicBezTo>
                <a:cubicBezTo>
                  <a:pt x="8658548" y="3978392"/>
                  <a:pt x="8670901" y="3956157"/>
                  <a:pt x="8678312" y="3948745"/>
                </a:cubicBezTo>
                <a:cubicBezTo>
                  <a:pt x="8688195" y="3938863"/>
                  <a:pt x="8730195" y="3916628"/>
                  <a:pt x="8720311" y="3948745"/>
                </a:cubicBezTo>
                <a:cubicBezTo>
                  <a:pt x="8737607" y="3931452"/>
                  <a:pt x="8779605" y="3921570"/>
                  <a:pt x="8772194" y="3896864"/>
                </a:cubicBezTo>
                <a:close/>
                <a:moveTo>
                  <a:pt x="7415866" y="3894395"/>
                </a:moveTo>
                <a:cubicBezTo>
                  <a:pt x="7450453" y="3901806"/>
                  <a:pt x="7485041" y="3973452"/>
                  <a:pt x="7457865" y="3998157"/>
                </a:cubicBezTo>
                <a:cubicBezTo>
                  <a:pt x="7405983" y="4047568"/>
                  <a:pt x="7396101" y="3928982"/>
                  <a:pt x="7423277" y="3904277"/>
                </a:cubicBezTo>
                <a:cubicBezTo>
                  <a:pt x="7418336" y="3901806"/>
                  <a:pt x="7413395" y="3891924"/>
                  <a:pt x="7415866" y="3894395"/>
                </a:cubicBezTo>
                <a:close/>
                <a:moveTo>
                  <a:pt x="8747488" y="3886984"/>
                </a:moveTo>
                <a:cubicBezTo>
                  <a:pt x="8745017" y="3901807"/>
                  <a:pt x="8735135" y="3904277"/>
                  <a:pt x="8725252" y="3894395"/>
                </a:cubicBezTo>
                <a:cubicBezTo>
                  <a:pt x="8732665" y="3886984"/>
                  <a:pt x="8737606" y="3884513"/>
                  <a:pt x="8747488" y="3886984"/>
                </a:cubicBezTo>
                <a:close/>
                <a:moveTo>
                  <a:pt x="8779605" y="3874630"/>
                </a:moveTo>
                <a:cubicBezTo>
                  <a:pt x="8782076" y="3879571"/>
                  <a:pt x="8782076" y="3886983"/>
                  <a:pt x="8782076" y="3891924"/>
                </a:cubicBezTo>
                <a:cubicBezTo>
                  <a:pt x="8779605" y="3891924"/>
                  <a:pt x="8777133" y="3884513"/>
                  <a:pt x="8777133" y="3884513"/>
                </a:cubicBezTo>
                <a:cubicBezTo>
                  <a:pt x="8779605" y="3882042"/>
                  <a:pt x="8777133" y="3879571"/>
                  <a:pt x="8779605" y="3874630"/>
                </a:cubicBezTo>
                <a:close/>
                <a:moveTo>
                  <a:pt x="8132324" y="3874630"/>
                </a:moveTo>
                <a:cubicBezTo>
                  <a:pt x="8132324" y="3879571"/>
                  <a:pt x="8137265" y="3879571"/>
                  <a:pt x="8134794" y="3884513"/>
                </a:cubicBezTo>
                <a:cubicBezTo>
                  <a:pt x="8127382" y="3879571"/>
                  <a:pt x="8132324" y="3879571"/>
                  <a:pt x="8132324" y="3874630"/>
                </a:cubicBezTo>
                <a:close/>
                <a:moveTo>
                  <a:pt x="3201198" y="3867219"/>
                </a:moveTo>
                <a:cubicBezTo>
                  <a:pt x="3203668" y="3884513"/>
                  <a:pt x="3191315" y="3891924"/>
                  <a:pt x="3174021" y="3886983"/>
                </a:cubicBezTo>
                <a:cubicBezTo>
                  <a:pt x="3186374" y="3872160"/>
                  <a:pt x="3181433" y="3882042"/>
                  <a:pt x="3181433" y="3869690"/>
                </a:cubicBezTo>
                <a:cubicBezTo>
                  <a:pt x="3188845" y="3864749"/>
                  <a:pt x="3196256" y="3864749"/>
                  <a:pt x="3201198" y="3867219"/>
                </a:cubicBezTo>
                <a:close/>
                <a:moveTo>
                  <a:pt x="8698078" y="3864748"/>
                </a:moveTo>
                <a:cubicBezTo>
                  <a:pt x="8727724" y="3852396"/>
                  <a:pt x="8705489" y="3916629"/>
                  <a:pt x="8703018" y="3916629"/>
                </a:cubicBezTo>
                <a:cubicBezTo>
                  <a:pt x="8670901" y="3928982"/>
                  <a:pt x="8698078" y="3869689"/>
                  <a:pt x="8698078" y="3864748"/>
                </a:cubicBezTo>
                <a:close/>
                <a:moveTo>
                  <a:pt x="8730194" y="3852396"/>
                </a:moveTo>
                <a:cubicBezTo>
                  <a:pt x="8735136" y="3872161"/>
                  <a:pt x="8722783" y="3886984"/>
                  <a:pt x="8715371" y="3904277"/>
                </a:cubicBezTo>
                <a:cubicBezTo>
                  <a:pt x="8707959" y="3884513"/>
                  <a:pt x="8720312" y="3867219"/>
                  <a:pt x="8730194" y="3852396"/>
                </a:cubicBezTo>
                <a:close/>
                <a:moveTo>
                  <a:pt x="3112257" y="3852396"/>
                </a:moveTo>
                <a:cubicBezTo>
                  <a:pt x="3109786" y="3857337"/>
                  <a:pt x="3112257" y="3864749"/>
                  <a:pt x="3097432" y="3857337"/>
                </a:cubicBezTo>
                <a:cubicBezTo>
                  <a:pt x="3104844" y="3857337"/>
                  <a:pt x="3107315" y="3854867"/>
                  <a:pt x="3112257" y="3852396"/>
                </a:cubicBezTo>
                <a:close/>
                <a:moveTo>
                  <a:pt x="8594314" y="3847455"/>
                </a:moveTo>
                <a:cubicBezTo>
                  <a:pt x="8609137" y="3879572"/>
                  <a:pt x="8554785" y="3924042"/>
                  <a:pt x="8527609" y="3933924"/>
                </a:cubicBezTo>
                <a:cubicBezTo>
                  <a:pt x="8535021" y="3899336"/>
                  <a:pt x="8586902" y="3882043"/>
                  <a:pt x="8594314" y="3847455"/>
                </a:cubicBezTo>
                <a:close/>
                <a:moveTo>
                  <a:pt x="8740075" y="3842513"/>
                </a:moveTo>
                <a:cubicBezTo>
                  <a:pt x="8762312" y="3844984"/>
                  <a:pt x="8759841" y="3862278"/>
                  <a:pt x="8767252" y="3879571"/>
                </a:cubicBezTo>
                <a:cubicBezTo>
                  <a:pt x="8762312" y="3882042"/>
                  <a:pt x="8762312" y="3882042"/>
                  <a:pt x="8759841" y="3886983"/>
                </a:cubicBezTo>
                <a:cubicBezTo>
                  <a:pt x="8749959" y="3869689"/>
                  <a:pt x="8747488" y="3859807"/>
                  <a:pt x="8740075" y="3842513"/>
                </a:cubicBezTo>
                <a:close/>
                <a:moveTo>
                  <a:pt x="8668429" y="3832631"/>
                </a:moveTo>
                <a:cubicBezTo>
                  <a:pt x="8700547" y="3849925"/>
                  <a:pt x="8715370" y="3852396"/>
                  <a:pt x="8670900" y="3877101"/>
                </a:cubicBezTo>
                <a:cubicBezTo>
                  <a:pt x="8668429" y="3862278"/>
                  <a:pt x="8673371" y="3844984"/>
                  <a:pt x="8668429" y="3832631"/>
                </a:cubicBezTo>
                <a:close/>
                <a:moveTo>
                  <a:pt x="8606666" y="3820279"/>
                </a:moveTo>
                <a:cubicBezTo>
                  <a:pt x="8609138" y="3822750"/>
                  <a:pt x="8614079" y="3825220"/>
                  <a:pt x="8616549" y="3825220"/>
                </a:cubicBezTo>
                <a:cubicBezTo>
                  <a:pt x="8609138" y="3827691"/>
                  <a:pt x="8611609" y="3822750"/>
                  <a:pt x="8606666" y="3820279"/>
                </a:cubicBezTo>
                <a:close/>
                <a:moveTo>
                  <a:pt x="2978846" y="3820279"/>
                </a:moveTo>
                <a:cubicBezTo>
                  <a:pt x="2981315" y="3822749"/>
                  <a:pt x="2983787" y="3820279"/>
                  <a:pt x="2983787" y="3827690"/>
                </a:cubicBezTo>
                <a:cubicBezTo>
                  <a:pt x="2983787" y="3825220"/>
                  <a:pt x="2973904" y="3815338"/>
                  <a:pt x="2978846" y="3820279"/>
                </a:cubicBezTo>
                <a:close/>
                <a:moveTo>
                  <a:pt x="2959081" y="3819043"/>
                </a:moveTo>
                <a:cubicBezTo>
                  <a:pt x="2960316" y="3820279"/>
                  <a:pt x="2962786" y="3822749"/>
                  <a:pt x="2966492" y="3825220"/>
                </a:cubicBezTo>
                <a:cubicBezTo>
                  <a:pt x="2964022" y="3825220"/>
                  <a:pt x="2961551" y="3822750"/>
                  <a:pt x="2959081" y="3820279"/>
                </a:cubicBezTo>
                <a:cubicBezTo>
                  <a:pt x="2957845" y="3817808"/>
                  <a:pt x="2957845" y="3817808"/>
                  <a:pt x="2959081" y="3819043"/>
                </a:cubicBezTo>
                <a:close/>
                <a:moveTo>
                  <a:pt x="8670592" y="3812559"/>
                </a:moveTo>
                <a:cubicBezTo>
                  <a:pt x="8671518" y="3812250"/>
                  <a:pt x="8672136" y="3814103"/>
                  <a:pt x="8670901" y="3822750"/>
                </a:cubicBezTo>
                <a:cubicBezTo>
                  <a:pt x="8668429" y="3820279"/>
                  <a:pt x="8670901" y="3815338"/>
                  <a:pt x="8668429" y="3815338"/>
                </a:cubicBezTo>
                <a:cubicBezTo>
                  <a:pt x="8668429" y="3815338"/>
                  <a:pt x="8669665" y="3812867"/>
                  <a:pt x="8670592" y="3812559"/>
                </a:cubicBezTo>
                <a:close/>
                <a:moveTo>
                  <a:pt x="8761229" y="3811478"/>
                </a:moveTo>
                <a:cubicBezTo>
                  <a:pt x="8775126" y="3817037"/>
                  <a:pt x="8770957" y="3840662"/>
                  <a:pt x="8782075" y="3857338"/>
                </a:cubicBezTo>
                <a:cubicBezTo>
                  <a:pt x="8762311" y="3857338"/>
                  <a:pt x="8745017" y="3830161"/>
                  <a:pt x="8740075" y="3812868"/>
                </a:cubicBezTo>
                <a:cubicBezTo>
                  <a:pt x="8749957" y="3809780"/>
                  <a:pt x="8756597" y="3809625"/>
                  <a:pt x="8761229" y="3811478"/>
                </a:cubicBezTo>
                <a:close/>
                <a:moveTo>
                  <a:pt x="8707958" y="3810397"/>
                </a:moveTo>
                <a:cubicBezTo>
                  <a:pt x="8720312" y="3815338"/>
                  <a:pt x="8727723" y="3822750"/>
                  <a:pt x="8730194" y="3835103"/>
                </a:cubicBezTo>
                <a:cubicBezTo>
                  <a:pt x="8717841" y="3830161"/>
                  <a:pt x="8717841" y="3830161"/>
                  <a:pt x="8707958" y="3827691"/>
                </a:cubicBezTo>
                <a:cubicBezTo>
                  <a:pt x="8707958" y="3822750"/>
                  <a:pt x="8707958" y="3817809"/>
                  <a:pt x="8707958" y="3810397"/>
                </a:cubicBezTo>
                <a:close/>
                <a:moveTo>
                  <a:pt x="6633583" y="3807863"/>
                </a:moveTo>
                <a:cubicBezTo>
                  <a:pt x="6637531" y="3808081"/>
                  <a:pt x="6642896" y="3808853"/>
                  <a:pt x="6649999" y="3810397"/>
                </a:cubicBezTo>
                <a:cubicBezTo>
                  <a:pt x="6647837" y="3832014"/>
                  <a:pt x="6605953" y="3806343"/>
                  <a:pt x="6633583" y="3807863"/>
                </a:cubicBezTo>
                <a:close/>
                <a:moveTo>
                  <a:pt x="8732883" y="3805814"/>
                </a:moveTo>
                <a:lnTo>
                  <a:pt x="8735136" y="3812867"/>
                </a:lnTo>
                <a:cubicBezTo>
                  <a:pt x="8733900" y="3809161"/>
                  <a:pt x="8733283" y="3807926"/>
                  <a:pt x="8732974" y="3807000"/>
                </a:cubicBezTo>
                <a:close/>
                <a:moveTo>
                  <a:pt x="8731817" y="3802479"/>
                </a:moveTo>
                <a:lnTo>
                  <a:pt x="8732665" y="3802985"/>
                </a:lnTo>
                <a:lnTo>
                  <a:pt x="8732883" y="3805814"/>
                </a:lnTo>
                <a:close/>
                <a:moveTo>
                  <a:pt x="8621489" y="3785691"/>
                </a:moveTo>
                <a:cubicBezTo>
                  <a:pt x="8646195" y="3780750"/>
                  <a:pt x="8670900" y="3805455"/>
                  <a:pt x="8646195" y="3822749"/>
                </a:cubicBezTo>
                <a:cubicBezTo>
                  <a:pt x="8636313" y="3810397"/>
                  <a:pt x="8633842" y="3793103"/>
                  <a:pt x="8621489" y="3785691"/>
                </a:cubicBezTo>
                <a:close/>
                <a:moveTo>
                  <a:pt x="9355242" y="3783221"/>
                </a:moveTo>
                <a:cubicBezTo>
                  <a:pt x="9352771" y="3788162"/>
                  <a:pt x="9355242" y="3790633"/>
                  <a:pt x="9350299" y="3788162"/>
                </a:cubicBezTo>
                <a:cubicBezTo>
                  <a:pt x="9352771" y="3783221"/>
                  <a:pt x="9352771" y="3785692"/>
                  <a:pt x="9355242" y="3783221"/>
                </a:cubicBezTo>
                <a:close/>
                <a:moveTo>
                  <a:pt x="7801271" y="3780749"/>
                </a:moveTo>
                <a:cubicBezTo>
                  <a:pt x="7803742" y="3800514"/>
                  <a:pt x="7796330" y="3820278"/>
                  <a:pt x="7796330" y="3840043"/>
                </a:cubicBezTo>
                <a:cubicBezTo>
                  <a:pt x="7783977" y="3827690"/>
                  <a:pt x="7796330" y="3800514"/>
                  <a:pt x="7801271" y="3780749"/>
                </a:cubicBezTo>
                <a:close/>
                <a:moveTo>
                  <a:pt x="3201127" y="3765927"/>
                </a:moveTo>
                <a:cubicBezTo>
                  <a:pt x="3201127" y="3770868"/>
                  <a:pt x="3206068" y="3775809"/>
                  <a:pt x="3198656" y="3775809"/>
                </a:cubicBezTo>
                <a:cubicBezTo>
                  <a:pt x="3198656" y="3773339"/>
                  <a:pt x="3201127" y="3768398"/>
                  <a:pt x="3201127" y="3765927"/>
                </a:cubicBezTo>
                <a:close/>
                <a:moveTo>
                  <a:pt x="3193744" y="3738751"/>
                </a:moveTo>
                <a:cubicBezTo>
                  <a:pt x="3196215" y="3743692"/>
                  <a:pt x="3201156" y="3743692"/>
                  <a:pt x="3203626" y="3751104"/>
                </a:cubicBezTo>
                <a:cubicBezTo>
                  <a:pt x="3193744" y="3753575"/>
                  <a:pt x="3198685" y="3746163"/>
                  <a:pt x="3193744" y="3738751"/>
                </a:cubicBezTo>
                <a:close/>
                <a:moveTo>
                  <a:pt x="8665959" y="3736280"/>
                </a:moveTo>
                <a:cubicBezTo>
                  <a:pt x="8665959" y="3738751"/>
                  <a:pt x="8673372" y="3741221"/>
                  <a:pt x="8668431" y="3746162"/>
                </a:cubicBezTo>
                <a:cubicBezTo>
                  <a:pt x="8668431" y="3743692"/>
                  <a:pt x="8665959" y="3741221"/>
                  <a:pt x="8665959" y="3736280"/>
                </a:cubicBezTo>
                <a:close/>
                <a:moveTo>
                  <a:pt x="3191264" y="3716516"/>
                </a:moveTo>
                <a:cubicBezTo>
                  <a:pt x="3191264" y="3721457"/>
                  <a:pt x="3196205" y="3723928"/>
                  <a:pt x="3193734" y="3728869"/>
                </a:cubicBezTo>
                <a:cubicBezTo>
                  <a:pt x="3186323" y="3723928"/>
                  <a:pt x="3191264" y="3721457"/>
                  <a:pt x="3191264" y="3716516"/>
                </a:cubicBezTo>
                <a:close/>
                <a:moveTo>
                  <a:pt x="6220125" y="3711575"/>
                </a:moveTo>
                <a:cubicBezTo>
                  <a:pt x="6220125" y="3714046"/>
                  <a:pt x="6222596" y="3716516"/>
                  <a:pt x="6225066" y="3716516"/>
                </a:cubicBezTo>
                <a:cubicBezTo>
                  <a:pt x="6227537" y="3714046"/>
                  <a:pt x="6225066" y="3718987"/>
                  <a:pt x="6215184" y="3714046"/>
                </a:cubicBezTo>
                <a:cubicBezTo>
                  <a:pt x="6217655" y="3714046"/>
                  <a:pt x="6217655" y="3711575"/>
                  <a:pt x="6220125" y="3711575"/>
                </a:cubicBezTo>
                <a:close/>
                <a:moveTo>
                  <a:pt x="2436859" y="3711575"/>
                </a:moveTo>
                <a:cubicBezTo>
                  <a:pt x="2451374" y="3710957"/>
                  <a:pt x="2466197" y="3711575"/>
                  <a:pt x="2477315" y="3714045"/>
                </a:cubicBezTo>
                <a:cubicBezTo>
                  <a:pt x="2573668" y="3726397"/>
                  <a:pt x="2502020" y="3805454"/>
                  <a:pt x="2519315" y="3864748"/>
                </a:cubicBezTo>
                <a:cubicBezTo>
                  <a:pt x="2524256" y="3879571"/>
                  <a:pt x="2553903" y="3919099"/>
                  <a:pt x="2566256" y="3926511"/>
                </a:cubicBezTo>
                <a:cubicBezTo>
                  <a:pt x="2588491" y="3936393"/>
                  <a:pt x="2620609" y="3916629"/>
                  <a:pt x="2630491" y="3924040"/>
                </a:cubicBezTo>
                <a:cubicBezTo>
                  <a:pt x="2645315" y="3879571"/>
                  <a:pt x="2707080" y="3938864"/>
                  <a:pt x="2726844" y="3956158"/>
                </a:cubicBezTo>
                <a:cubicBezTo>
                  <a:pt x="2719433" y="3928981"/>
                  <a:pt x="2746609" y="3928981"/>
                  <a:pt x="2758963" y="3911688"/>
                </a:cubicBezTo>
                <a:cubicBezTo>
                  <a:pt x="2766374" y="3901806"/>
                  <a:pt x="2771315" y="3842513"/>
                  <a:pt x="2796021" y="3872159"/>
                </a:cubicBezTo>
                <a:cubicBezTo>
                  <a:pt x="2798491" y="3864748"/>
                  <a:pt x="2875079" y="3822749"/>
                  <a:pt x="2880021" y="3822749"/>
                </a:cubicBezTo>
                <a:cubicBezTo>
                  <a:pt x="2899785" y="3822749"/>
                  <a:pt x="2887433" y="3832631"/>
                  <a:pt x="2889903" y="3840042"/>
                </a:cubicBezTo>
                <a:cubicBezTo>
                  <a:pt x="2889903" y="3842513"/>
                  <a:pt x="2877551" y="3847454"/>
                  <a:pt x="2875079" y="3849924"/>
                </a:cubicBezTo>
                <a:cubicBezTo>
                  <a:pt x="2872610" y="3857336"/>
                  <a:pt x="2882491" y="3859807"/>
                  <a:pt x="2880021" y="3867218"/>
                </a:cubicBezTo>
                <a:cubicBezTo>
                  <a:pt x="2877551" y="3872159"/>
                  <a:pt x="2867668" y="3946276"/>
                  <a:pt x="2894844" y="3919099"/>
                </a:cubicBezTo>
                <a:cubicBezTo>
                  <a:pt x="2909668" y="3904276"/>
                  <a:pt x="2880021" y="3884512"/>
                  <a:pt x="2887433" y="3867218"/>
                </a:cubicBezTo>
                <a:cubicBezTo>
                  <a:pt x="2892374" y="3854865"/>
                  <a:pt x="2924491" y="3852395"/>
                  <a:pt x="2936845" y="3849924"/>
                </a:cubicBezTo>
                <a:cubicBezTo>
                  <a:pt x="2931902" y="3847454"/>
                  <a:pt x="2929432" y="3842513"/>
                  <a:pt x="2922021" y="3842513"/>
                </a:cubicBezTo>
                <a:cubicBezTo>
                  <a:pt x="2931902" y="3812866"/>
                  <a:pt x="2934374" y="3842513"/>
                  <a:pt x="2949197" y="3849924"/>
                </a:cubicBezTo>
                <a:cubicBezTo>
                  <a:pt x="2956609" y="3854865"/>
                  <a:pt x="2976373" y="3859807"/>
                  <a:pt x="2981315" y="3864748"/>
                </a:cubicBezTo>
                <a:cubicBezTo>
                  <a:pt x="2991196" y="3869689"/>
                  <a:pt x="2983785" y="3874630"/>
                  <a:pt x="2996139" y="3879571"/>
                </a:cubicBezTo>
                <a:cubicBezTo>
                  <a:pt x="3010962" y="3884512"/>
                  <a:pt x="3028255" y="3874630"/>
                  <a:pt x="3043079" y="3877100"/>
                </a:cubicBezTo>
                <a:cubicBezTo>
                  <a:pt x="3048021" y="3877100"/>
                  <a:pt x="3050490" y="3886982"/>
                  <a:pt x="3052962" y="3886982"/>
                </a:cubicBezTo>
                <a:cubicBezTo>
                  <a:pt x="3077667" y="3891923"/>
                  <a:pt x="3094962" y="3886982"/>
                  <a:pt x="3114726" y="3879571"/>
                </a:cubicBezTo>
                <a:cubicBezTo>
                  <a:pt x="3109785" y="3879571"/>
                  <a:pt x="3104844" y="3879571"/>
                  <a:pt x="3099903" y="3877100"/>
                </a:cubicBezTo>
                <a:cubicBezTo>
                  <a:pt x="3119668" y="3872159"/>
                  <a:pt x="3144373" y="3874630"/>
                  <a:pt x="3166609" y="3877100"/>
                </a:cubicBezTo>
                <a:cubicBezTo>
                  <a:pt x="3156726" y="3879571"/>
                  <a:pt x="3146845" y="3884512"/>
                  <a:pt x="3139432" y="3886982"/>
                </a:cubicBezTo>
                <a:cubicBezTo>
                  <a:pt x="3149314" y="3896865"/>
                  <a:pt x="3225903" y="3919099"/>
                  <a:pt x="3196256" y="3941334"/>
                </a:cubicBezTo>
                <a:cubicBezTo>
                  <a:pt x="3213550" y="3941334"/>
                  <a:pt x="3223432" y="3943805"/>
                  <a:pt x="3238256" y="3948746"/>
                </a:cubicBezTo>
                <a:cubicBezTo>
                  <a:pt x="3248139" y="3953687"/>
                  <a:pt x="3260491" y="3966040"/>
                  <a:pt x="3267903" y="3973451"/>
                </a:cubicBezTo>
                <a:cubicBezTo>
                  <a:pt x="3272844" y="3978392"/>
                  <a:pt x="3267903" y="3988275"/>
                  <a:pt x="3270373" y="3993216"/>
                </a:cubicBezTo>
                <a:cubicBezTo>
                  <a:pt x="3275315" y="3998157"/>
                  <a:pt x="3285197" y="3993216"/>
                  <a:pt x="3292608" y="3998157"/>
                </a:cubicBezTo>
                <a:cubicBezTo>
                  <a:pt x="3309903" y="4012980"/>
                  <a:pt x="3309903" y="4017921"/>
                  <a:pt x="3329668" y="4022862"/>
                </a:cubicBezTo>
                <a:cubicBezTo>
                  <a:pt x="3346961" y="4027803"/>
                  <a:pt x="3401237" y="4012980"/>
                  <a:pt x="3406178" y="4032744"/>
                </a:cubicBezTo>
                <a:cubicBezTo>
                  <a:pt x="3428413" y="4025333"/>
                  <a:pt x="3470412" y="4057450"/>
                  <a:pt x="3480294" y="4077214"/>
                </a:cubicBezTo>
                <a:cubicBezTo>
                  <a:pt x="3492647" y="4069803"/>
                  <a:pt x="3529705" y="4151330"/>
                  <a:pt x="3527235" y="4161212"/>
                </a:cubicBezTo>
                <a:cubicBezTo>
                  <a:pt x="3525999" y="4176036"/>
                  <a:pt x="3513029" y="4185301"/>
                  <a:pt x="3501911" y="4195183"/>
                </a:cubicBezTo>
                <a:lnTo>
                  <a:pt x="3499661" y="4197842"/>
                </a:lnTo>
                <a:lnTo>
                  <a:pt x="3512411" y="4190860"/>
                </a:lnTo>
                <a:cubicBezTo>
                  <a:pt x="3502529" y="4195801"/>
                  <a:pt x="3512411" y="4193331"/>
                  <a:pt x="3512411" y="4198272"/>
                </a:cubicBezTo>
                <a:cubicBezTo>
                  <a:pt x="3507470" y="4203213"/>
                  <a:pt x="3505000" y="4208154"/>
                  <a:pt x="3497588" y="4210625"/>
                </a:cubicBezTo>
                <a:lnTo>
                  <a:pt x="3499417" y="4198131"/>
                </a:lnTo>
                <a:lnTo>
                  <a:pt x="3488323" y="4211241"/>
                </a:lnTo>
                <a:cubicBezTo>
                  <a:pt x="3485390" y="4217263"/>
                  <a:pt x="3484618" y="4224212"/>
                  <a:pt x="3487706" y="4232858"/>
                </a:cubicBezTo>
                <a:cubicBezTo>
                  <a:pt x="3492647" y="4230388"/>
                  <a:pt x="3500059" y="4225446"/>
                  <a:pt x="3505000" y="4222976"/>
                </a:cubicBezTo>
                <a:cubicBezTo>
                  <a:pt x="3500059" y="4235329"/>
                  <a:pt x="3514882" y="4237799"/>
                  <a:pt x="3505000" y="4252622"/>
                </a:cubicBezTo>
                <a:cubicBezTo>
                  <a:pt x="3500059" y="4260034"/>
                  <a:pt x="3487706" y="4252622"/>
                  <a:pt x="3482765" y="4260034"/>
                </a:cubicBezTo>
                <a:cubicBezTo>
                  <a:pt x="3500059" y="4250152"/>
                  <a:pt x="3524764" y="4257563"/>
                  <a:pt x="3546999" y="4252622"/>
                </a:cubicBezTo>
                <a:cubicBezTo>
                  <a:pt x="3546999" y="4257563"/>
                  <a:pt x="3549470" y="4264975"/>
                  <a:pt x="3546999" y="4269916"/>
                </a:cubicBezTo>
                <a:cubicBezTo>
                  <a:pt x="3554411" y="4252622"/>
                  <a:pt x="3579116" y="4218035"/>
                  <a:pt x="3598880" y="4215564"/>
                </a:cubicBezTo>
                <a:cubicBezTo>
                  <a:pt x="3616174" y="4213094"/>
                  <a:pt x="3663115" y="4230388"/>
                  <a:pt x="3665585" y="4247681"/>
                </a:cubicBezTo>
                <a:cubicBezTo>
                  <a:pt x="3677938" y="4237799"/>
                  <a:pt x="3690290" y="4245211"/>
                  <a:pt x="3685349" y="4262504"/>
                </a:cubicBezTo>
                <a:cubicBezTo>
                  <a:pt x="3690290" y="4272387"/>
                  <a:pt x="3692761" y="4260034"/>
                  <a:pt x="3690290" y="4279798"/>
                </a:cubicBezTo>
                <a:cubicBezTo>
                  <a:pt x="3714996" y="4267446"/>
                  <a:pt x="3722407" y="4272387"/>
                  <a:pt x="3749583" y="4279798"/>
                </a:cubicBezTo>
                <a:cubicBezTo>
                  <a:pt x="3781701" y="4287210"/>
                  <a:pt x="3811347" y="4282269"/>
                  <a:pt x="3838523" y="4297092"/>
                </a:cubicBezTo>
                <a:cubicBezTo>
                  <a:pt x="3868169" y="4311915"/>
                  <a:pt x="3887934" y="4341562"/>
                  <a:pt x="3917580" y="4351444"/>
                </a:cubicBezTo>
                <a:cubicBezTo>
                  <a:pt x="3952168" y="4361327"/>
                  <a:pt x="3969461" y="4351444"/>
                  <a:pt x="3974402" y="4400856"/>
                </a:cubicBezTo>
                <a:cubicBezTo>
                  <a:pt x="3981814" y="4477443"/>
                  <a:pt x="3912639" y="4531794"/>
                  <a:pt x="3870640" y="4586146"/>
                </a:cubicBezTo>
                <a:cubicBezTo>
                  <a:pt x="3858287" y="4603440"/>
                  <a:pt x="3855817" y="4598499"/>
                  <a:pt x="3850875" y="4628145"/>
                </a:cubicBezTo>
                <a:cubicBezTo>
                  <a:pt x="3845934" y="4667674"/>
                  <a:pt x="3845934" y="4707202"/>
                  <a:pt x="3836052" y="4744261"/>
                </a:cubicBezTo>
                <a:cubicBezTo>
                  <a:pt x="3828641" y="4781319"/>
                  <a:pt x="3811347" y="4803554"/>
                  <a:pt x="3794053" y="4838141"/>
                </a:cubicBezTo>
                <a:cubicBezTo>
                  <a:pt x="3784171" y="4857906"/>
                  <a:pt x="3776759" y="4890023"/>
                  <a:pt x="3754524" y="4897434"/>
                </a:cubicBezTo>
                <a:cubicBezTo>
                  <a:pt x="3737231" y="4904846"/>
                  <a:pt x="3712525" y="4897434"/>
                  <a:pt x="3695232" y="4902375"/>
                </a:cubicBezTo>
                <a:cubicBezTo>
                  <a:pt x="3677938" y="4907316"/>
                  <a:pt x="3675467" y="4914728"/>
                  <a:pt x="3658174" y="4924610"/>
                </a:cubicBezTo>
                <a:cubicBezTo>
                  <a:pt x="3626056" y="4941904"/>
                  <a:pt x="3564293" y="4961668"/>
                  <a:pt x="3559352" y="5011079"/>
                </a:cubicBezTo>
                <a:cubicBezTo>
                  <a:pt x="3556881" y="5033314"/>
                  <a:pt x="3566763" y="5040725"/>
                  <a:pt x="3561822" y="5062960"/>
                </a:cubicBezTo>
                <a:cubicBezTo>
                  <a:pt x="3556881" y="5087666"/>
                  <a:pt x="3544529" y="5097548"/>
                  <a:pt x="3529705" y="5117312"/>
                </a:cubicBezTo>
                <a:cubicBezTo>
                  <a:pt x="3490177" y="5171664"/>
                  <a:pt x="3455589" y="5223545"/>
                  <a:pt x="3413590" y="5275427"/>
                </a:cubicBezTo>
                <a:cubicBezTo>
                  <a:pt x="3391432" y="5302603"/>
                  <a:pt x="3384020" y="5314955"/>
                  <a:pt x="3344491" y="5310014"/>
                </a:cubicBezTo>
                <a:cubicBezTo>
                  <a:pt x="3329668" y="5290250"/>
                  <a:pt x="3290138" y="5282838"/>
                  <a:pt x="3275315" y="5263074"/>
                </a:cubicBezTo>
                <a:cubicBezTo>
                  <a:pt x="3270373" y="5285309"/>
                  <a:pt x="3285197" y="5282838"/>
                  <a:pt x="3295079" y="5297662"/>
                </a:cubicBezTo>
                <a:cubicBezTo>
                  <a:pt x="3300020" y="5302603"/>
                  <a:pt x="3309903" y="5305073"/>
                  <a:pt x="3312373" y="5312485"/>
                </a:cubicBezTo>
                <a:cubicBezTo>
                  <a:pt x="3314844" y="5317426"/>
                  <a:pt x="3307431" y="5324837"/>
                  <a:pt x="3307431" y="5327308"/>
                </a:cubicBezTo>
                <a:cubicBezTo>
                  <a:pt x="3317314" y="5342131"/>
                  <a:pt x="3329668" y="5352013"/>
                  <a:pt x="3324727" y="5371778"/>
                </a:cubicBezTo>
                <a:cubicBezTo>
                  <a:pt x="3312373" y="5426130"/>
                  <a:pt x="3203667" y="5475540"/>
                  <a:pt x="3159197" y="5438482"/>
                </a:cubicBezTo>
                <a:cubicBezTo>
                  <a:pt x="3161668" y="5460717"/>
                  <a:pt x="3169079" y="5497775"/>
                  <a:pt x="3159197" y="5515069"/>
                </a:cubicBezTo>
                <a:cubicBezTo>
                  <a:pt x="3144373" y="5542245"/>
                  <a:pt x="3099903" y="5532363"/>
                  <a:pt x="3080138" y="5512599"/>
                </a:cubicBezTo>
                <a:cubicBezTo>
                  <a:pt x="3062844" y="5534833"/>
                  <a:pt x="3080138" y="5586715"/>
                  <a:pt x="3104844" y="5579303"/>
                </a:cubicBezTo>
                <a:cubicBezTo>
                  <a:pt x="3104844" y="5576833"/>
                  <a:pt x="3099903" y="5571891"/>
                  <a:pt x="3099903" y="5571891"/>
                </a:cubicBezTo>
                <a:cubicBezTo>
                  <a:pt x="3104844" y="5569421"/>
                  <a:pt x="3109785" y="5569421"/>
                  <a:pt x="3114726" y="5566950"/>
                </a:cubicBezTo>
                <a:cubicBezTo>
                  <a:pt x="3144373" y="5608949"/>
                  <a:pt x="3085079" y="5581774"/>
                  <a:pt x="3077667" y="5596597"/>
                </a:cubicBezTo>
                <a:cubicBezTo>
                  <a:pt x="3085079" y="5596597"/>
                  <a:pt x="3092492" y="5604008"/>
                  <a:pt x="3099903" y="5604008"/>
                </a:cubicBezTo>
                <a:cubicBezTo>
                  <a:pt x="3060374" y="5618832"/>
                  <a:pt x="3082609" y="5663302"/>
                  <a:pt x="3062844" y="5683066"/>
                </a:cubicBezTo>
                <a:cubicBezTo>
                  <a:pt x="3050490" y="5695418"/>
                  <a:pt x="3001080" y="5692948"/>
                  <a:pt x="3001080" y="5734947"/>
                </a:cubicBezTo>
                <a:cubicBezTo>
                  <a:pt x="3001080" y="5781887"/>
                  <a:pt x="3057903" y="5762123"/>
                  <a:pt x="3055432" y="5801652"/>
                </a:cubicBezTo>
                <a:cubicBezTo>
                  <a:pt x="3052962" y="5836239"/>
                  <a:pt x="3003550" y="5841180"/>
                  <a:pt x="2996139" y="5878239"/>
                </a:cubicBezTo>
                <a:cubicBezTo>
                  <a:pt x="2998609" y="5878239"/>
                  <a:pt x="2998609" y="5875768"/>
                  <a:pt x="3001080" y="5875768"/>
                </a:cubicBezTo>
                <a:cubicBezTo>
                  <a:pt x="2998609" y="5893062"/>
                  <a:pt x="2978844" y="5935061"/>
                  <a:pt x="2968961" y="5895532"/>
                </a:cubicBezTo>
                <a:cubicBezTo>
                  <a:pt x="2981315" y="5915297"/>
                  <a:pt x="2956609" y="5935061"/>
                  <a:pt x="2946727" y="5957296"/>
                </a:cubicBezTo>
                <a:cubicBezTo>
                  <a:pt x="2959079" y="5959766"/>
                  <a:pt x="2964020" y="5982001"/>
                  <a:pt x="2946727" y="5982001"/>
                </a:cubicBezTo>
                <a:cubicBezTo>
                  <a:pt x="2961550" y="5986942"/>
                  <a:pt x="2971432" y="6004236"/>
                  <a:pt x="2976373" y="6019059"/>
                </a:cubicBezTo>
                <a:cubicBezTo>
                  <a:pt x="2951668" y="6011648"/>
                  <a:pt x="2951668" y="6019059"/>
                  <a:pt x="2934374" y="6026471"/>
                </a:cubicBezTo>
                <a:cubicBezTo>
                  <a:pt x="2904726" y="6036353"/>
                  <a:pt x="2907197" y="6038824"/>
                  <a:pt x="2899785" y="6063529"/>
                </a:cubicBezTo>
                <a:cubicBezTo>
                  <a:pt x="2892374" y="6083293"/>
                  <a:pt x="2904726" y="6093175"/>
                  <a:pt x="2880021" y="6090705"/>
                </a:cubicBezTo>
                <a:cubicBezTo>
                  <a:pt x="2865197" y="6088234"/>
                  <a:pt x="2857785" y="6075882"/>
                  <a:pt x="2865197" y="6065999"/>
                </a:cubicBezTo>
                <a:cubicBezTo>
                  <a:pt x="2867668" y="6068470"/>
                  <a:pt x="2867668" y="6070941"/>
                  <a:pt x="2865197" y="6073411"/>
                </a:cubicBezTo>
                <a:cubicBezTo>
                  <a:pt x="2872610" y="6068470"/>
                  <a:pt x="2892374" y="6061058"/>
                  <a:pt x="2894844" y="6051176"/>
                </a:cubicBezTo>
                <a:cubicBezTo>
                  <a:pt x="2897315" y="6033883"/>
                  <a:pt x="2870138" y="6024000"/>
                  <a:pt x="2855315" y="6036353"/>
                </a:cubicBezTo>
                <a:cubicBezTo>
                  <a:pt x="2854080" y="6035118"/>
                  <a:pt x="2854080" y="6034501"/>
                  <a:pt x="2853153" y="6033883"/>
                </a:cubicBezTo>
                <a:lnTo>
                  <a:pt x="2848592" y="6032424"/>
                </a:lnTo>
                <a:lnTo>
                  <a:pt x="2847861" y="6040405"/>
                </a:lnTo>
                <a:cubicBezTo>
                  <a:pt x="2848826" y="6043918"/>
                  <a:pt x="2851606" y="6047470"/>
                  <a:pt x="2857783" y="6051175"/>
                </a:cubicBezTo>
                <a:cubicBezTo>
                  <a:pt x="2862724" y="6046234"/>
                  <a:pt x="2877547" y="6033881"/>
                  <a:pt x="2884959" y="6041293"/>
                </a:cubicBezTo>
                <a:cubicBezTo>
                  <a:pt x="2892370" y="6051175"/>
                  <a:pt x="2875077" y="6053645"/>
                  <a:pt x="2872606" y="6061057"/>
                </a:cubicBezTo>
                <a:cubicBezTo>
                  <a:pt x="2867665" y="6070940"/>
                  <a:pt x="2855311" y="6061057"/>
                  <a:pt x="2857783" y="6080822"/>
                </a:cubicBezTo>
                <a:cubicBezTo>
                  <a:pt x="2850371" y="6078351"/>
                  <a:pt x="2842959" y="6073410"/>
                  <a:pt x="2840488" y="6065998"/>
                </a:cubicBezTo>
                <a:cubicBezTo>
                  <a:pt x="2845430" y="6063528"/>
                  <a:pt x="2847900" y="6063528"/>
                  <a:pt x="2852841" y="6063528"/>
                </a:cubicBezTo>
                <a:cubicBezTo>
                  <a:pt x="2852841" y="6063528"/>
                  <a:pt x="2847900" y="6053645"/>
                  <a:pt x="2847900" y="6051175"/>
                </a:cubicBezTo>
                <a:cubicBezTo>
                  <a:pt x="2842959" y="6053645"/>
                  <a:pt x="2842959" y="6053645"/>
                  <a:pt x="2835547" y="6056116"/>
                </a:cubicBezTo>
                <a:cubicBezTo>
                  <a:pt x="2825665" y="6043763"/>
                  <a:pt x="2820724" y="6033881"/>
                  <a:pt x="2825665" y="6016587"/>
                </a:cubicBezTo>
                <a:cubicBezTo>
                  <a:pt x="2830606" y="6016587"/>
                  <a:pt x="2833076" y="6016587"/>
                  <a:pt x="2838018" y="6011646"/>
                </a:cubicBezTo>
                <a:cubicBezTo>
                  <a:pt x="2840488" y="6014117"/>
                  <a:pt x="2840488" y="6019058"/>
                  <a:pt x="2842959" y="6021529"/>
                </a:cubicBezTo>
                <a:cubicBezTo>
                  <a:pt x="2845430" y="6014117"/>
                  <a:pt x="2847900" y="6014117"/>
                  <a:pt x="2845430" y="6006705"/>
                </a:cubicBezTo>
                <a:cubicBezTo>
                  <a:pt x="2849753" y="6011029"/>
                  <a:pt x="2851143" y="6015043"/>
                  <a:pt x="2851181" y="6018865"/>
                </a:cubicBezTo>
                <a:lnTo>
                  <a:pt x="2849894" y="6024878"/>
                </a:lnTo>
                <a:lnTo>
                  <a:pt x="2854080" y="6018751"/>
                </a:lnTo>
                <a:cubicBezTo>
                  <a:pt x="2854697" y="6014118"/>
                  <a:pt x="2852844" y="6009177"/>
                  <a:pt x="2847903" y="6004236"/>
                </a:cubicBezTo>
                <a:cubicBezTo>
                  <a:pt x="2857785" y="5994354"/>
                  <a:pt x="2845432" y="5982001"/>
                  <a:pt x="2830609" y="5977060"/>
                </a:cubicBezTo>
                <a:cubicBezTo>
                  <a:pt x="2838021" y="5982001"/>
                  <a:pt x="2842962" y="5989413"/>
                  <a:pt x="2847903" y="5994354"/>
                </a:cubicBezTo>
                <a:cubicBezTo>
                  <a:pt x="2840491" y="5994354"/>
                  <a:pt x="2840491" y="5991883"/>
                  <a:pt x="2835549" y="5989413"/>
                </a:cubicBezTo>
                <a:cubicBezTo>
                  <a:pt x="2835549" y="5999295"/>
                  <a:pt x="2835549" y="5996825"/>
                  <a:pt x="2833080" y="6004236"/>
                </a:cubicBezTo>
                <a:cubicBezTo>
                  <a:pt x="2830609" y="6001766"/>
                  <a:pt x="2830609" y="5996825"/>
                  <a:pt x="2828138" y="5994354"/>
                </a:cubicBezTo>
                <a:cubicBezTo>
                  <a:pt x="2828138" y="5999295"/>
                  <a:pt x="2828138" y="6004236"/>
                  <a:pt x="2828138" y="6009177"/>
                </a:cubicBezTo>
                <a:cubicBezTo>
                  <a:pt x="2813316" y="5996825"/>
                  <a:pt x="2800962" y="5954825"/>
                  <a:pt x="2815785" y="5944943"/>
                </a:cubicBezTo>
                <a:cubicBezTo>
                  <a:pt x="2803432" y="5944943"/>
                  <a:pt x="2810844" y="5944943"/>
                  <a:pt x="2805903" y="5935061"/>
                </a:cubicBezTo>
                <a:cubicBezTo>
                  <a:pt x="2808374" y="5935061"/>
                  <a:pt x="2810844" y="5937531"/>
                  <a:pt x="2813316" y="5937531"/>
                </a:cubicBezTo>
                <a:cubicBezTo>
                  <a:pt x="2791080" y="5930120"/>
                  <a:pt x="2791080" y="5898003"/>
                  <a:pt x="2813316" y="5893062"/>
                </a:cubicBezTo>
                <a:cubicBezTo>
                  <a:pt x="2813316" y="5888121"/>
                  <a:pt x="2815785" y="5875768"/>
                  <a:pt x="2815785" y="5870827"/>
                </a:cubicBezTo>
                <a:cubicBezTo>
                  <a:pt x="2813316" y="5875768"/>
                  <a:pt x="2808374" y="5878239"/>
                  <a:pt x="2805903" y="5885650"/>
                </a:cubicBezTo>
                <a:cubicBezTo>
                  <a:pt x="2798491" y="5873298"/>
                  <a:pt x="2793550" y="5833769"/>
                  <a:pt x="2818257" y="5846121"/>
                </a:cubicBezTo>
                <a:cubicBezTo>
                  <a:pt x="2818257" y="5843651"/>
                  <a:pt x="2815785" y="5838710"/>
                  <a:pt x="2815785" y="5836239"/>
                </a:cubicBezTo>
                <a:cubicBezTo>
                  <a:pt x="2800962" y="5843651"/>
                  <a:pt x="2796021" y="5836239"/>
                  <a:pt x="2796021" y="5818945"/>
                </a:cubicBezTo>
                <a:cubicBezTo>
                  <a:pt x="2798491" y="5821416"/>
                  <a:pt x="2803432" y="5826357"/>
                  <a:pt x="2805903" y="5831298"/>
                </a:cubicBezTo>
                <a:cubicBezTo>
                  <a:pt x="2808374" y="5818945"/>
                  <a:pt x="2818257" y="5821416"/>
                  <a:pt x="2830609" y="5831298"/>
                </a:cubicBezTo>
                <a:cubicBezTo>
                  <a:pt x="2825668" y="5823887"/>
                  <a:pt x="2820727" y="5818945"/>
                  <a:pt x="2815785" y="5809063"/>
                </a:cubicBezTo>
                <a:cubicBezTo>
                  <a:pt x="2805903" y="5814004"/>
                  <a:pt x="2808374" y="5814004"/>
                  <a:pt x="2808374" y="5804122"/>
                </a:cubicBezTo>
                <a:cubicBezTo>
                  <a:pt x="2793550" y="5796711"/>
                  <a:pt x="2793550" y="5794240"/>
                  <a:pt x="2808374" y="5786829"/>
                </a:cubicBezTo>
                <a:cubicBezTo>
                  <a:pt x="2810844" y="5767064"/>
                  <a:pt x="2766374" y="5752241"/>
                  <a:pt x="2768844" y="5776946"/>
                </a:cubicBezTo>
                <a:cubicBezTo>
                  <a:pt x="2751550" y="5764594"/>
                  <a:pt x="2778727" y="5747300"/>
                  <a:pt x="2786139" y="5739888"/>
                </a:cubicBezTo>
                <a:cubicBezTo>
                  <a:pt x="2778727" y="5734947"/>
                  <a:pt x="2783668" y="5734947"/>
                  <a:pt x="2778727" y="5732476"/>
                </a:cubicBezTo>
                <a:cubicBezTo>
                  <a:pt x="2815785" y="5720124"/>
                  <a:pt x="2798491" y="5764594"/>
                  <a:pt x="2815785" y="5747300"/>
                </a:cubicBezTo>
                <a:cubicBezTo>
                  <a:pt x="2815785" y="5752241"/>
                  <a:pt x="2815785" y="5754711"/>
                  <a:pt x="2815785" y="5759652"/>
                </a:cubicBezTo>
                <a:cubicBezTo>
                  <a:pt x="2825668" y="5752241"/>
                  <a:pt x="2830609" y="5742359"/>
                  <a:pt x="2833080" y="5730006"/>
                </a:cubicBezTo>
                <a:cubicBezTo>
                  <a:pt x="2830609" y="5734947"/>
                  <a:pt x="2825668" y="5739888"/>
                  <a:pt x="2823197" y="5744829"/>
                </a:cubicBezTo>
                <a:cubicBezTo>
                  <a:pt x="2828138" y="5730006"/>
                  <a:pt x="2823197" y="5734947"/>
                  <a:pt x="2833080" y="5727535"/>
                </a:cubicBezTo>
                <a:cubicBezTo>
                  <a:pt x="2828138" y="5722594"/>
                  <a:pt x="2828138" y="5725065"/>
                  <a:pt x="2835549" y="5720124"/>
                </a:cubicBezTo>
                <a:cubicBezTo>
                  <a:pt x="2828138" y="5717653"/>
                  <a:pt x="2833080" y="5722594"/>
                  <a:pt x="2825668" y="5722594"/>
                </a:cubicBezTo>
                <a:cubicBezTo>
                  <a:pt x="2833080" y="5710242"/>
                  <a:pt x="2830609" y="5712712"/>
                  <a:pt x="2847903" y="5717653"/>
                </a:cubicBezTo>
                <a:cubicBezTo>
                  <a:pt x="2825668" y="5710242"/>
                  <a:pt x="2840491" y="5702830"/>
                  <a:pt x="2840491" y="5697889"/>
                </a:cubicBezTo>
                <a:cubicBezTo>
                  <a:pt x="2840491" y="5697889"/>
                  <a:pt x="2850374" y="5692948"/>
                  <a:pt x="2852844" y="5688007"/>
                </a:cubicBezTo>
                <a:cubicBezTo>
                  <a:pt x="2852844" y="5678125"/>
                  <a:pt x="2842962" y="5675654"/>
                  <a:pt x="2842962" y="5668243"/>
                </a:cubicBezTo>
                <a:cubicBezTo>
                  <a:pt x="2842962" y="5658360"/>
                  <a:pt x="2840491" y="5606479"/>
                  <a:pt x="2857785" y="5599067"/>
                </a:cubicBezTo>
                <a:cubicBezTo>
                  <a:pt x="2855315" y="5591656"/>
                  <a:pt x="2855315" y="5594126"/>
                  <a:pt x="2855315" y="5584244"/>
                </a:cubicBezTo>
                <a:cubicBezTo>
                  <a:pt x="2860256" y="5589185"/>
                  <a:pt x="2857785" y="5586715"/>
                  <a:pt x="2862726" y="5594126"/>
                </a:cubicBezTo>
                <a:cubicBezTo>
                  <a:pt x="2857785" y="5576833"/>
                  <a:pt x="2865197" y="5581774"/>
                  <a:pt x="2852844" y="5574362"/>
                </a:cubicBezTo>
                <a:cubicBezTo>
                  <a:pt x="2857785" y="5571891"/>
                  <a:pt x="2860256" y="5564480"/>
                  <a:pt x="2865197" y="5562009"/>
                </a:cubicBezTo>
                <a:cubicBezTo>
                  <a:pt x="2835549" y="5547186"/>
                  <a:pt x="2810844" y="5586715"/>
                  <a:pt x="2823197" y="5517540"/>
                </a:cubicBezTo>
                <a:cubicBezTo>
                  <a:pt x="2828138" y="5492834"/>
                  <a:pt x="2833080" y="5480481"/>
                  <a:pt x="2833080" y="5458247"/>
                </a:cubicBezTo>
                <a:cubicBezTo>
                  <a:pt x="2833080" y="5433541"/>
                  <a:pt x="2823197" y="5413777"/>
                  <a:pt x="2830609" y="5389072"/>
                </a:cubicBezTo>
                <a:cubicBezTo>
                  <a:pt x="2830609" y="5386601"/>
                  <a:pt x="2847903" y="5364366"/>
                  <a:pt x="2852844" y="5349543"/>
                </a:cubicBezTo>
                <a:cubicBezTo>
                  <a:pt x="2865197" y="5322367"/>
                  <a:pt x="2877551" y="5290250"/>
                  <a:pt x="2882491" y="5260604"/>
                </a:cubicBezTo>
                <a:cubicBezTo>
                  <a:pt x="2894844" y="5206252"/>
                  <a:pt x="2880021" y="5149429"/>
                  <a:pt x="2884962" y="5097548"/>
                </a:cubicBezTo>
                <a:cubicBezTo>
                  <a:pt x="2889903" y="5053078"/>
                  <a:pt x="2912138" y="5006138"/>
                  <a:pt x="2917079" y="4964139"/>
                </a:cubicBezTo>
                <a:cubicBezTo>
                  <a:pt x="2919550" y="4939433"/>
                  <a:pt x="2919550" y="4917198"/>
                  <a:pt x="2922021" y="4894964"/>
                </a:cubicBezTo>
                <a:cubicBezTo>
                  <a:pt x="2926962" y="4860376"/>
                  <a:pt x="2929432" y="4835671"/>
                  <a:pt x="2924491" y="4801083"/>
                </a:cubicBezTo>
                <a:cubicBezTo>
                  <a:pt x="2919550" y="4759084"/>
                  <a:pt x="2922021" y="4746731"/>
                  <a:pt x="2889903" y="4722026"/>
                </a:cubicBezTo>
                <a:cubicBezTo>
                  <a:pt x="2862726" y="4699791"/>
                  <a:pt x="2835549" y="4687438"/>
                  <a:pt x="2803432" y="4670144"/>
                </a:cubicBezTo>
                <a:cubicBezTo>
                  <a:pt x="2746609" y="4635557"/>
                  <a:pt x="2741668" y="4596028"/>
                  <a:pt x="2709550" y="4541676"/>
                </a:cubicBezTo>
                <a:cubicBezTo>
                  <a:pt x="2692256" y="4509559"/>
                  <a:pt x="2682374" y="4472501"/>
                  <a:pt x="2665080" y="4440384"/>
                </a:cubicBezTo>
                <a:cubicBezTo>
                  <a:pt x="2650256" y="4413208"/>
                  <a:pt x="2623080" y="4400856"/>
                  <a:pt x="2608256" y="4376150"/>
                </a:cubicBezTo>
                <a:cubicBezTo>
                  <a:pt x="2608256" y="4373680"/>
                  <a:pt x="2595903" y="4336621"/>
                  <a:pt x="2598373" y="4326738"/>
                </a:cubicBezTo>
                <a:cubicBezTo>
                  <a:pt x="2605786" y="4299562"/>
                  <a:pt x="2657667" y="4299562"/>
                  <a:pt x="2637903" y="4262504"/>
                </a:cubicBezTo>
                <a:cubicBezTo>
                  <a:pt x="2615668" y="4302033"/>
                  <a:pt x="2610727" y="4240270"/>
                  <a:pt x="2615668" y="4225446"/>
                </a:cubicBezTo>
                <a:cubicBezTo>
                  <a:pt x="2618139" y="4215564"/>
                  <a:pt x="2630491" y="4203212"/>
                  <a:pt x="2635432" y="4193330"/>
                </a:cubicBezTo>
                <a:cubicBezTo>
                  <a:pt x="2642844" y="4180977"/>
                  <a:pt x="2635432" y="4180977"/>
                  <a:pt x="2642844" y="4173565"/>
                </a:cubicBezTo>
                <a:cubicBezTo>
                  <a:pt x="2645315" y="4171094"/>
                  <a:pt x="2657667" y="4168624"/>
                  <a:pt x="2662610" y="4163683"/>
                </a:cubicBezTo>
                <a:cubicBezTo>
                  <a:pt x="2672492" y="4153801"/>
                  <a:pt x="2670021" y="4138977"/>
                  <a:pt x="2682374" y="4126625"/>
                </a:cubicBezTo>
                <a:cubicBezTo>
                  <a:pt x="2689785" y="4119213"/>
                  <a:pt x="2699669" y="4124154"/>
                  <a:pt x="2707080" y="4116743"/>
                </a:cubicBezTo>
                <a:cubicBezTo>
                  <a:pt x="2714491" y="4109331"/>
                  <a:pt x="2721902" y="4089567"/>
                  <a:pt x="2729315" y="4079685"/>
                </a:cubicBezTo>
                <a:cubicBezTo>
                  <a:pt x="2702138" y="4089567"/>
                  <a:pt x="2721902" y="4022862"/>
                  <a:pt x="2714491" y="4003098"/>
                </a:cubicBezTo>
                <a:cubicBezTo>
                  <a:pt x="2709550" y="3980863"/>
                  <a:pt x="2674962" y="3968510"/>
                  <a:pt x="2692256" y="3943805"/>
                </a:cubicBezTo>
                <a:cubicBezTo>
                  <a:pt x="2665080" y="3941334"/>
                  <a:pt x="2665080" y="3919099"/>
                  <a:pt x="2637903" y="3943805"/>
                </a:cubicBezTo>
                <a:cubicBezTo>
                  <a:pt x="2635432" y="3946276"/>
                  <a:pt x="2625550" y="3948746"/>
                  <a:pt x="2623080" y="3953687"/>
                </a:cubicBezTo>
                <a:cubicBezTo>
                  <a:pt x="2620609" y="3958628"/>
                  <a:pt x="2630491" y="3970981"/>
                  <a:pt x="2632962" y="3968510"/>
                </a:cubicBezTo>
                <a:cubicBezTo>
                  <a:pt x="2623080" y="3978392"/>
                  <a:pt x="2608256" y="3993216"/>
                  <a:pt x="2605786" y="3963569"/>
                </a:cubicBezTo>
                <a:cubicBezTo>
                  <a:pt x="2588491" y="3970981"/>
                  <a:pt x="2573668" y="3933923"/>
                  <a:pt x="2548962" y="3951217"/>
                </a:cubicBezTo>
                <a:cubicBezTo>
                  <a:pt x="2546492" y="3943805"/>
                  <a:pt x="2539080" y="3938864"/>
                  <a:pt x="2534138" y="3933923"/>
                </a:cubicBezTo>
                <a:cubicBezTo>
                  <a:pt x="2534138" y="3936393"/>
                  <a:pt x="2534138" y="3938864"/>
                  <a:pt x="2534138" y="3941334"/>
                </a:cubicBezTo>
                <a:cubicBezTo>
                  <a:pt x="2516845" y="3933923"/>
                  <a:pt x="2502020" y="3901806"/>
                  <a:pt x="2477315" y="3894394"/>
                </a:cubicBezTo>
                <a:cubicBezTo>
                  <a:pt x="2482256" y="3901806"/>
                  <a:pt x="2479786" y="3899335"/>
                  <a:pt x="2479786" y="3906747"/>
                </a:cubicBezTo>
                <a:cubicBezTo>
                  <a:pt x="2450139" y="3899335"/>
                  <a:pt x="2464962" y="3882041"/>
                  <a:pt x="2457551" y="3864748"/>
                </a:cubicBezTo>
                <a:cubicBezTo>
                  <a:pt x="2450139" y="3844983"/>
                  <a:pt x="2400727" y="3815337"/>
                  <a:pt x="2410609" y="3802984"/>
                </a:cubicBezTo>
                <a:cubicBezTo>
                  <a:pt x="2393315" y="3770867"/>
                  <a:pt x="2299433" y="3815337"/>
                  <a:pt x="2356257" y="3753573"/>
                </a:cubicBezTo>
                <a:cubicBezTo>
                  <a:pt x="2368609" y="3738750"/>
                  <a:pt x="2376021" y="3723927"/>
                  <a:pt x="2398257" y="3716515"/>
                </a:cubicBezTo>
                <a:cubicBezTo>
                  <a:pt x="2408139" y="3714045"/>
                  <a:pt x="2422344" y="3712192"/>
                  <a:pt x="2436859" y="3711575"/>
                </a:cubicBezTo>
                <a:close/>
                <a:moveTo>
                  <a:pt x="4340042" y="3701693"/>
                </a:moveTo>
                <a:cubicBezTo>
                  <a:pt x="4342513" y="3704164"/>
                  <a:pt x="4344983" y="3699223"/>
                  <a:pt x="4347454" y="3706634"/>
                </a:cubicBezTo>
                <a:cubicBezTo>
                  <a:pt x="4337572" y="3711576"/>
                  <a:pt x="4342513" y="3704164"/>
                  <a:pt x="4340042" y="3701693"/>
                </a:cubicBezTo>
                <a:close/>
                <a:moveTo>
                  <a:pt x="3186320" y="3689340"/>
                </a:moveTo>
                <a:cubicBezTo>
                  <a:pt x="3188790" y="3691811"/>
                  <a:pt x="3191260" y="3694281"/>
                  <a:pt x="3191260" y="3696752"/>
                </a:cubicBezTo>
                <a:cubicBezTo>
                  <a:pt x="3186320" y="3699223"/>
                  <a:pt x="3181379" y="3704164"/>
                  <a:pt x="3176437" y="3704164"/>
                </a:cubicBezTo>
                <a:cubicBezTo>
                  <a:pt x="3173966" y="3694281"/>
                  <a:pt x="3178907" y="3694281"/>
                  <a:pt x="3186320" y="3689340"/>
                </a:cubicBezTo>
                <a:close/>
                <a:moveTo>
                  <a:pt x="4300823" y="3687486"/>
                </a:moveTo>
                <a:cubicBezTo>
                  <a:pt x="4302984" y="3688104"/>
                  <a:pt x="4305455" y="3689339"/>
                  <a:pt x="4307925" y="3689339"/>
                </a:cubicBezTo>
                <a:cubicBezTo>
                  <a:pt x="4302984" y="3689339"/>
                  <a:pt x="4300514" y="3689339"/>
                  <a:pt x="4295572" y="3689339"/>
                </a:cubicBezTo>
                <a:cubicBezTo>
                  <a:pt x="4296808" y="3686869"/>
                  <a:pt x="4298661" y="3686869"/>
                  <a:pt x="4300823" y="3687486"/>
                </a:cubicBezTo>
                <a:close/>
                <a:moveTo>
                  <a:pt x="2289561" y="3672047"/>
                </a:moveTo>
                <a:cubicBezTo>
                  <a:pt x="2298209" y="3678223"/>
                  <a:pt x="2305621" y="3684399"/>
                  <a:pt x="2310253" y="3690885"/>
                </a:cubicBezTo>
                <a:lnTo>
                  <a:pt x="2312589" y="3702925"/>
                </a:lnTo>
                <a:lnTo>
                  <a:pt x="2316698" y="3701693"/>
                </a:lnTo>
                <a:cubicBezTo>
                  <a:pt x="2320403" y="3695517"/>
                  <a:pt x="2314844" y="3686870"/>
                  <a:pt x="2307432" y="3679150"/>
                </a:cubicBezTo>
                <a:lnTo>
                  <a:pt x="2299017" y="3672137"/>
                </a:lnTo>
                <a:close/>
                <a:moveTo>
                  <a:pt x="4265926" y="3669576"/>
                </a:moveTo>
                <a:cubicBezTo>
                  <a:pt x="4270867" y="3672047"/>
                  <a:pt x="4273338" y="3669576"/>
                  <a:pt x="4275809" y="3669576"/>
                </a:cubicBezTo>
                <a:cubicBezTo>
                  <a:pt x="4273338" y="3672047"/>
                  <a:pt x="4275809" y="3676988"/>
                  <a:pt x="4268397" y="3676988"/>
                </a:cubicBezTo>
                <a:cubicBezTo>
                  <a:pt x="4268397" y="3674518"/>
                  <a:pt x="4268397" y="3672047"/>
                  <a:pt x="4265926" y="3669576"/>
                </a:cubicBezTo>
                <a:close/>
                <a:moveTo>
                  <a:pt x="8638706" y="3629004"/>
                </a:moveTo>
                <a:cubicBezTo>
                  <a:pt x="8651908" y="3625878"/>
                  <a:pt x="8667195" y="3635606"/>
                  <a:pt x="8678313" y="3630047"/>
                </a:cubicBezTo>
                <a:cubicBezTo>
                  <a:pt x="8673372" y="3654752"/>
                  <a:pt x="8688196" y="3669575"/>
                  <a:pt x="8678313" y="3696751"/>
                </a:cubicBezTo>
                <a:cubicBezTo>
                  <a:pt x="8668430" y="3718986"/>
                  <a:pt x="8653607" y="3714045"/>
                  <a:pt x="8658548" y="3741221"/>
                </a:cubicBezTo>
                <a:cubicBezTo>
                  <a:pt x="8665959" y="3793102"/>
                  <a:pt x="8698078" y="3736280"/>
                  <a:pt x="8707960" y="3775808"/>
                </a:cubicBezTo>
                <a:cubicBezTo>
                  <a:pt x="8712901" y="3768397"/>
                  <a:pt x="8710430" y="3773338"/>
                  <a:pt x="8710430" y="3765926"/>
                </a:cubicBezTo>
                <a:cubicBezTo>
                  <a:pt x="8717842" y="3768397"/>
                  <a:pt x="8725254" y="3770867"/>
                  <a:pt x="8730194" y="3775808"/>
                </a:cubicBezTo>
                <a:cubicBezTo>
                  <a:pt x="8722782" y="3780750"/>
                  <a:pt x="8724635" y="3785073"/>
                  <a:pt x="8728033" y="3790632"/>
                </a:cubicBezTo>
                <a:lnTo>
                  <a:pt x="8731817" y="3802479"/>
                </a:lnTo>
                <a:lnTo>
                  <a:pt x="8710430" y="3789705"/>
                </a:lnTo>
                <a:cubicBezTo>
                  <a:pt x="8704254" y="3783220"/>
                  <a:pt x="8698078" y="3775808"/>
                  <a:pt x="8688196" y="3770867"/>
                </a:cubicBezTo>
                <a:cubicBezTo>
                  <a:pt x="8690666" y="3778279"/>
                  <a:pt x="8690666" y="3783220"/>
                  <a:pt x="8693136" y="3790632"/>
                </a:cubicBezTo>
                <a:cubicBezTo>
                  <a:pt x="8688196" y="3788161"/>
                  <a:pt x="8675843" y="3773338"/>
                  <a:pt x="8665959" y="3770867"/>
                </a:cubicBezTo>
                <a:cubicBezTo>
                  <a:pt x="8658548" y="3768397"/>
                  <a:pt x="8656077" y="3783220"/>
                  <a:pt x="8648666" y="3780749"/>
                </a:cubicBezTo>
                <a:cubicBezTo>
                  <a:pt x="8623960" y="3768397"/>
                  <a:pt x="8646195" y="3753574"/>
                  <a:pt x="8631372" y="3746162"/>
                </a:cubicBezTo>
                <a:cubicBezTo>
                  <a:pt x="8628901" y="3748633"/>
                  <a:pt x="8631372" y="3753574"/>
                  <a:pt x="8628901" y="3756044"/>
                </a:cubicBezTo>
                <a:cubicBezTo>
                  <a:pt x="8614078" y="3741221"/>
                  <a:pt x="8611608" y="3721457"/>
                  <a:pt x="8606666" y="3701692"/>
                </a:cubicBezTo>
                <a:cubicBezTo>
                  <a:pt x="8638784" y="3721457"/>
                  <a:pt x="8616548" y="3652281"/>
                  <a:pt x="8626431" y="3637458"/>
                </a:cubicBezTo>
                <a:cubicBezTo>
                  <a:pt x="8630137" y="3632517"/>
                  <a:pt x="8634306" y="3630047"/>
                  <a:pt x="8638706" y="3629004"/>
                </a:cubicBezTo>
                <a:close/>
                <a:moveTo>
                  <a:pt x="2697935" y="3626881"/>
                </a:moveTo>
                <a:cubicBezTo>
                  <a:pt x="2703030" y="3626650"/>
                  <a:pt x="2709515" y="3627576"/>
                  <a:pt x="2716927" y="3630047"/>
                </a:cubicBezTo>
                <a:cubicBezTo>
                  <a:pt x="2729280" y="3632518"/>
                  <a:pt x="2736692" y="3637459"/>
                  <a:pt x="2741633" y="3647341"/>
                </a:cubicBezTo>
                <a:cubicBezTo>
                  <a:pt x="2726810" y="3644870"/>
                  <a:pt x="2716927" y="3652282"/>
                  <a:pt x="2702104" y="3649812"/>
                </a:cubicBezTo>
                <a:cubicBezTo>
                  <a:pt x="2679869" y="3638694"/>
                  <a:pt x="2682648" y="3627576"/>
                  <a:pt x="2697935" y="3626881"/>
                </a:cubicBezTo>
                <a:close/>
                <a:moveTo>
                  <a:pt x="3027311" y="3625487"/>
                </a:moveTo>
                <a:cubicBezTo>
                  <a:pt x="3033879" y="3625878"/>
                  <a:pt x="3043028" y="3627267"/>
                  <a:pt x="3055381" y="3630047"/>
                </a:cubicBezTo>
                <a:cubicBezTo>
                  <a:pt x="3061865" y="3668958"/>
                  <a:pt x="2981341" y="3622751"/>
                  <a:pt x="3027311" y="3625487"/>
                </a:cubicBezTo>
                <a:close/>
                <a:moveTo>
                  <a:pt x="2830560" y="3612754"/>
                </a:moveTo>
                <a:cubicBezTo>
                  <a:pt x="2830560" y="3615224"/>
                  <a:pt x="2840443" y="3612754"/>
                  <a:pt x="2840443" y="3612754"/>
                </a:cubicBezTo>
                <a:cubicBezTo>
                  <a:pt x="2840443" y="3610283"/>
                  <a:pt x="2845385" y="3617695"/>
                  <a:pt x="2845385" y="3620165"/>
                </a:cubicBezTo>
                <a:cubicBezTo>
                  <a:pt x="2837972" y="3617695"/>
                  <a:pt x="2835502" y="3617695"/>
                  <a:pt x="2830560" y="3612754"/>
                </a:cubicBezTo>
                <a:close/>
                <a:moveTo>
                  <a:pt x="2899903" y="3582411"/>
                </a:moveTo>
                <a:cubicBezTo>
                  <a:pt x="2920749" y="3584496"/>
                  <a:pt x="2937425" y="3599782"/>
                  <a:pt x="2954101" y="3605341"/>
                </a:cubicBezTo>
                <a:cubicBezTo>
                  <a:pt x="2949159" y="3607811"/>
                  <a:pt x="2946690" y="3607811"/>
                  <a:pt x="2944218" y="3610282"/>
                </a:cubicBezTo>
                <a:cubicBezTo>
                  <a:pt x="2954101" y="3610282"/>
                  <a:pt x="2973866" y="3615223"/>
                  <a:pt x="2978807" y="3625105"/>
                </a:cubicBezTo>
                <a:cubicBezTo>
                  <a:pt x="2983748" y="3642399"/>
                  <a:pt x="2963984" y="3632516"/>
                  <a:pt x="2961512" y="3632516"/>
                </a:cubicBezTo>
                <a:cubicBezTo>
                  <a:pt x="2949159" y="3637458"/>
                  <a:pt x="2931866" y="3637458"/>
                  <a:pt x="2919513" y="3639928"/>
                </a:cubicBezTo>
                <a:cubicBezTo>
                  <a:pt x="2914572" y="3642399"/>
                  <a:pt x="2914572" y="3632516"/>
                  <a:pt x="2909631" y="3632516"/>
                </a:cubicBezTo>
                <a:cubicBezTo>
                  <a:pt x="2907160" y="3632516"/>
                  <a:pt x="2889866" y="3647340"/>
                  <a:pt x="2892337" y="3647340"/>
                </a:cubicBezTo>
                <a:cubicBezTo>
                  <a:pt x="2883072" y="3645487"/>
                  <a:pt x="2880756" y="3650583"/>
                  <a:pt x="2879135" y="3641781"/>
                </a:cubicBezTo>
                <a:lnTo>
                  <a:pt x="2878398" y="3635320"/>
                </a:lnTo>
                <a:lnTo>
                  <a:pt x="2877502" y="3642399"/>
                </a:lnTo>
                <a:cubicBezTo>
                  <a:pt x="2862679" y="3634987"/>
                  <a:pt x="2823149" y="3630046"/>
                  <a:pt x="2815738" y="3642399"/>
                </a:cubicBezTo>
                <a:cubicBezTo>
                  <a:pt x="2771267" y="3620164"/>
                  <a:pt x="2845384" y="3627575"/>
                  <a:pt x="2860207" y="3625105"/>
                </a:cubicBezTo>
                <a:cubicBezTo>
                  <a:pt x="2842913" y="3615223"/>
                  <a:pt x="2852796" y="3590517"/>
                  <a:pt x="2828090" y="3592988"/>
                </a:cubicBezTo>
                <a:cubicBezTo>
                  <a:pt x="2830561" y="3585577"/>
                  <a:pt x="2841678" y="3583106"/>
                  <a:pt x="2853105" y="3584033"/>
                </a:cubicBezTo>
                <a:lnTo>
                  <a:pt x="2878256" y="3594728"/>
                </a:lnTo>
                <a:lnTo>
                  <a:pt x="2877514" y="3585576"/>
                </a:lnTo>
                <a:cubicBezTo>
                  <a:pt x="2885543" y="3582488"/>
                  <a:pt x="2892955" y="3581716"/>
                  <a:pt x="2899903" y="3582411"/>
                </a:cubicBezTo>
                <a:close/>
                <a:moveTo>
                  <a:pt x="8325025" y="3578165"/>
                </a:moveTo>
                <a:cubicBezTo>
                  <a:pt x="8354672" y="3578165"/>
                  <a:pt x="8317614" y="3634988"/>
                  <a:pt x="8297849" y="3634988"/>
                </a:cubicBezTo>
                <a:cubicBezTo>
                  <a:pt x="8241027" y="3637459"/>
                  <a:pt x="8287967" y="3578165"/>
                  <a:pt x="8325025" y="3578165"/>
                </a:cubicBezTo>
                <a:close/>
                <a:moveTo>
                  <a:pt x="2427868" y="3560872"/>
                </a:moveTo>
                <a:cubicBezTo>
                  <a:pt x="2425397" y="3563343"/>
                  <a:pt x="2425397" y="3568284"/>
                  <a:pt x="2420456" y="3570754"/>
                </a:cubicBezTo>
                <a:cubicBezTo>
                  <a:pt x="2420456" y="3563343"/>
                  <a:pt x="2425397" y="3563343"/>
                  <a:pt x="2427868" y="3560872"/>
                </a:cubicBezTo>
                <a:close/>
                <a:moveTo>
                  <a:pt x="2840450" y="3536167"/>
                </a:moveTo>
                <a:cubicBezTo>
                  <a:pt x="2837979" y="3546049"/>
                  <a:pt x="2837979" y="3550991"/>
                  <a:pt x="2823156" y="3550991"/>
                </a:cubicBezTo>
                <a:cubicBezTo>
                  <a:pt x="2825626" y="3541108"/>
                  <a:pt x="2830567" y="3538638"/>
                  <a:pt x="2840450" y="3536167"/>
                </a:cubicBezTo>
                <a:close/>
                <a:moveTo>
                  <a:pt x="2534080" y="3531226"/>
                </a:moveTo>
                <a:lnTo>
                  <a:pt x="2539264" y="3532410"/>
                </a:lnTo>
                <a:lnTo>
                  <a:pt x="2539022" y="3533696"/>
                </a:lnTo>
                <a:cubicBezTo>
                  <a:pt x="2536552" y="3533696"/>
                  <a:pt x="2536552" y="3531226"/>
                  <a:pt x="2534080" y="3531226"/>
                </a:cubicBezTo>
                <a:close/>
                <a:moveTo>
                  <a:pt x="2546433" y="3521343"/>
                </a:moveTo>
                <a:cubicBezTo>
                  <a:pt x="2546433" y="3527519"/>
                  <a:pt x="2546433" y="3531843"/>
                  <a:pt x="2544889" y="3533696"/>
                </a:cubicBezTo>
                <a:lnTo>
                  <a:pt x="2539264" y="3532410"/>
                </a:lnTo>
                <a:lnTo>
                  <a:pt x="2540875" y="3523814"/>
                </a:lnTo>
                <a:cubicBezTo>
                  <a:pt x="2542110" y="3522578"/>
                  <a:pt x="2543963" y="3522578"/>
                  <a:pt x="2546433" y="3521343"/>
                </a:cubicBezTo>
                <a:close/>
                <a:moveTo>
                  <a:pt x="2865155" y="3518873"/>
                </a:moveTo>
                <a:cubicBezTo>
                  <a:pt x="2870096" y="3521344"/>
                  <a:pt x="2877508" y="3521344"/>
                  <a:pt x="2884920" y="3526285"/>
                </a:cubicBezTo>
                <a:cubicBezTo>
                  <a:pt x="2872567" y="3523814"/>
                  <a:pt x="2857744" y="3523814"/>
                  <a:pt x="2865155" y="3518873"/>
                </a:cubicBezTo>
                <a:close/>
                <a:moveTo>
                  <a:pt x="2842611" y="3504666"/>
                </a:moveTo>
                <a:cubicBezTo>
                  <a:pt x="2844155" y="3505284"/>
                  <a:pt x="2845391" y="3506519"/>
                  <a:pt x="2847861" y="3506519"/>
                </a:cubicBezTo>
                <a:cubicBezTo>
                  <a:pt x="2842920" y="3504049"/>
                  <a:pt x="2840449" y="3504049"/>
                  <a:pt x="2835508" y="3506519"/>
                </a:cubicBezTo>
                <a:cubicBezTo>
                  <a:pt x="2839214" y="3504049"/>
                  <a:pt x="2841067" y="3504049"/>
                  <a:pt x="2842611" y="3504666"/>
                </a:cubicBezTo>
                <a:close/>
                <a:moveTo>
                  <a:pt x="2669960" y="3499108"/>
                </a:moveTo>
                <a:cubicBezTo>
                  <a:pt x="2679843" y="3499108"/>
                  <a:pt x="2682313" y="3504049"/>
                  <a:pt x="2689725" y="3506520"/>
                </a:cubicBezTo>
                <a:cubicBezTo>
                  <a:pt x="2694666" y="3511461"/>
                  <a:pt x="2699607" y="3508990"/>
                  <a:pt x="2699607" y="3518873"/>
                </a:cubicBezTo>
                <a:cubicBezTo>
                  <a:pt x="2689725" y="3513932"/>
                  <a:pt x="2677372" y="3504049"/>
                  <a:pt x="2669960" y="3499108"/>
                </a:cubicBezTo>
                <a:close/>
                <a:moveTo>
                  <a:pt x="2806404" y="3495312"/>
                </a:moveTo>
                <a:lnTo>
                  <a:pt x="2812038" y="3497873"/>
                </a:lnTo>
                <a:cubicBezTo>
                  <a:pt x="2813274" y="3500962"/>
                  <a:pt x="2810803" y="3505285"/>
                  <a:pt x="2803391" y="3511462"/>
                </a:cubicBezTo>
                <a:cubicBezTo>
                  <a:pt x="2803391" y="3506521"/>
                  <a:pt x="2805862" y="3499109"/>
                  <a:pt x="2808332" y="3496638"/>
                </a:cubicBezTo>
                <a:close/>
                <a:moveTo>
                  <a:pt x="7732095" y="3494167"/>
                </a:moveTo>
                <a:cubicBezTo>
                  <a:pt x="7734567" y="3499108"/>
                  <a:pt x="7744449" y="3494167"/>
                  <a:pt x="7737038" y="3506520"/>
                </a:cubicBezTo>
                <a:cubicBezTo>
                  <a:pt x="7727154" y="3504049"/>
                  <a:pt x="7734567" y="3501579"/>
                  <a:pt x="7732095" y="3494167"/>
                </a:cubicBezTo>
                <a:close/>
                <a:moveTo>
                  <a:pt x="2798450" y="3491697"/>
                </a:moveTo>
                <a:cubicBezTo>
                  <a:pt x="2799685" y="3492932"/>
                  <a:pt x="2801538" y="3492932"/>
                  <a:pt x="2803391" y="3493241"/>
                </a:cubicBezTo>
                <a:lnTo>
                  <a:pt x="2806404" y="3495312"/>
                </a:lnTo>
                <a:close/>
                <a:moveTo>
                  <a:pt x="2577624" y="3483976"/>
                </a:moveTo>
                <a:cubicBezTo>
                  <a:pt x="2591521" y="3483049"/>
                  <a:pt x="2605727" y="3484285"/>
                  <a:pt x="2620550" y="3489226"/>
                </a:cubicBezTo>
                <a:cubicBezTo>
                  <a:pt x="2652667" y="3499108"/>
                  <a:pt x="2674902" y="3518872"/>
                  <a:pt x="2711960" y="3528754"/>
                </a:cubicBezTo>
                <a:cubicBezTo>
                  <a:pt x="2744077" y="3553459"/>
                  <a:pt x="2766312" y="3553459"/>
                  <a:pt x="2803370" y="3573224"/>
                </a:cubicBezTo>
                <a:cubicBezTo>
                  <a:pt x="2788546" y="3592988"/>
                  <a:pt x="2719371" y="3592988"/>
                  <a:pt x="2697136" y="3585576"/>
                </a:cubicBezTo>
                <a:cubicBezTo>
                  <a:pt x="2731724" y="3568283"/>
                  <a:pt x="2709489" y="3573224"/>
                  <a:pt x="2697136" y="3560871"/>
                </a:cubicBezTo>
                <a:cubicBezTo>
                  <a:pt x="2679843" y="3546048"/>
                  <a:pt x="2669960" y="3541107"/>
                  <a:pt x="2650196" y="3533695"/>
                </a:cubicBezTo>
                <a:cubicBezTo>
                  <a:pt x="2627961" y="3523813"/>
                  <a:pt x="2581021" y="3523813"/>
                  <a:pt x="2568668" y="3508990"/>
                </a:cubicBezTo>
                <a:cubicBezTo>
                  <a:pt x="2573609" y="3506519"/>
                  <a:pt x="2576080" y="3506519"/>
                  <a:pt x="2581021" y="3504049"/>
                </a:cubicBezTo>
                <a:cubicBezTo>
                  <a:pt x="2543963" y="3484284"/>
                  <a:pt x="2519257" y="3536166"/>
                  <a:pt x="2487140" y="3526284"/>
                </a:cubicBezTo>
                <a:cubicBezTo>
                  <a:pt x="2509375" y="3516401"/>
                  <a:pt x="2504434" y="3501578"/>
                  <a:pt x="2536551" y="3491696"/>
                </a:cubicBezTo>
                <a:cubicBezTo>
                  <a:pt x="2550139" y="3487990"/>
                  <a:pt x="2563727" y="3484902"/>
                  <a:pt x="2577624" y="3483976"/>
                </a:cubicBezTo>
                <a:close/>
                <a:moveTo>
                  <a:pt x="2701482" y="3449388"/>
                </a:moveTo>
                <a:cubicBezTo>
                  <a:pt x="2702717" y="3449080"/>
                  <a:pt x="2703335" y="3450933"/>
                  <a:pt x="2702100" y="3459580"/>
                </a:cubicBezTo>
                <a:cubicBezTo>
                  <a:pt x="2697158" y="3459580"/>
                  <a:pt x="2699629" y="3452168"/>
                  <a:pt x="2697158" y="3452168"/>
                </a:cubicBezTo>
                <a:cubicBezTo>
                  <a:pt x="2698394" y="3452168"/>
                  <a:pt x="2700247" y="3449697"/>
                  <a:pt x="2701482" y="3449388"/>
                </a:cubicBezTo>
                <a:close/>
                <a:moveTo>
                  <a:pt x="2697156" y="3442286"/>
                </a:moveTo>
                <a:cubicBezTo>
                  <a:pt x="2697156" y="3444757"/>
                  <a:pt x="2702097" y="3447227"/>
                  <a:pt x="2694686" y="3449698"/>
                </a:cubicBezTo>
                <a:cubicBezTo>
                  <a:pt x="2692215" y="3444757"/>
                  <a:pt x="2694686" y="3447227"/>
                  <a:pt x="2697156" y="3442286"/>
                </a:cubicBezTo>
                <a:close/>
                <a:moveTo>
                  <a:pt x="2585343" y="3430861"/>
                </a:moveTo>
                <a:cubicBezTo>
                  <a:pt x="2587813" y="3431169"/>
                  <a:pt x="2589666" y="3432405"/>
                  <a:pt x="2590902" y="3432405"/>
                </a:cubicBezTo>
                <a:cubicBezTo>
                  <a:pt x="2585960" y="3432405"/>
                  <a:pt x="2581019" y="3434875"/>
                  <a:pt x="2576078" y="3434875"/>
                </a:cubicBezTo>
                <a:cubicBezTo>
                  <a:pt x="2579784" y="3431169"/>
                  <a:pt x="2582872" y="3430552"/>
                  <a:pt x="2585343" y="3430861"/>
                </a:cubicBezTo>
                <a:close/>
                <a:moveTo>
                  <a:pt x="2756451" y="3427463"/>
                </a:moveTo>
                <a:cubicBezTo>
                  <a:pt x="2761393" y="3429934"/>
                  <a:pt x="2763863" y="3434875"/>
                  <a:pt x="2768804" y="3442286"/>
                </a:cubicBezTo>
                <a:cubicBezTo>
                  <a:pt x="2768804" y="3444757"/>
                  <a:pt x="2773746" y="3444757"/>
                  <a:pt x="2768804" y="3447227"/>
                </a:cubicBezTo>
                <a:cubicBezTo>
                  <a:pt x="2766334" y="3442286"/>
                  <a:pt x="2758922" y="3434875"/>
                  <a:pt x="2756451" y="3427463"/>
                </a:cubicBezTo>
                <a:close/>
                <a:moveTo>
                  <a:pt x="2686658" y="3413566"/>
                </a:moveTo>
                <a:cubicBezTo>
                  <a:pt x="2686658" y="3414493"/>
                  <a:pt x="2686040" y="3416346"/>
                  <a:pt x="2687276" y="3417581"/>
                </a:cubicBezTo>
                <a:cubicBezTo>
                  <a:pt x="2709511" y="3444757"/>
                  <a:pt x="2669982" y="3444757"/>
                  <a:pt x="2682335" y="3415111"/>
                </a:cubicBezTo>
                <a:cubicBezTo>
                  <a:pt x="2686040" y="3412640"/>
                  <a:pt x="2686658" y="3412640"/>
                  <a:pt x="2686658" y="3413566"/>
                </a:cubicBezTo>
                <a:close/>
                <a:moveTo>
                  <a:pt x="2744098" y="3412640"/>
                </a:moveTo>
                <a:lnTo>
                  <a:pt x="2744098" y="3417580"/>
                </a:lnTo>
                <a:cubicBezTo>
                  <a:pt x="2744098" y="3421904"/>
                  <a:pt x="2744098" y="3427462"/>
                  <a:pt x="2744098" y="3429933"/>
                </a:cubicBezTo>
                <a:cubicBezTo>
                  <a:pt x="2739157" y="3424992"/>
                  <a:pt x="2741628" y="3422522"/>
                  <a:pt x="2744098" y="3412640"/>
                </a:cubicBezTo>
                <a:close/>
                <a:moveTo>
                  <a:pt x="8653606" y="3410168"/>
                </a:moveTo>
                <a:cubicBezTo>
                  <a:pt x="8683253" y="3422521"/>
                  <a:pt x="8641253" y="3496637"/>
                  <a:pt x="8633842" y="3518872"/>
                </a:cubicBezTo>
                <a:cubicBezTo>
                  <a:pt x="8614078" y="3479344"/>
                  <a:pt x="8599254" y="3437344"/>
                  <a:pt x="8653606" y="3410168"/>
                </a:cubicBezTo>
                <a:close/>
                <a:moveTo>
                  <a:pt x="6533884" y="3378052"/>
                </a:moveTo>
                <a:cubicBezTo>
                  <a:pt x="6531413" y="3382993"/>
                  <a:pt x="6536355" y="3382993"/>
                  <a:pt x="6531413" y="3387934"/>
                </a:cubicBezTo>
                <a:cubicBezTo>
                  <a:pt x="6528942" y="3378052"/>
                  <a:pt x="6533884" y="3380523"/>
                  <a:pt x="6533884" y="3378052"/>
                </a:cubicBezTo>
                <a:close/>
                <a:moveTo>
                  <a:pt x="2716922" y="3370641"/>
                </a:moveTo>
                <a:lnTo>
                  <a:pt x="2716922" y="3375582"/>
                </a:lnTo>
                <a:lnTo>
                  <a:pt x="2716217" y="3373464"/>
                </a:lnTo>
                <a:close/>
                <a:moveTo>
                  <a:pt x="2714453" y="3368170"/>
                </a:moveTo>
                <a:lnTo>
                  <a:pt x="2716217" y="3373464"/>
                </a:lnTo>
                <a:lnTo>
                  <a:pt x="2711981" y="3390405"/>
                </a:lnTo>
                <a:cubicBezTo>
                  <a:pt x="2709511" y="3380523"/>
                  <a:pt x="2709511" y="3378053"/>
                  <a:pt x="2714453" y="3368170"/>
                </a:cubicBezTo>
                <a:close/>
                <a:moveTo>
                  <a:pt x="2689746" y="3360758"/>
                </a:moveTo>
                <a:cubicBezTo>
                  <a:pt x="2689746" y="3360758"/>
                  <a:pt x="2692217" y="3365700"/>
                  <a:pt x="2694687" y="3368170"/>
                </a:cubicBezTo>
                <a:cubicBezTo>
                  <a:pt x="2684805" y="3368170"/>
                  <a:pt x="2669982" y="3365700"/>
                  <a:pt x="2662570" y="3363229"/>
                </a:cubicBezTo>
                <a:cubicBezTo>
                  <a:pt x="2669982" y="3360758"/>
                  <a:pt x="2679864" y="3360758"/>
                  <a:pt x="2689746" y="3360758"/>
                </a:cubicBezTo>
                <a:close/>
                <a:moveTo>
                  <a:pt x="8856191" y="3358288"/>
                </a:moveTo>
                <a:cubicBezTo>
                  <a:pt x="8853721" y="3365700"/>
                  <a:pt x="8848780" y="3373111"/>
                  <a:pt x="8843839" y="3380523"/>
                </a:cubicBezTo>
                <a:cubicBezTo>
                  <a:pt x="8836426" y="3375582"/>
                  <a:pt x="8841367" y="3375582"/>
                  <a:pt x="8843839" y="3370641"/>
                </a:cubicBezTo>
                <a:cubicBezTo>
                  <a:pt x="8848780" y="3365700"/>
                  <a:pt x="8848780" y="3363229"/>
                  <a:pt x="8856191" y="3358288"/>
                </a:cubicBezTo>
                <a:close/>
                <a:moveTo>
                  <a:pt x="6701880" y="3355817"/>
                </a:moveTo>
                <a:cubicBezTo>
                  <a:pt x="6691998" y="3363229"/>
                  <a:pt x="6687057" y="3368170"/>
                  <a:pt x="6674704" y="3370641"/>
                </a:cubicBezTo>
                <a:cubicBezTo>
                  <a:pt x="6684586" y="3358288"/>
                  <a:pt x="6689527" y="3358288"/>
                  <a:pt x="6701880" y="3355817"/>
                </a:cubicBezTo>
                <a:close/>
                <a:moveTo>
                  <a:pt x="4557450" y="3316289"/>
                </a:moveTo>
                <a:cubicBezTo>
                  <a:pt x="4567332" y="3328642"/>
                  <a:pt x="4554979" y="3336053"/>
                  <a:pt x="4557450" y="3316289"/>
                </a:cubicBezTo>
                <a:close/>
                <a:moveTo>
                  <a:pt x="2156600" y="3306315"/>
                </a:moveTo>
                <a:lnTo>
                  <a:pt x="2158621" y="3306407"/>
                </a:lnTo>
                <a:cubicBezTo>
                  <a:pt x="2153680" y="3308877"/>
                  <a:pt x="2151208" y="3311348"/>
                  <a:pt x="2146267" y="3313818"/>
                </a:cubicBezTo>
                <a:close/>
                <a:moveTo>
                  <a:pt x="8896339" y="3302933"/>
                </a:moveTo>
                <a:cubicBezTo>
                  <a:pt x="8896493" y="3303473"/>
                  <a:pt x="8896339" y="3305172"/>
                  <a:pt x="8895721" y="3308878"/>
                </a:cubicBezTo>
                <a:cubicBezTo>
                  <a:pt x="8893250" y="3311348"/>
                  <a:pt x="8890780" y="3313819"/>
                  <a:pt x="8888308" y="3313819"/>
                </a:cubicBezTo>
                <a:cubicBezTo>
                  <a:pt x="8885838" y="3311348"/>
                  <a:pt x="8890780" y="3303937"/>
                  <a:pt x="8890780" y="3306407"/>
                </a:cubicBezTo>
                <a:cubicBezTo>
                  <a:pt x="8892632" y="3310112"/>
                  <a:pt x="8895875" y="3301311"/>
                  <a:pt x="8896339" y="3302933"/>
                </a:cubicBezTo>
                <a:close/>
                <a:moveTo>
                  <a:pt x="4540157" y="3301465"/>
                </a:moveTo>
                <a:cubicBezTo>
                  <a:pt x="4532745" y="3331112"/>
                  <a:pt x="4508040" y="3306406"/>
                  <a:pt x="4540157" y="3301465"/>
                </a:cubicBezTo>
                <a:close/>
                <a:moveTo>
                  <a:pt x="4609332" y="3296524"/>
                </a:moveTo>
                <a:cubicBezTo>
                  <a:pt x="4606861" y="3308877"/>
                  <a:pt x="4609332" y="3313818"/>
                  <a:pt x="4594508" y="3316289"/>
                </a:cubicBezTo>
                <a:cubicBezTo>
                  <a:pt x="4599449" y="3311347"/>
                  <a:pt x="4606861" y="3298995"/>
                  <a:pt x="4609332" y="3296524"/>
                </a:cubicBezTo>
                <a:close/>
                <a:moveTo>
                  <a:pt x="1489088" y="3286642"/>
                </a:moveTo>
                <a:cubicBezTo>
                  <a:pt x="1496500" y="3298995"/>
                  <a:pt x="1486618" y="3284172"/>
                  <a:pt x="1489088" y="3286642"/>
                </a:cubicBezTo>
                <a:close/>
                <a:moveTo>
                  <a:pt x="1667279" y="3284789"/>
                </a:moveTo>
                <a:cubicBezTo>
                  <a:pt x="1668824" y="3284789"/>
                  <a:pt x="1670677" y="3286642"/>
                  <a:pt x="1671913" y="3294054"/>
                </a:cubicBezTo>
                <a:cubicBezTo>
                  <a:pt x="1659559" y="3296525"/>
                  <a:pt x="1666971" y="3291584"/>
                  <a:pt x="1664500" y="3286642"/>
                </a:cubicBezTo>
                <a:cubicBezTo>
                  <a:pt x="1664500" y="3286642"/>
                  <a:pt x="1665736" y="3284789"/>
                  <a:pt x="1667279" y="3284789"/>
                </a:cubicBezTo>
                <a:close/>
                <a:moveTo>
                  <a:pt x="4624155" y="3279231"/>
                </a:moveTo>
                <a:cubicBezTo>
                  <a:pt x="4619214" y="3284172"/>
                  <a:pt x="4621685" y="3289113"/>
                  <a:pt x="4611802" y="3289113"/>
                </a:cubicBezTo>
                <a:cubicBezTo>
                  <a:pt x="4614273" y="3284172"/>
                  <a:pt x="4616743" y="3284172"/>
                  <a:pt x="4624155" y="3279231"/>
                </a:cubicBezTo>
                <a:close/>
                <a:moveTo>
                  <a:pt x="8925367" y="3239702"/>
                </a:moveTo>
                <a:cubicBezTo>
                  <a:pt x="8927838" y="3242173"/>
                  <a:pt x="8930308" y="3239702"/>
                  <a:pt x="8930308" y="3244643"/>
                </a:cubicBezTo>
                <a:cubicBezTo>
                  <a:pt x="8927838" y="3244643"/>
                  <a:pt x="8927838" y="3244643"/>
                  <a:pt x="8925367" y="3244643"/>
                </a:cubicBezTo>
                <a:cubicBezTo>
                  <a:pt x="8922896" y="3244643"/>
                  <a:pt x="8922896" y="3234761"/>
                  <a:pt x="8925367" y="3239702"/>
                </a:cubicBezTo>
                <a:close/>
                <a:moveTo>
                  <a:pt x="8942661" y="3229820"/>
                </a:moveTo>
                <a:cubicBezTo>
                  <a:pt x="8942661" y="3232290"/>
                  <a:pt x="8940189" y="3237231"/>
                  <a:pt x="8940189" y="3239702"/>
                </a:cubicBezTo>
                <a:cubicBezTo>
                  <a:pt x="8940189" y="3234761"/>
                  <a:pt x="8945132" y="3222408"/>
                  <a:pt x="8942661" y="3229820"/>
                </a:cubicBezTo>
                <a:close/>
                <a:moveTo>
                  <a:pt x="8875956" y="3158174"/>
                </a:moveTo>
                <a:cubicBezTo>
                  <a:pt x="8873486" y="3160645"/>
                  <a:pt x="8878427" y="3163116"/>
                  <a:pt x="8871015" y="3165586"/>
                </a:cubicBezTo>
                <a:cubicBezTo>
                  <a:pt x="8868544" y="3155704"/>
                  <a:pt x="8871015" y="3160645"/>
                  <a:pt x="8875956" y="3158174"/>
                </a:cubicBezTo>
                <a:close/>
                <a:moveTo>
                  <a:pt x="4520392" y="3153233"/>
                </a:moveTo>
                <a:cubicBezTo>
                  <a:pt x="4525333" y="3153233"/>
                  <a:pt x="4525333" y="3155704"/>
                  <a:pt x="4525333" y="3158174"/>
                </a:cubicBezTo>
                <a:cubicBezTo>
                  <a:pt x="4510510" y="3160645"/>
                  <a:pt x="4517921" y="3160645"/>
                  <a:pt x="4520392" y="3153233"/>
                </a:cubicBezTo>
                <a:close/>
                <a:moveTo>
                  <a:pt x="8883368" y="3147675"/>
                </a:moveTo>
                <a:cubicBezTo>
                  <a:pt x="8883986" y="3148292"/>
                  <a:pt x="8884603" y="3149527"/>
                  <a:pt x="8885839" y="3148292"/>
                </a:cubicBezTo>
                <a:cubicBezTo>
                  <a:pt x="8883368" y="3150763"/>
                  <a:pt x="8883368" y="3158174"/>
                  <a:pt x="8880896" y="3150763"/>
                </a:cubicBezTo>
                <a:cubicBezTo>
                  <a:pt x="8882132" y="3147057"/>
                  <a:pt x="8882750" y="3147057"/>
                  <a:pt x="8883368" y="3147675"/>
                </a:cubicBezTo>
                <a:close/>
                <a:moveTo>
                  <a:pt x="1481680" y="3145821"/>
                </a:moveTo>
                <a:cubicBezTo>
                  <a:pt x="1484150" y="3148292"/>
                  <a:pt x="1486621" y="3150763"/>
                  <a:pt x="1489091" y="3153233"/>
                </a:cubicBezTo>
                <a:cubicBezTo>
                  <a:pt x="1481680" y="3155704"/>
                  <a:pt x="1484150" y="3150763"/>
                  <a:pt x="1481680" y="3145821"/>
                </a:cubicBezTo>
                <a:close/>
                <a:moveTo>
                  <a:pt x="8809869" y="3132234"/>
                </a:moveTo>
                <a:cubicBezTo>
                  <a:pt x="8812340" y="3131616"/>
                  <a:pt x="8814193" y="3132234"/>
                  <a:pt x="8816663" y="3135940"/>
                </a:cubicBezTo>
                <a:cubicBezTo>
                  <a:pt x="8804310" y="3143351"/>
                  <a:pt x="8799368" y="3143351"/>
                  <a:pt x="8799368" y="3135940"/>
                </a:cubicBezTo>
                <a:cubicBezTo>
                  <a:pt x="8804310" y="3134704"/>
                  <a:pt x="8807398" y="3132851"/>
                  <a:pt x="8809869" y="3132234"/>
                </a:cubicBezTo>
                <a:close/>
                <a:moveTo>
                  <a:pt x="5343082" y="3116175"/>
                </a:moveTo>
                <a:cubicBezTo>
                  <a:pt x="5340612" y="3121116"/>
                  <a:pt x="5350494" y="3126058"/>
                  <a:pt x="5338141" y="3123587"/>
                </a:cubicBezTo>
                <a:cubicBezTo>
                  <a:pt x="5338141" y="3116175"/>
                  <a:pt x="5343082" y="3118646"/>
                  <a:pt x="5343082" y="3116175"/>
                </a:cubicBezTo>
                <a:close/>
                <a:moveTo>
                  <a:pt x="8935248" y="3116174"/>
                </a:moveTo>
                <a:cubicBezTo>
                  <a:pt x="8942660" y="3123586"/>
                  <a:pt x="8947601" y="3128527"/>
                  <a:pt x="8959954" y="3126057"/>
                </a:cubicBezTo>
                <a:cubicBezTo>
                  <a:pt x="8959954" y="3145821"/>
                  <a:pt x="8967365" y="3143350"/>
                  <a:pt x="8964895" y="3168056"/>
                </a:cubicBezTo>
                <a:cubicBezTo>
                  <a:pt x="8962424" y="3190291"/>
                  <a:pt x="8947601" y="3207584"/>
                  <a:pt x="8932778" y="3219937"/>
                </a:cubicBezTo>
                <a:cubicBezTo>
                  <a:pt x="8932778" y="3212525"/>
                  <a:pt x="8930307" y="3202643"/>
                  <a:pt x="8930307" y="3197702"/>
                </a:cubicBezTo>
                <a:cubicBezTo>
                  <a:pt x="8930307" y="3202643"/>
                  <a:pt x="8930307" y="3210055"/>
                  <a:pt x="8930307" y="3217467"/>
                </a:cubicBezTo>
                <a:cubicBezTo>
                  <a:pt x="8903131" y="3205114"/>
                  <a:pt x="8940189" y="3170526"/>
                  <a:pt x="8920425" y="3145821"/>
                </a:cubicBezTo>
                <a:cubicBezTo>
                  <a:pt x="8920425" y="3150762"/>
                  <a:pt x="8920425" y="3153232"/>
                  <a:pt x="8922896" y="3160644"/>
                </a:cubicBezTo>
                <a:cubicBezTo>
                  <a:pt x="8922896" y="3163115"/>
                  <a:pt x="8920425" y="3163115"/>
                  <a:pt x="8920425" y="3165585"/>
                </a:cubicBezTo>
                <a:lnTo>
                  <a:pt x="8913425" y="3166752"/>
                </a:lnTo>
                <a:lnTo>
                  <a:pt x="8914867" y="3170836"/>
                </a:lnTo>
                <a:cubicBezTo>
                  <a:pt x="8915485" y="3172380"/>
                  <a:pt x="8915485" y="3174233"/>
                  <a:pt x="8913013" y="3177939"/>
                </a:cubicBezTo>
                <a:lnTo>
                  <a:pt x="8913013" y="3166821"/>
                </a:lnTo>
                <a:lnTo>
                  <a:pt x="8905602" y="3168056"/>
                </a:lnTo>
                <a:cubicBezTo>
                  <a:pt x="8905602" y="3163115"/>
                  <a:pt x="8903131" y="3158173"/>
                  <a:pt x="8903131" y="3153232"/>
                </a:cubicBezTo>
                <a:cubicBezTo>
                  <a:pt x="8900660" y="3150762"/>
                  <a:pt x="8913013" y="3158173"/>
                  <a:pt x="8910543" y="3158173"/>
                </a:cubicBezTo>
                <a:cubicBezTo>
                  <a:pt x="8890778" y="3133468"/>
                  <a:pt x="8925366" y="3123586"/>
                  <a:pt x="8935248" y="3116174"/>
                </a:cubicBezTo>
                <a:close/>
                <a:moveTo>
                  <a:pt x="1442149" y="3108763"/>
                </a:moveTo>
                <a:cubicBezTo>
                  <a:pt x="1447090" y="3111234"/>
                  <a:pt x="1447090" y="3113705"/>
                  <a:pt x="1452031" y="3111234"/>
                </a:cubicBezTo>
                <a:cubicBezTo>
                  <a:pt x="1444621" y="3118646"/>
                  <a:pt x="1447090" y="3111234"/>
                  <a:pt x="1442149" y="3108763"/>
                </a:cubicBezTo>
                <a:close/>
                <a:moveTo>
                  <a:pt x="8888309" y="3101352"/>
                </a:moveTo>
                <a:cubicBezTo>
                  <a:pt x="8888309" y="3106293"/>
                  <a:pt x="8890779" y="3106293"/>
                  <a:pt x="8885838" y="3108764"/>
                </a:cubicBezTo>
                <a:cubicBezTo>
                  <a:pt x="8883367" y="3103823"/>
                  <a:pt x="8885838" y="3106293"/>
                  <a:pt x="8888309" y="3101352"/>
                </a:cubicBezTo>
                <a:close/>
                <a:moveTo>
                  <a:pt x="9026658" y="3101351"/>
                </a:moveTo>
                <a:cubicBezTo>
                  <a:pt x="9048893" y="3103822"/>
                  <a:pt x="9058775" y="3121116"/>
                  <a:pt x="9036540" y="3138409"/>
                </a:cubicBezTo>
                <a:cubicBezTo>
                  <a:pt x="9006894" y="3116175"/>
                  <a:pt x="9014305" y="3158174"/>
                  <a:pt x="8999482" y="3158174"/>
                </a:cubicBezTo>
                <a:cubicBezTo>
                  <a:pt x="8989600" y="3158174"/>
                  <a:pt x="8982188" y="3140880"/>
                  <a:pt x="8974776" y="3135939"/>
                </a:cubicBezTo>
                <a:cubicBezTo>
                  <a:pt x="8977247" y="3130998"/>
                  <a:pt x="9019247" y="3101351"/>
                  <a:pt x="9026658" y="3101351"/>
                </a:cubicBezTo>
                <a:close/>
                <a:moveTo>
                  <a:pt x="9061246" y="3091469"/>
                </a:moveTo>
                <a:cubicBezTo>
                  <a:pt x="9058776" y="3098881"/>
                  <a:pt x="9063717" y="3106293"/>
                  <a:pt x="9051363" y="3103822"/>
                </a:cubicBezTo>
                <a:cubicBezTo>
                  <a:pt x="9053835" y="3098881"/>
                  <a:pt x="9056306" y="3096410"/>
                  <a:pt x="9061246" y="3091469"/>
                </a:cubicBezTo>
                <a:close/>
                <a:moveTo>
                  <a:pt x="5742384" y="3056264"/>
                </a:moveTo>
                <a:cubicBezTo>
                  <a:pt x="5750722" y="3058735"/>
                  <a:pt x="5761839" y="3064293"/>
                  <a:pt x="5772957" y="3061823"/>
                </a:cubicBezTo>
                <a:cubicBezTo>
                  <a:pt x="5785310" y="3066764"/>
                  <a:pt x="5795192" y="3069235"/>
                  <a:pt x="5810015" y="3066764"/>
                </a:cubicBezTo>
                <a:cubicBezTo>
                  <a:pt x="5802604" y="3096410"/>
                  <a:pt x="5750722" y="3064294"/>
                  <a:pt x="5728487" y="3069235"/>
                </a:cubicBezTo>
                <a:cubicBezTo>
                  <a:pt x="5728487" y="3054411"/>
                  <a:pt x="5734046" y="3053794"/>
                  <a:pt x="5742384" y="3056264"/>
                </a:cubicBezTo>
                <a:close/>
                <a:moveTo>
                  <a:pt x="6057068" y="3049470"/>
                </a:moveTo>
                <a:cubicBezTo>
                  <a:pt x="6054598" y="3056882"/>
                  <a:pt x="6049656" y="3064294"/>
                  <a:pt x="6042245" y="3069235"/>
                </a:cubicBezTo>
                <a:cubicBezTo>
                  <a:pt x="6034833" y="3086528"/>
                  <a:pt x="6000245" y="3098881"/>
                  <a:pt x="5990363" y="3074176"/>
                </a:cubicBezTo>
                <a:cubicBezTo>
                  <a:pt x="6012598" y="3066764"/>
                  <a:pt x="6037304" y="3061823"/>
                  <a:pt x="6057068" y="3049470"/>
                </a:cubicBezTo>
                <a:close/>
                <a:moveTo>
                  <a:pt x="2761369" y="3037118"/>
                </a:moveTo>
                <a:cubicBezTo>
                  <a:pt x="2768780" y="3049471"/>
                  <a:pt x="2768780" y="3061824"/>
                  <a:pt x="2758897" y="3066765"/>
                </a:cubicBezTo>
                <a:cubicBezTo>
                  <a:pt x="2768780" y="3059353"/>
                  <a:pt x="2766310" y="3047000"/>
                  <a:pt x="2761369" y="3037118"/>
                </a:cubicBezTo>
                <a:close/>
                <a:moveTo>
                  <a:pt x="5787780" y="2995118"/>
                </a:moveTo>
                <a:cubicBezTo>
                  <a:pt x="5787780" y="3005001"/>
                  <a:pt x="5785310" y="3002530"/>
                  <a:pt x="5782839" y="3005001"/>
                </a:cubicBezTo>
                <a:cubicBezTo>
                  <a:pt x="5785310" y="3000060"/>
                  <a:pt x="5777898" y="2997589"/>
                  <a:pt x="5787780" y="2995118"/>
                </a:cubicBezTo>
                <a:close/>
                <a:moveTo>
                  <a:pt x="4273338" y="2970413"/>
                </a:moveTo>
                <a:cubicBezTo>
                  <a:pt x="4265926" y="2972884"/>
                  <a:pt x="4263456" y="2977825"/>
                  <a:pt x="4253573" y="2972884"/>
                </a:cubicBezTo>
                <a:cubicBezTo>
                  <a:pt x="4260985" y="2970413"/>
                  <a:pt x="4268397" y="2970413"/>
                  <a:pt x="4273338" y="2970413"/>
                </a:cubicBezTo>
                <a:close/>
                <a:moveTo>
                  <a:pt x="5760604" y="2965472"/>
                </a:moveTo>
                <a:cubicBezTo>
                  <a:pt x="5772957" y="2967943"/>
                  <a:pt x="5768016" y="2972884"/>
                  <a:pt x="5768016" y="2977825"/>
                </a:cubicBezTo>
                <a:cubicBezTo>
                  <a:pt x="5765545" y="2972884"/>
                  <a:pt x="5763075" y="2970413"/>
                  <a:pt x="5760604" y="2965472"/>
                </a:cubicBezTo>
                <a:close/>
                <a:moveTo>
                  <a:pt x="9165010" y="2953119"/>
                </a:moveTo>
                <a:cubicBezTo>
                  <a:pt x="9162539" y="2963002"/>
                  <a:pt x="9165010" y="2967943"/>
                  <a:pt x="9157597" y="2970413"/>
                </a:cubicBezTo>
                <a:cubicBezTo>
                  <a:pt x="9157597" y="2963002"/>
                  <a:pt x="9162539" y="2960531"/>
                  <a:pt x="9165010" y="2953119"/>
                </a:cubicBezTo>
                <a:close/>
                <a:moveTo>
                  <a:pt x="4174516" y="2945708"/>
                </a:moveTo>
                <a:cubicBezTo>
                  <a:pt x="4179457" y="2945708"/>
                  <a:pt x="4189340" y="2950650"/>
                  <a:pt x="4184398" y="2950650"/>
                </a:cubicBezTo>
                <a:cubicBezTo>
                  <a:pt x="4179457" y="2948179"/>
                  <a:pt x="4176987" y="2953120"/>
                  <a:pt x="4174516" y="2945708"/>
                </a:cubicBezTo>
                <a:close/>
                <a:moveTo>
                  <a:pt x="4181928" y="2938296"/>
                </a:moveTo>
                <a:cubicBezTo>
                  <a:pt x="4186869" y="2938296"/>
                  <a:pt x="4194281" y="2943237"/>
                  <a:pt x="4194281" y="2943237"/>
                </a:cubicBezTo>
                <a:cubicBezTo>
                  <a:pt x="4189340" y="2940767"/>
                  <a:pt x="4186869" y="2943237"/>
                  <a:pt x="4181928" y="2938296"/>
                </a:cubicBezTo>
                <a:close/>
                <a:moveTo>
                  <a:pt x="4209722" y="2935517"/>
                </a:moveTo>
                <a:cubicBezTo>
                  <a:pt x="4210957" y="2935826"/>
                  <a:pt x="4212810" y="2937061"/>
                  <a:pt x="4214045" y="2935826"/>
                </a:cubicBezTo>
                <a:cubicBezTo>
                  <a:pt x="4211574" y="2938297"/>
                  <a:pt x="4218986" y="2940767"/>
                  <a:pt x="4209104" y="2940767"/>
                </a:cubicBezTo>
                <a:cubicBezTo>
                  <a:pt x="4207869" y="2935826"/>
                  <a:pt x="4208486" y="2935208"/>
                  <a:pt x="4209722" y="2935517"/>
                </a:cubicBezTo>
                <a:close/>
                <a:moveTo>
                  <a:pt x="5725128" y="2927874"/>
                </a:moveTo>
                <a:cubicBezTo>
                  <a:pt x="5739604" y="2933200"/>
                  <a:pt x="5754428" y="2958678"/>
                  <a:pt x="5758133" y="2960531"/>
                </a:cubicBezTo>
                <a:cubicBezTo>
                  <a:pt x="5750721" y="2965472"/>
                  <a:pt x="5723545" y="2938296"/>
                  <a:pt x="5711192" y="2930885"/>
                </a:cubicBezTo>
                <a:cubicBezTo>
                  <a:pt x="5715516" y="2926561"/>
                  <a:pt x="5720303" y="2926098"/>
                  <a:pt x="5725128" y="2927874"/>
                </a:cubicBezTo>
                <a:close/>
                <a:moveTo>
                  <a:pt x="5071323" y="2923473"/>
                </a:moveTo>
                <a:cubicBezTo>
                  <a:pt x="5068852" y="2928415"/>
                  <a:pt x="5073793" y="2933356"/>
                  <a:pt x="5063911" y="2930885"/>
                </a:cubicBezTo>
                <a:cubicBezTo>
                  <a:pt x="5066382" y="2925944"/>
                  <a:pt x="5068852" y="2925944"/>
                  <a:pt x="5071323" y="2923473"/>
                </a:cubicBezTo>
                <a:close/>
                <a:moveTo>
                  <a:pt x="5774501" y="2888886"/>
                </a:moveTo>
                <a:cubicBezTo>
                  <a:pt x="5776045" y="2889504"/>
                  <a:pt x="5777897" y="2891357"/>
                  <a:pt x="5780368" y="2891357"/>
                </a:cubicBezTo>
                <a:cubicBezTo>
                  <a:pt x="5777898" y="2891357"/>
                  <a:pt x="5777898" y="2896298"/>
                  <a:pt x="5770486" y="2893827"/>
                </a:cubicBezTo>
                <a:cubicBezTo>
                  <a:pt x="5771721" y="2888886"/>
                  <a:pt x="5772957" y="2888268"/>
                  <a:pt x="5774501" y="2888886"/>
                </a:cubicBezTo>
                <a:close/>
                <a:moveTo>
                  <a:pt x="5120733" y="2888885"/>
                </a:moveTo>
                <a:cubicBezTo>
                  <a:pt x="5135557" y="2908650"/>
                  <a:pt x="5113322" y="2916061"/>
                  <a:pt x="5098498" y="2903709"/>
                </a:cubicBezTo>
                <a:cubicBezTo>
                  <a:pt x="5103440" y="2896297"/>
                  <a:pt x="5113322" y="2891356"/>
                  <a:pt x="5120733" y="2888885"/>
                </a:cubicBezTo>
                <a:close/>
                <a:moveTo>
                  <a:pt x="5142968" y="2886415"/>
                </a:moveTo>
                <a:cubicBezTo>
                  <a:pt x="5142968" y="2886415"/>
                  <a:pt x="5152851" y="2886415"/>
                  <a:pt x="5152851" y="2886415"/>
                </a:cubicBezTo>
                <a:cubicBezTo>
                  <a:pt x="5150380" y="2888886"/>
                  <a:pt x="5152851" y="2898768"/>
                  <a:pt x="5142968" y="2886415"/>
                </a:cubicBezTo>
                <a:close/>
                <a:moveTo>
                  <a:pt x="5296142" y="2837004"/>
                </a:moveTo>
                <a:cubicBezTo>
                  <a:pt x="5323318" y="2846887"/>
                  <a:pt x="5320847" y="2928414"/>
                  <a:pt x="5291201" y="2928414"/>
                </a:cubicBezTo>
                <a:cubicBezTo>
                  <a:pt x="5268966" y="2928414"/>
                  <a:pt x="5271436" y="2869121"/>
                  <a:pt x="5266495" y="2851828"/>
                </a:cubicBezTo>
                <a:cubicBezTo>
                  <a:pt x="5278848" y="2854298"/>
                  <a:pt x="5288730" y="2846887"/>
                  <a:pt x="5296142" y="2837004"/>
                </a:cubicBezTo>
                <a:close/>
                <a:moveTo>
                  <a:pt x="2929366" y="2834533"/>
                </a:moveTo>
                <a:cubicBezTo>
                  <a:pt x="2931837" y="2834533"/>
                  <a:pt x="2929366" y="2834533"/>
                  <a:pt x="2929366" y="2839475"/>
                </a:cubicBezTo>
                <a:cubicBezTo>
                  <a:pt x="2919483" y="2837004"/>
                  <a:pt x="2926896" y="2837004"/>
                  <a:pt x="2929366" y="2834533"/>
                </a:cubicBezTo>
                <a:close/>
                <a:moveTo>
                  <a:pt x="9244067" y="2834532"/>
                </a:moveTo>
                <a:cubicBezTo>
                  <a:pt x="9249007" y="2834532"/>
                  <a:pt x="9268772" y="2888885"/>
                  <a:pt x="9271242" y="2903709"/>
                </a:cubicBezTo>
                <a:cubicBezTo>
                  <a:pt x="9271242" y="2921002"/>
                  <a:pt x="9263831" y="2938296"/>
                  <a:pt x="9256419" y="2953119"/>
                </a:cubicBezTo>
                <a:cubicBezTo>
                  <a:pt x="9253949" y="2955590"/>
                  <a:pt x="9241596" y="2955590"/>
                  <a:pt x="9239125" y="2967943"/>
                </a:cubicBezTo>
                <a:cubicBezTo>
                  <a:pt x="9236655" y="2977825"/>
                  <a:pt x="9234184" y="3005001"/>
                  <a:pt x="9234184" y="3014883"/>
                </a:cubicBezTo>
                <a:cubicBezTo>
                  <a:pt x="9231714" y="3042059"/>
                  <a:pt x="9236655" y="3064294"/>
                  <a:pt x="9207009" y="3081587"/>
                </a:cubicBezTo>
                <a:cubicBezTo>
                  <a:pt x="9209478" y="3071705"/>
                  <a:pt x="9207009" y="3064294"/>
                  <a:pt x="9211949" y="3054411"/>
                </a:cubicBezTo>
                <a:cubicBezTo>
                  <a:pt x="9207009" y="3059352"/>
                  <a:pt x="9204538" y="3061823"/>
                  <a:pt x="9199596" y="3071705"/>
                </a:cubicBezTo>
                <a:cubicBezTo>
                  <a:pt x="9184773" y="3064294"/>
                  <a:pt x="9182303" y="3081587"/>
                  <a:pt x="9174891" y="3091470"/>
                </a:cubicBezTo>
                <a:cubicBezTo>
                  <a:pt x="9174891" y="3086529"/>
                  <a:pt x="9174891" y="3081587"/>
                  <a:pt x="9174891" y="3076646"/>
                </a:cubicBezTo>
                <a:cubicBezTo>
                  <a:pt x="9155127" y="3091470"/>
                  <a:pt x="9147715" y="3088999"/>
                  <a:pt x="9123010" y="3093940"/>
                </a:cubicBezTo>
                <a:cubicBezTo>
                  <a:pt x="9123010" y="3091470"/>
                  <a:pt x="9125480" y="3088999"/>
                  <a:pt x="9127951" y="3088999"/>
                </a:cubicBezTo>
                <a:cubicBezTo>
                  <a:pt x="9115598" y="3081587"/>
                  <a:pt x="9120540" y="3091470"/>
                  <a:pt x="9113128" y="3076646"/>
                </a:cubicBezTo>
                <a:cubicBezTo>
                  <a:pt x="9103245" y="3086529"/>
                  <a:pt x="9105716" y="3096411"/>
                  <a:pt x="9115598" y="3106293"/>
                </a:cubicBezTo>
                <a:cubicBezTo>
                  <a:pt x="9093363" y="3098881"/>
                  <a:pt x="9098303" y="3135939"/>
                  <a:pt x="9076068" y="3128528"/>
                </a:cubicBezTo>
                <a:cubicBezTo>
                  <a:pt x="9058775" y="3123587"/>
                  <a:pt x="9063716" y="3098881"/>
                  <a:pt x="9073598" y="3088999"/>
                </a:cubicBezTo>
                <a:cubicBezTo>
                  <a:pt x="9041481" y="3084058"/>
                  <a:pt x="9006894" y="3098881"/>
                  <a:pt x="8979718" y="3106293"/>
                </a:cubicBezTo>
                <a:cubicBezTo>
                  <a:pt x="8977247" y="3106293"/>
                  <a:pt x="8957483" y="3123587"/>
                  <a:pt x="8945130" y="3116175"/>
                </a:cubicBezTo>
                <a:cubicBezTo>
                  <a:pt x="8925365" y="3103822"/>
                  <a:pt x="8957483" y="3093940"/>
                  <a:pt x="8972306" y="3081587"/>
                </a:cubicBezTo>
                <a:cubicBezTo>
                  <a:pt x="9004423" y="3056882"/>
                  <a:pt x="9026658" y="3061823"/>
                  <a:pt x="9066186" y="3054411"/>
                </a:cubicBezTo>
                <a:cubicBezTo>
                  <a:pt x="9090892" y="3049470"/>
                  <a:pt x="9078539" y="3059352"/>
                  <a:pt x="9093363" y="3032177"/>
                </a:cubicBezTo>
                <a:cubicBezTo>
                  <a:pt x="9100775" y="3019824"/>
                  <a:pt x="9115598" y="2987707"/>
                  <a:pt x="9127951" y="2987707"/>
                </a:cubicBezTo>
                <a:cubicBezTo>
                  <a:pt x="9120540" y="2997589"/>
                  <a:pt x="9123010" y="3002530"/>
                  <a:pt x="9120540" y="3014883"/>
                </a:cubicBezTo>
                <a:cubicBezTo>
                  <a:pt x="9142774" y="3009942"/>
                  <a:pt x="9251478" y="2916061"/>
                  <a:pt x="9202067" y="2893826"/>
                </a:cubicBezTo>
                <a:cubicBezTo>
                  <a:pt x="9214420" y="2876532"/>
                  <a:pt x="9209478" y="2859238"/>
                  <a:pt x="9224302" y="2844415"/>
                </a:cubicBezTo>
                <a:cubicBezTo>
                  <a:pt x="9226773" y="2849356"/>
                  <a:pt x="9229243" y="2854297"/>
                  <a:pt x="9231714" y="2859238"/>
                </a:cubicBezTo>
                <a:cubicBezTo>
                  <a:pt x="9241596" y="2854297"/>
                  <a:pt x="9244067" y="2854297"/>
                  <a:pt x="9246537" y="2841944"/>
                </a:cubicBezTo>
                <a:cubicBezTo>
                  <a:pt x="9244067" y="2841944"/>
                  <a:pt x="9239125" y="2846885"/>
                  <a:pt x="9234184" y="2846885"/>
                </a:cubicBezTo>
                <a:cubicBezTo>
                  <a:pt x="9231714" y="2829591"/>
                  <a:pt x="9236655" y="2837003"/>
                  <a:pt x="9244067" y="2834532"/>
                </a:cubicBezTo>
                <a:close/>
                <a:moveTo>
                  <a:pt x="9414534" y="2733241"/>
                </a:moveTo>
                <a:cubicBezTo>
                  <a:pt x="9412064" y="2735712"/>
                  <a:pt x="9414534" y="2740653"/>
                  <a:pt x="9407121" y="2738182"/>
                </a:cubicBezTo>
                <a:cubicBezTo>
                  <a:pt x="9409593" y="2735712"/>
                  <a:pt x="9412064" y="2735712"/>
                  <a:pt x="9414534" y="2733241"/>
                </a:cubicBezTo>
                <a:close/>
                <a:moveTo>
                  <a:pt x="3040623" y="2713477"/>
                </a:moveTo>
                <a:lnTo>
                  <a:pt x="3039286" y="2716549"/>
                </a:lnTo>
                <a:lnTo>
                  <a:pt x="3033211" y="2720889"/>
                </a:lnTo>
                <a:cubicBezTo>
                  <a:pt x="3033211" y="2720889"/>
                  <a:pt x="3040623" y="2713477"/>
                  <a:pt x="3040623" y="2713477"/>
                </a:cubicBezTo>
                <a:close/>
                <a:moveTo>
                  <a:pt x="9392299" y="2708536"/>
                </a:moveTo>
                <a:cubicBezTo>
                  <a:pt x="9402181" y="2720889"/>
                  <a:pt x="9384887" y="2728301"/>
                  <a:pt x="9375004" y="2740653"/>
                </a:cubicBezTo>
                <a:cubicBezTo>
                  <a:pt x="9375004" y="2728301"/>
                  <a:pt x="9387358" y="2718419"/>
                  <a:pt x="9392299" y="2708536"/>
                </a:cubicBezTo>
                <a:close/>
                <a:moveTo>
                  <a:pt x="9244066" y="2676419"/>
                </a:moveTo>
                <a:cubicBezTo>
                  <a:pt x="9244066" y="2678890"/>
                  <a:pt x="9249007" y="2676419"/>
                  <a:pt x="9246537" y="2681361"/>
                </a:cubicBezTo>
                <a:cubicBezTo>
                  <a:pt x="9239124" y="2681361"/>
                  <a:pt x="9246537" y="2678890"/>
                  <a:pt x="9244066" y="2676419"/>
                </a:cubicBezTo>
                <a:close/>
                <a:moveTo>
                  <a:pt x="9461511" y="2667193"/>
                </a:moveTo>
                <a:cubicBezTo>
                  <a:pt x="9466877" y="2665611"/>
                  <a:pt x="9471972" y="2665920"/>
                  <a:pt x="9476296" y="2669008"/>
                </a:cubicBezTo>
                <a:cubicBezTo>
                  <a:pt x="9459002" y="2681361"/>
                  <a:pt x="9439238" y="2701125"/>
                  <a:pt x="9419473" y="2708537"/>
                </a:cubicBezTo>
                <a:cubicBezTo>
                  <a:pt x="9426885" y="2693713"/>
                  <a:pt x="9445414" y="2671941"/>
                  <a:pt x="9461511" y="2667193"/>
                </a:cubicBezTo>
                <a:close/>
                <a:moveTo>
                  <a:pt x="9266301" y="2664066"/>
                </a:moveTo>
                <a:cubicBezTo>
                  <a:pt x="9283594" y="2661595"/>
                  <a:pt x="9320652" y="2753006"/>
                  <a:pt x="9360181" y="2725830"/>
                </a:cubicBezTo>
                <a:cubicBezTo>
                  <a:pt x="9362652" y="2723360"/>
                  <a:pt x="9365123" y="2720889"/>
                  <a:pt x="9367593" y="2718419"/>
                </a:cubicBezTo>
                <a:cubicBezTo>
                  <a:pt x="9357710" y="2735712"/>
                  <a:pt x="9365123" y="2760418"/>
                  <a:pt x="9384887" y="2753006"/>
                </a:cubicBezTo>
                <a:cubicBezTo>
                  <a:pt x="9372534" y="2772770"/>
                  <a:pt x="9355240" y="2765359"/>
                  <a:pt x="9342888" y="2772770"/>
                </a:cubicBezTo>
                <a:cubicBezTo>
                  <a:pt x="9323123" y="2782653"/>
                  <a:pt x="9313241" y="2809829"/>
                  <a:pt x="9300888" y="2809829"/>
                </a:cubicBezTo>
                <a:cubicBezTo>
                  <a:pt x="9276183" y="2812299"/>
                  <a:pt x="9268772" y="2787594"/>
                  <a:pt x="9241595" y="2795005"/>
                </a:cubicBezTo>
                <a:cubicBezTo>
                  <a:pt x="9236654" y="2797476"/>
                  <a:pt x="9224301" y="2780182"/>
                  <a:pt x="9221831" y="2795005"/>
                </a:cubicBezTo>
                <a:cubicBezTo>
                  <a:pt x="9219361" y="2802417"/>
                  <a:pt x="9239125" y="2814770"/>
                  <a:pt x="9246536" y="2817240"/>
                </a:cubicBezTo>
                <a:cubicBezTo>
                  <a:pt x="9221831" y="2822181"/>
                  <a:pt x="9209478" y="2849357"/>
                  <a:pt x="9211949" y="2804887"/>
                </a:cubicBezTo>
                <a:cubicBezTo>
                  <a:pt x="9211949" y="2787594"/>
                  <a:pt x="9211949" y="2792535"/>
                  <a:pt x="9219361" y="2777712"/>
                </a:cubicBezTo>
                <a:cubicBezTo>
                  <a:pt x="9224301" y="2767829"/>
                  <a:pt x="9226772" y="2765359"/>
                  <a:pt x="9224301" y="2755477"/>
                </a:cubicBezTo>
                <a:cubicBezTo>
                  <a:pt x="9278654" y="2785123"/>
                  <a:pt x="9246536" y="2671477"/>
                  <a:pt x="9266301" y="2664066"/>
                </a:cubicBezTo>
                <a:close/>
                <a:moveTo>
                  <a:pt x="9523237" y="2636891"/>
                </a:moveTo>
                <a:cubicBezTo>
                  <a:pt x="9515826" y="2646773"/>
                  <a:pt x="9505943" y="2654185"/>
                  <a:pt x="9496060" y="2661596"/>
                </a:cubicBezTo>
                <a:cubicBezTo>
                  <a:pt x="9501003" y="2649243"/>
                  <a:pt x="9515826" y="2634420"/>
                  <a:pt x="9523237" y="2636891"/>
                </a:cubicBezTo>
                <a:close/>
                <a:moveTo>
                  <a:pt x="1323560" y="2617126"/>
                </a:moveTo>
                <a:lnTo>
                  <a:pt x="1325866" y="2622727"/>
                </a:lnTo>
                <a:lnTo>
                  <a:pt x="1326030" y="2624538"/>
                </a:lnTo>
                <a:cubicBezTo>
                  <a:pt x="1326030" y="2622067"/>
                  <a:pt x="1323560" y="2619597"/>
                  <a:pt x="1323560" y="2617126"/>
                </a:cubicBezTo>
                <a:close/>
                <a:moveTo>
                  <a:pt x="3208544" y="2599831"/>
                </a:moveTo>
                <a:cubicBezTo>
                  <a:pt x="3223367" y="2604773"/>
                  <a:pt x="3213485" y="2627007"/>
                  <a:pt x="3208544" y="2639360"/>
                </a:cubicBezTo>
                <a:cubicBezTo>
                  <a:pt x="3213485" y="2636889"/>
                  <a:pt x="3223367" y="2639360"/>
                  <a:pt x="3223367" y="2639360"/>
                </a:cubicBezTo>
                <a:cubicBezTo>
                  <a:pt x="3225838" y="2629478"/>
                  <a:pt x="3228308" y="2634419"/>
                  <a:pt x="3233249" y="2634419"/>
                </a:cubicBezTo>
                <a:cubicBezTo>
                  <a:pt x="3238190" y="2646772"/>
                  <a:pt x="3215955" y="2666536"/>
                  <a:pt x="3196191" y="2661595"/>
                </a:cubicBezTo>
                <a:cubicBezTo>
                  <a:pt x="3169015" y="2651713"/>
                  <a:pt x="3201132" y="2617125"/>
                  <a:pt x="3208544" y="2599831"/>
                </a:cubicBezTo>
                <a:close/>
                <a:moveTo>
                  <a:pt x="3112192" y="2597362"/>
                </a:moveTo>
                <a:cubicBezTo>
                  <a:pt x="3102310" y="2629479"/>
                  <a:pt x="3146780" y="2629479"/>
                  <a:pt x="3169015" y="2624538"/>
                </a:cubicBezTo>
                <a:cubicBezTo>
                  <a:pt x="3169015" y="2627009"/>
                  <a:pt x="3166544" y="2629479"/>
                  <a:pt x="3161603" y="2631950"/>
                </a:cubicBezTo>
                <a:cubicBezTo>
                  <a:pt x="3154191" y="2654185"/>
                  <a:pt x="3082546" y="2617127"/>
                  <a:pt x="3112192" y="2597362"/>
                </a:cubicBezTo>
                <a:close/>
                <a:moveTo>
                  <a:pt x="9575120" y="2594891"/>
                </a:moveTo>
                <a:cubicBezTo>
                  <a:pt x="9570178" y="2599832"/>
                  <a:pt x="9570178" y="2607244"/>
                  <a:pt x="9560295" y="2609715"/>
                </a:cubicBezTo>
                <a:cubicBezTo>
                  <a:pt x="9565238" y="2602303"/>
                  <a:pt x="9570178" y="2597362"/>
                  <a:pt x="9575120" y="2594891"/>
                </a:cubicBezTo>
                <a:close/>
                <a:moveTo>
                  <a:pt x="9651706" y="2481246"/>
                </a:moveTo>
                <a:cubicBezTo>
                  <a:pt x="9649236" y="2488658"/>
                  <a:pt x="9651706" y="2491128"/>
                  <a:pt x="9644293" y="2496070"/>
                </a:cubicBezTo>
                <a:cubicBezTo>
                  <a:pt x="9646765" y="2491128"/>
                  <a:pt x="9649236" y="2486187"/>
                  <a:pt x="9651706" y="2481246"/>
                </a:cubicBezTo>
                <a:close/>
                <a:moveTo>
                  <a:pt x="9688764" y="2431835"/>
                </a:moveTo>
                <a:cubicBezTo>
                  <a:pt x="9696175" y="2446659"/>
                  <a:pt x="9681352" y="2459011"/>
                  <a:pt x="9666527" y="2463952"/>
                </a:cubicBezTo>
                <a:cubicBezTo>
                  <a:pt x="9666527" y="2446659"/>
                  <a:pt x="9678881" y="2446659"/>
                  <a:pt x="9688764" y="2431835"/>
                </a:cubicBezTo>
                <a:close/>
                <a:moveTo>
                  <a:pt x="4989795" y="2431835"/>
                </a:moveTo>
                <a:cubicBezTo>
                  <a:pt x="4989795" y="2434306"/>
                  <a:pt x="4994736" y="2439247"/>
                  <a:pt x="4982383" y="2436776"/>
                </a:cubicBezTo>
                <a:cubicBezTo>
                  <a:pt x="4984854" y="2431835"/>
                  <a:pt x="4989795" y="2431835"/>
                  <a:pt x="4989795" y="2431835"/>
                </a:cubicBezTo>
                <a:close/>
                <a:moveTo>
                  <a:pt x="9703587" y="2426895"/>
                </a:moveTo>
                <a:cubicBezTo>
                  <a:pt x="9701117" y="2431836"/>
                  <a:pt x="9703587" y="2434307"/>
                  <a:pt x="9696174" y="2434307"/>
                </a:cubicBezTo>
                <a:cubicBezTo>
                  <a:pt x="9696174" y="2434307"/>
                  <a:pt x="9706057" y="2421954"/>
                  <a:pt x="9703587" y="2426895"/>
                </a:cubicBezTo>
                <a:close/>
                <a:moveTo>
                  <a:pt x="1187694" y="2424423"/>
                </a:moveTo>
                <a:cubicBezTo>
                  <a:pt x="1200047" y="2421952"/>
                  <a:pt x="1204988" y="2426893"/>
                  <a:pt x="1217341" y="2429364"/>
                </a:cubicBezTo>
                <a:cubicBezTo>
                  <a:pt x="1269221" y="2441716"/>
                  <a:pt x="1261809" y="2449128"/>
                  <a:pt x="1288985" y="2478774"/>
                </a:cubicBezTo>
                <a:cubicBezTo>
                  <a:pt x="1301324" y="2491127"/>
                  <a:pt x="1343324" y="2510892"/>
                  <a:pt x="1335913" y="2528185"/>
                </a:cubicBezTo>
                <a:cubicBezTo>
                  <a:pt x="1326030" y="2545479"/>
                  <a:pt x="1296397" y="2528185"/>
                  <a:pt x="1296397" y="2515833"/>
                </a:cubicBezTo>
                <a:cubicBezTo>
                  <a:pt x="1281574" y="2520774"/>
                  <a:pt x="1286515" y="2518303"/>
                  <a:pt x="1288985" y="2508421"/>
                </a:cubicBezTo>
                <a:cubicBezTo>
                  <a:pt x="1279103" y="2508421"/>
                  <a:pt x="1271692" y="2505951"/>
                  <a:pt x="1264280" y="2505951"/>
                </a:cubicBezTo>
                <a:cubicBezTo>
                  <a:pt x="1266751" y="2505951"/>
                  <a:pt x="1269221" y="2505951"/>
                  <a:pt x="1271692" y="2505951"/>
                </a:cubicBezTo>
                <a:cubicBezTo>
                  <a:pt x="1264280" y="2493598"/>
                  <a:pt x="1249458" y="2491127"/>
                  <a:pt x="1239576" y="2483716"/>
                </a:cubicBezTo>
                <a:cubicBezTo>
                  <a:pt x="1244517" y="2483716"/>
                  <a:pt x="1249458" y="2481245"/>
                  <a:pt x="1254398" y="2478774"/>
                </a:cubicBezTo>
                <a:cubicBezTo>
                  <a:pt x="1239576" y="2476304"/>
                  <a:pt x="1222282" y="2468892"/>
                  <a:pt x="1222282" y="2456540"/>
                </a:cubicBezTo>
                <a:cubicBezTo>
                  <a:pt x="1219810" y="2456540"/>
                  <a:pt x="1217341" y="2454069"/>
                  <a:pt x="1217341" y="2454069"/>
                </a:cubicBezTo>
                <a:cubicBezTo>
                  <a:pt x="1217341" y="2456540"/>
                  <a:pt x="1217341" y="2459010"/>
                  <a:pt x="1214870" y="2459010"/>
                </a:cubicBezTo>
                <a:cubicBezTo>
                  <a:pt x="1204988" y="2456540"/>
                  <a:pt x="1212400" y="2451599"/>
                  <a:pt x="1200047" y="2456540"/>
                </a:cubicBezTo>
                <a:cubicBezTo>
                  <a:pt x="1197576" y="2451599"/>
                  <a:pt x="1197576" y="2446658"/>
                  <a:pt x="1197576" y="2441716"/>
                </a:cubicBezTo>
                <a:cubicBezTo>
                  <a:pt x="1207459" y="2439246"/>
                  <a:pt x="1207459" y="2444187"/>
                  <a:pt x="1212400" y="2444187"/>
                </a:cubicBezTo>
                <a:cubicBezTo>
                  <a:pt x="1209929" y="2434305"/>
                  <a:pt x="1209929" y="2431834"/>
                  <a:pt x="1197576" y="2429364"/>
                </a:cubicBezTo>
                <a:cubicBezTo>
                  <a:pt x="1200047" y="2429364"/>
                  <a:pt x="1177812" y="2426893"/>
                  <a:pt x="1187694" y="2424423"/>
                </a:cubicBezTo>
                <a:close/>
                <a:moveTo>
                  <a:pt x="3361727" y="2389835"/>
                </a:moveTo>
                <a:cubicBezTo>
                  <a:pt x="3351844" y="2402188"/>
                  <a:pt x="3354316" y="2426893"/>
                  <a:pt x="3341962" y="2424423"/>
                </a:cubicBezTo>
                <a:cubicBezTo>
                  <a:pt x="3341962" y="2446658"/>
                  <a:pt x="3319727" y="2461481"/>
                  <a:pt x="3324670" y="2483716"/>
                </a:cubicBezTo>
                <a:cubicBezTo>
                  <a:pt x="3329610" y="2473834"/>
                  <a:pt x="3339492" y="2466422"/>
                  <a:pt x="3344433" y="2461481"/>
                </a:cubicBezTo>
                <a:cubicBezTo>
                  <a:pt x="3344433" y="2461481"/>
                  <a:pt x="3356785" y="2468893"/>
                  <a:pt x="3361727" y="2471363"/>
                </a:cubicBezTo>
                <a:cubicBezTo>
                  <a:pt x="3354316" y="2473834"/>
                  <a:pt x="3349375" y="2478775"/>
                  <a:pt x="3344433" y="2481245"/>
                </a:cubicBezTo>
                <a:cubicBezTo>
                  <a:pt x="3349375" y="2491127"/>
                  <a:pt x="3359257" y="2493598"/>
                  <a:pt x="3371610" y="2486186"/>
                </a:cubicBezTo>
                <a:cubicBezTo>
                  <a:pt x="3369138" y="2491127"/>
                  <a:pt x="3369138" y="2496069"/>
                  <a:pt x="3366668" y="2501010"/>
                </a:cubicBezTo>
                <a:cubicBezTo>
                  <a:pt x="3376551" y="2496069"/>
                  <a:pt x="3411119" y="2483716"/>
                  <a:pt x="3421001" y="2496069"/>
                </a:cubicBezTo>
                <a:cubicBezTo>
                  <a:pt x="3423472" y="2498539"/>
                  <a:pt x="3406178" y="2533127"/>
                  <a:pt x="3406178" y="2535597"/>
                </a:cubicBezTo>
                <a:cubicBezTo>
                  <a:pt x="3413590" y="2535597"/>
                  <a:pt x="3423472" y="2533127"/>
                  <a:pt x="3433354" y="2528186"/>
                </a:cubicBezTo>
                <a:cubicBezTo>
                  <a:pt x="3430883" y="2538068"/>
                  <a:pt x="3423472" y="2545479"/>
                  <a:pt x="3411119" y="2547950"/>
                </a:cubicBezTo>
                <a:cubicBezTo>
                  <a:pt x="3416060" y="2580067"/>
                  <a:pt x="3418531" y="2565244"/>
                  <a:pt x="3440766" y="2547950"/>
                </a:cubicBezTo>
                <a:cubicBezTo>
                  <a:pt x="3433354" y="2557832"/>
                  <a:pt x="3433354" y="2570185"/>
                  <a:pt x="3435825" y="2580067"/>
                </a:cubicBezTo>
                <a:cubicBezTo>
                  <a:pt x="3438295" y="2577596"/>
                  <a:pt x="3440766" y="2572655"/>
                  <a:pt x="3443236" y="2567714"/>
                </a:cubicBezTo>
                <a:cubicBezTo>
                  <a:pt x="3450648" y="2585008"/>
                  <a:pt x="3440766" y="2612184"/>
                  <a:pt x="3423472" y="2617125"/>
                </a:cubicBezTo>
                <a:cubicBezTo>
                  <a:pt x="3423472" y="2609713"/>
                  <a:pt x="3421001" y="2599831"/>
                  <a:pt x="3421001" y="2592420"/>
                </a:cubicBezTo>
                <a:cubicBezTo>
                  <a:pt x="3418531" y="2597361"/>
                  <a:pt x="3413590" y="2602302"/>
                  <a:pt x="3411119" y="2607243"/>
                </a:cubicBezTo>
                <a:cubicBezTo>
                  <a:pt x="3408649" y="2604772"/>
                  <a:pt x="3408649" y="2604772"/>
                  <a:pt x="3406178" y="2604772"/>
                </a:cubicBezTo>
                <a:cubicBezTo>
                  <a:pt x="3413590" y="2589949"/>
                  <a:pt x="3413590" y="2572655"/>
                  <a:pt x="3408649" y="2557832"/>
                </a:cubicBezTo>
                <a:cubicBezTo>
                  <a:pt x="3401237" y="2570185"/>
                  <a:pt x="3376551" y="2607243"/>
                  <a:pt x="3354316" y="2602302"/>
                </a:cubicBezTo>
                <a:cubicBezTo>
                  <a:pt x="3364198" y="2592420"/>
                  <a:pt x="3376551" y="2582538"/>
                  <a:pt x="3386433" y="2572655"/>
                </a:cubicBezTo>
                <a:cubicBezTo>
                  <a:pt x="3369138" y="2570185"/>
                  <a:pt x="3364198" y="2577596"/>
                  <a:pt x="3346903" y="2577596"/>
                </a:cubicBezTo>
                <a:cubicBezTo>
                  <a:pt x="3351844" y="2572655"/>
                  <a:pt x="3351844" y="2567714"/>
                  <a:pt x="3356785" y="2562773"/>
                </a:cubicBezTo>
                <a:cubicBezTo>
                  <a:pt x="3344433" y="2572655"/>
                  <a:pt x="3277728" y="2582538"/>
                  <a:pt x="3262905" y="2575126"/>
                </a:cubicBezTo>
                <a:cubicBezTo>
                  <a:pt x="3230788" y="2560303"/>
                  <a:pt x="3302433" y="2523245"/>
                  <a:pt x="3255493" y="2533127"/>
                </a:cubicBezTo>
                <a:cubicBezTo>
                  <a:pt x="3270316" y="2530656"/>
                  <a:pt x="3270316" y="2508421"/>
                  <a:pt x="3287610" y="2508421"/>
                </a:cubicBezTo>
                <a:cubicBezTo>
                  <a:pt x="3282669" y="2498539"/>
                  <a:pt x="3295022" y="2461481"/>
                  <a:pt x="3309845" y="2456540"/>
                </a:cubicBezTo>
                <a:cubicBezTo>
                  <a:pt x="3307374" y="2449128"/>
                  <a:pt x="3307374" y="2436776"/>
                  <a:pt x="3307374" y="2431835"/>
                </a:cubicBezTo>
                <a:cubicBezTo>
                  <a:pt x="3322198" y="2419482"/>
                  <a:pt x="3324670" y="2407129"/>
                  <a:pt x="3341962" y="2394777"/>
                </a:cubicBezTo>
                <a:cubicBezTo>
                  <a:pt x="3349375" y="2389835"/>
                  <a:pt x="3356785" y="2389835"/>
                  <a:pt x="3361727" y="2389835"/>
                </a:cubicBezTo>
                <a:close/>
                <a:moveTo>
                  <a:pt x="2571150" y="2315720"/>
                </a:moveTo>
                <a:cubicBezTo>
                  <a:pt x="2590915" y="2308309"/>
                  <a:pt x="2608208" y="2318191"/>
                  <a:pt x="2608208" y="2337955"/>
                </a:cubicBezTo>
                <a:cubicBezTo>
                  <a:pt x="2593385" y="2330543"/>
                  <a:pt x="2573620" y="2328073"/>
                  <a:pt x="2571150" y="2315720"/>
                </a:cubicBezTo>
                <a:close/>
                <a:moveTo>
                  <a:pt x="4895914" y="2303367"/>
                </a:moveTo>
                <a:cubicBezTo>
                  <a:pt x="4903326" y="2303367"/>
                  <a:pt x="4898385" y="2308309"/>
                  <a:pt x="4900855" y="2310779"/>
                </a:cubicBezTo>
                <a:cubicBezTo>
                  <a:pt x="4898385" y="2308309"/>
                  <a:pt x="4895914" y="2305838"/>
                  <a:pt x="4895914" y="2303367"/>
                </a:cubicBezTo>
                <a:close/>
                <a:moveTo>
                  <a:pt x="1130872" y="2278662"/>
                </a:moveTo>
                <a:cubicBezTo>
                  <a:pt x="1138284" y="2276192"/>
                  <a:pt x="1138284" y="2281133"/>
                  <a:pt x="1143225" y="2288544"/>
                </a:cubicBezTo>
                <a:cubicBezTo>
                  <a:pt x="1148166" y="2298426"/>
                  <a:pt x="1155578" y="2300897"/>
                  <a:pt x="1150637" y="2310779"/>
                </a:cubicBezTo>
                <a:cubicBezTo>
                  <a:pt x="1145696" y="2298426"/>
                  <a:pt x="1138284" y="2286074"/>
                  <a:pt x="1130872" y="2278662"/>
                </a:cubicBezTo>
                <a:close/>
                <a:moveTo>
                  <a:pt x="1125930" y="2268163"/>
                </a:moveTo>
                <a:cubicBezTo>
                  <a:pt x="1127783" y="2267545"/>
                  <a:pt x="1128401" y="2268780"/>
                  <a:pt x="1125930" y="2276192"/>
                </a:cubicBezTo>
                <a:cubicBezTo>
                  <a:pt x="1123460" y="2276192"/>
                  <a:pt x="1120990" y="2271251"/>
                  <a:pt x="1118519" y="2271251"/>
                </a:cubicBezTo>
                <a:cubicBezTo>
                  <a:pt x="1120989" y="2271251"/>
                  <a:pt x="1124078" y="2268780"/>
                  <a:pt x="1125930" y="2268163"/>
                </a:cubicBezTo>
                <a:close/>
                <a:moveTo>
                  <a:pt x="1053591" y="2260441"/>
                </a:moveTo>
                <a:cubicBezTo>
                  <a:pt x="1054903" y="2261213"/>
                  <a:pt x="1056756" y="2264455"/>
                  <a:pt x="1059227" y="2271249"/>
                </a:cubicBezTo>
                <a:cubicBezTo>
                  <a:pt x="1059227" y="2271249"/>
                  <a:pt x="1066638" y="2263838"/>
                  <a:pt x="1069109" y="2263838"/>
                </a:cubicBezTo>
                <a:cubicBezTo>
                  <a:pt x="1071580" y="2276190"/>
                  <a:pt x="1074050" y="2278661"/>
                  <a:pt x="1061698" y="2286073"/>
                </a:cubicBezTo>
                <a:cubicBezTo>
                  <a:pt x="1069109" y="2293484"/>
                  <a:pt x="1074050" y="2283602"/>
                  <a:pt x="1076521" y="2268779"/>
                </a:cubicBezTo>
                <a:cubicBezTo>
                  <a:pt x="1078990" y="2268779"/>
                  <a:pt x="1081460" y="2266308"/>
                  <a:pt x="1083931" y="2263838"/>
                </a:cubicBezTo>
                <a:cubicBezTo>
                  <a:pt x="1086402" y="2271250"/>
                  <a:pt x="1085785" y="2279279"/>
                  <a:pt x="1083931" y="2287308"/>
                </a:cubicBezTo>
                <a:lnTo>
                  <a:pt x="1077179" y="2308692"/>
                </a:lnTo>
                <a:lnTo>
                  <a:pt x="1081460" y="2305837"/>
                </a:lnTo>
                <a:cubicBezTo>
                  <a:pt x="1083931" y="2308308"/>
                  <a:pt x="1086404" y="2310779"/>
                  <a:pt x="1086404" y="2315720"/>
                </a:cubicBezTo>
                <a:cubicBezTo>
                  <a:pt x="1083931" y="2315720"/>
                  <a:pt x="1081460" y="2315720"/>
                  <a:pt x="1078990" y="2315720"/>
                </a:cubicBezTo>
                <a:cubicBezTo>
                  <a:pt x="1081460" y="2318190"/>
                  <a:pt x="1086404" y="2315720"/>
                  <a:pt x="1086404" y="2323131"/>
                </a:cubicBezTo>
                <a:cubicBezTo>
                  <a:pt x="1071579" y="2335484"/>
                  <a:pt x="1091343" y="2345366"/>
                  <a:pt x="1098754" y="2362660"/>
                </a:cubicBezTo>
                <a:cubicBezTo>
                  <a:pt x="1088873" y="2352778"/>
                  <a:pt x="1081460" y="2345366"/>
                  <a:pt x="1074050" y="2333013"/>
                </a:cubicBezTo>
                <a:cubicBezTo>
                  <a:pt x="1074050" y="2328072"/>
                  <a:pt x="1071579" y="2325602"/>
                  <a:pt x="1074050" y="2320661"/>
                </a:cubicBezTo>
                <a:cubicBezTo>
                  <a:pt x="1074050" y="2323131"/>
                  <a:pt x="1071579" y="2323131"/>
                  <a:pt x="1071579" y="2325602"/>
                </a:cubicBezTo>
                <a:cubicBezTo>
                  <a:pt x="1066638" y="2318190"/>
                  <a:pt x="1076519" y="2320661"/>
                  <a:pt x="1066638" y="2315720"/>
                </a:cubicBezTo>
                <a:lnTo>
                  <a:pt x="1072570" y="2311766"/>
                </a:lnTo>
                <a:lnTo>
                  <a:pt x="1066638" y="2313248"/>
                </a:lnTo>
                <a:cubicBezTo>
                  <a:pt x="1066638" y="2298425"/>
                  <a:pt x="1059227" y="2303366"/>
                  <a:pt x="1054286" y="2291014"/>
                </a:cubicBezTo>
                <a:cubicBezTo>
                  <a:pt x="1050580" y="2278044"/>
                  <a:pt x="1049654" y="2258125"/>
                  <a:pt x="1053591" y="2260441"/>
                </a:cubicBezTo>
                <a:close/>
                <a:moveTo>
                  <a:pt x="9286065" y="2253955"/>
                </a:moveTo>
                <a:cubicBezTo>
                  <a:pt x="9318184" y="2273720"/>
                  <a:pt x="9303360" y="2347837"/>
                  <a:pt x="9305831" y="2379954"/>
                </a:cubicBezTo>
                <a:cubicBezTo>
                  <a:pt x="9308301" y="2424424"/>
                  <a:pt x="9328066" y="2483717"/>
                  <a:pt x="9350300" y="2523245"/>
                </a:cubicBezTo>
                <a:cubicBezTo>
                  <a:pt x="9323124" y="2466423"/>
                  <a:pt x="9293477" y="2508422"/>
                  <a:pt x="9291007" y="2550421"/>
                </a:cubicBezTo>
                <a:cubicBezTo>
                  <a:pt x="9288536" y="2582538"/>
                  <a:pt x="9325595" y="2614655"/>
                  <a:pt x="9313242" y="2641831"/>
                </a:cubicBezTo>
                <a:cubicBezTo>
                  <a:pt x="9315713" y="2602302"/>
                  <a:pt x="9278654" y="2612185"/>
                  <a:pt x="9273712" y="2646772"/>
                </a:cubicBezTo>
                <a:cubicBezTo>
                  <a:pt x="9258889" y="2634420"/>
                  <a:pt x="9268772" y="2597361"/>
                  <a:pt x="9271242" y="2577597"/>
                </a:cubicBezTo>
                <a:cubicBezTo>
                  <a:pt x="9271242" y="2557833"/>
                  <a:pt x="9268772" y="2545480"/>
                  <a:pt x="9266301" y="2525716"/>
                </a:cubicBezTo>
                <a:cubicBezTo>
                  <a:pt x="9263830" y="2483717"/>
                  <a:pt x="9278654" y="2444188"/>
                  <a:pt x="9271242" y="2402189"/>
                </a:cubicBezTo>
                <a:cubicBezTo>
                  <a:pt x="9268772" y="2382425"/>
                  <a:pt x="9256419" y="2375013"/>
                  <a:pt x="9258889" y="2350307"/>
                </a:cubicBezTo>
                <a:cubicBezTo>
                  <a:pt x="9258889" y="2333014"/>
                  <a:pt x="9261360" y="2310778"/>
                  <a:pt x="9268772" y="2295955"/>
                </a:cubicBezTo>
                <a:cubicBezTo>
                  <a:pt x="9271242" y="2291013"/>
                  <a:pt x="9278654" y="2305837"/>
                  <a:pt x="9283594" y="2291013"/>
                </a:cubicBezTo>
                <a:cubicBezTo>
                  <a:pt x="9291007" y="2278661"/>
                  <a:pt x="9273712" y="2261367"/>
                  <a:pt x="9286065" y="2253955"/>
                </a:cubicBezTo>
                <a:close/>
                <a:moveTo>
                  <a:pt x="4893444" y="2251486"/>
                </a:moveTo>
                <a:cubicBezTo>
                  <a:pt x="4890973" y="2261369"/>
                  <a:pt x="4895914" y="2266310"/>
                  <a:pt x="4881091" y="2268780"/>
                </a:cubicBezTo>
                <a:cubicBezTo>
                  <a:pt x="4886032" y="2263839"/>
                  <a:pt x="4890973" y="2256427"/>
                  <a:pt x="4893444" y="2251486"/>
                </a:cubicBezTo>
                <a:close/>
                <a:moveTo>
                  <a:pt x="5414728" y="2241604"/>
                </a:moveTo>
                <a:lnTo>
                  <a:pt x="5424610" y="2244075"/>
                </a:lnTo>
                <a:lnTo>
                  <a:pt x="5427081" y="2246546"/>
                </a:lnTo>
                <a:cubicBezTo>
                  <a:pt x="5422140" y="2258898"/>
                  <a:pt x="5417199" y="2256428"/>
                  <a:pt x="5414728" y="2241604"/>
                </a:cubicBezTo>
                <a:close/>
                <a:moveTo>
                  <a:pt x="5417199" y="2236663"/>
                </a:moveTo>
                <a:cubicBezTo>
                  <a:pt x="5419669" y="2239134"/>
                  <a:pt x="5424611" y="2239134"/>
                  <a:pt x="5424611" y="2244075"/>
                </a:cubicBezTo>
                <a:lnTo>
                  <a:pt x="5424610" y="2244075"/>
                </a:lnTo>
                <a:close/>
                <a:moveTo>
                  <a:pt x="1121400" y="2224195"/>
                </a:moveTo>
                <a:lnTo>
                  <a:pt x="1120991" y="2229251"/>
                </a:lnTo>
                <a:cubicBezTo>
                  <a:pt x="1120991" y="2229251"/>
                  <a:pt x="1120991" y="2226781"/>
                  <a:pt x="1120991" y="2224310"/>
                </a:cubicBezTo>
                <a:close/>
                <a:moveTo>
                  <a:pt x="5377669" y="2221840"/>
                </a:moveTo>
                <a:cubicBezTo>
                  <a:pt x="5385081" y="2229252"/>
                  <a:pt x="5390022" y="2229252"/>
                  <a:pt x="5382610" y="2241605"/>
                </a:cubicBezTo>
                <a:cubicBezTo>
                  <a:pt x="5380140" y="2234193"/>
                  <a:pt x="5377669" y="2224311"/>
                  <a:pt x="5377669" y="2221840"/>
                </a:cubicBezTo>
                <a:close/>
                <a:moveTo>
                  <a:pt x="5360376" y="2221840"/>
                </a:moveTo>
                <a:cubicBezTo>
                  <a:pt x="5367788" y="2224311"/>
                  <a:pt x="5372729" y="2229252"/>
                  <a:pt x="5375200" y="2236664"/>
                </a:cubicBezTo>
                <a:cubicBezTo>
                  <a:pt x="5360376" y="2239134"/>
                  <a:pt x="5345553" y="2229252"/>
                  <a:pt x="5360376" y="2221840"/>
                </a:cubicBezTo>
                <a:close/>
                <a:moveTo>
                  <a:pt x="5350185" y="2212575"/>
                </a:moveTo>
                <a:cubicBezTo>
                  <a:pt x="5351112" y="2211340"/>
                  <a:pt x="5351729" y="2211957"/>
                  <a:pt x="5350494" y="2219369"/>
                </a:cubicBezTo>
                <a:cubicBezTo>
                  <a:pt x="5350494" y="2224310"/>
                  <a:pt x="5348023" y="2229251"/>
                  <a:pt x="5345553" y="2231722"/>
                </a:cubicBezTo>
                <a:cubicBezTo>
                  <a:pt x="5340612" y="2224310"/>
                  <a:pt x="5345553" y="2221840"/>
                  <a:pt x="5348023" y="2216899"/>
                </a:cubicBezTo>
                <a:cubicBezTo>
                  <a:pt x="5348023" y="2216899"/>
                  <a:pt x="5349259" y="2213811"/>
                  <a:pt x="5350185" y="2212575"/>
                </a:cubicBezTo>
                <a:close/>
                <a:moveTo>
                  <a:pt x="9137833" y="2209487"/>
                </a:moveTo>
                <a:cubicBezTo>
                  <a:pt x="9167480" y="2216899"/>
                  <a:pt x="9137833" y="2249016"/>
                  <a:pt x="9127950" y="2229252"/>
                </a:cubicBezTo>
                <a:cubicBezTo>
                  <a:pt x="9130422" y="2221840"/>
                  <a:pt x="9135363" y="2216899"/>
                  <a:pt x="9137833" y="2209487"/>
                </a:cubicBezTo>
                <a:close/>
                <a:moveTo>
                  <a:pt x="1039463" y="2209487"/>
                </a:moveTo>
                <a:cubicBezTo>
                  <a:pt x="1046876" y="2209487"/>
                  <a:pt x="1041935" y="2211958"/>
                  <a:pt x="1046876" y="2216899"/>
                </a:cubicBezTo>
                <a:cubicBezTo>
                  <a:pt x="1049347" y="2221840"/>
                  <a:pt x="1051818" y="2226781"/>
                  <a:pt x="1054289" y="2231722"/>
                </a:cubicBezTo>
                <a:cubicBezTo>
                  <a:pt x="1044405" y="2226781"/>
                  <a:pt x="1044405" y="2219369"/>
                  <a:pt x="1039463" y="2209487"/>
                </a:cubicBezTo>
                <a:close/>
                <a:moveTo>
                  <a:pt x="5461669" y="2204546"/>
                </a:moveTo>
                <a:cubicBezTo>
                  <a:pt x="5469081" y="2207017"/>
                  <a:pt x="5466610" y="2211958"/>
                  <a:pt x="5471551" y="2219370"/>
                </a:cubicBezTo>
                <a:cubicBezTo>
                  <a:pt x="5464140" y="2214429"/>
                  <a:pt x="5456728" y="2219370"/>
                  <a:pt x="5461669" y="2204546"/>
                </a:cubicBezTo>
                <a:close/>
                <a:moveTo>
                  <a:pt x="4808249" y="2204120"/>
                </a:moveTo>
                <a:cubicBezTo>
                  <a:pt x="4808982" y="2205626"/>
                  <a:pt x="4809445" y="2208869"/>
                  <a:pt x="4809445" y="2214427"/>
                </a:cubicBezTo>
                <a:cubicBezTo>
                  <a:pt x="4826739" y="2204545"/>
                  <a:pt x="4858857" y="2209486"/>
                  <a:pt x="4846504" y="2239132"/>
                </a:cubicBezTo>
                <a:cubicBezTo>
                  <a:pt x="4861328" y="2244073"/>
                  <a:pt x="4853916" y="2239132"/>
                  <a:pt x="4858857" y="2251485"/>
                </a:cubicBezTo>
                <a:cubicBezTo>
                  <a:pt x="4856387" y="2249014"/>
                  <a:pt x="4856387" y="2246544"/>
                  <a:pt x="4853916" y="2244073"/>
                </a:cubicBezTo>
                <a:cubicBezTo>
                  <a:pt x="4861328" y="2266308"/>
                  <a:pt x="4841563" y="2253955"/>
                  <a:pt x="4839093" y="2271249"/>
                </a:cubicBezTo>
                <a:cubicBezTo>
                  <a:pt x="4836622" y="2283602"/>
                  <a:pt x="4844034" y="2305837"/>
                  <a:pt x="4844034" y="2325601"/>
                </a:cubicBezTo>
                <a:cubicBezTo>
                  <a:pt x="4841563" y="2357718"/>
                  <a:pt x="4834151" y="2352777"/>
                  <a:pt x="4819328" y="2362659"/>
                </a:cubicBezTo>
                <a:cubicBezTo>
                  <a:pt x="4809445" y="2367600"/>
                  <a:pt x="4784740" y="2377482"/>
                  <a:pt x="4777328" y="2377482"/>
                </a:cubicBezTo>
                <a:cubicBezTo>
                  <a:pt x="4769917" y="2392306"/>
                  <a:pt x="4750152" y="2394776"/>
                  <a:pt x="4735329" y="2397247"/>
                </a:cubicBezTo>
                <a:cubicBezTo>
                  <a:pt x="4737800" y="2392306"/>
                  <a:pt x="4737800" y="2392306"/>
                  <a:pt x="4742741" y="2387365"/>
                </a:cubicBezTo>
                <a:cubicBezTo>
                  <a:pt x="4737800" y="2387365"/>
                  <a:pt x="4732859" y="2389835"/>
                  <a:pt x="4727917" y="2389835"/>
                </a:cubicBezTo>
                <a:cubicBezTo>
                  <a:pt x="4732859" y="2384894"/>
                  <a:pt x="4735329" y="2382424"/>
                  <a:pt x="4737800" y="2377482"/>
                </a:cubicBezTo>
                <a:cubicBezTo>
                  <a:pt x="4730388" y="2379953"/>
                  <a:pt x="4725447" y="2377482"/>
                  <a:pt x="4720506" y="2377482"/>
                </a:cubicBezTo>
                <a:cubicBezTo>
                  <a:pt x="4722976" y="2375012"/>
                  <a:pt x="4730388" y="2365130"/>
                  <a:pt x="4730388" y="2362659"/>
                </a:cubicBezTo>
                <a:cubicBezTo>
                  <a:pt x="4725447" y="2362659"/>
                  <a:pt x="4720506" y="2362659"/>
                  <a:pt x="4718035" y="2365130"/>
                </a:cubicBezTo>
                <a:cubicBezTo>
                  <a:pt x="4732859" y="2357718"/>
                  <a:pt x="4742741" y="2335483"/>
                  <a:pt x="4767446" y="2337954"/>
                </a:cubicBezTo>
                <a:cubicBezTo>
                  <a:pt x="4762505" y="2333013"/>
                  <a:pt x="4764976" y="2335483"/>
                  <a:pt x="4762505" y="2330542"/>
                </a:cubicBezTo>
                <a:cubicBezTo>
                  <a:pt x="4752623" y="2340424"/>
                  <a:pt x="4750152" y="2340424"/>
                  <a:pt x="4735329" y="2342895"/>
                </a:cubicBezTo>
                <a:cubicBezTo>
                  <a:pt x="4742741" y="2330542"/>
                  <a:pt x="4750152" y="2318189"/>
                  <a:pt x="4757564" y="2310778"/>
                </a:cubicBezTo>
                <a:cubicBezTo>
                  <a:pt x="4737800" y="2310778"/>
                  <a:pt x="4710624" y="2298425"/>
                  <a:pt x="4740270" y="2283602"/>
                </a:cubicBezTo>
                <a:cubicBezTo>
                  <a:pt x="4737800" y="2283602"/>
                  <a:pt x="4727917" y="2276190"/>
                  <a:pt x="4722976" y="2273720"/>
                </a:cubicBezTo>
                <a:cubicBezTo>
                  <a:pt x="4725447" y="2271249"/>
                  <a:pt x="4730388" y="2273720"/>
                  <a:pt x="4730388" y="2273720"/>
                </a:cubicBezTo>
                <a:cubicBezTo>
                  <a:pt x="4722976" y="2244073"/>
                  <a:pt x="4767446" y="2271249"/>
                  <a:pt x="4779799" y="2241603"/>
                </a:cubicBezTo>
                <a:cubicBezTo>
                  <a:pt x="4774858" y="2241603"/>
                  <a:pt x="4764976" y="2236662"/>
                  <a:pt x="4762505" y="2236662"/>
                </a:cubicBezTo>
                <a:cubicBezTo>
                  <a:pt x="4769917" y="2224309"/>
                  <a:pt x="4779799" y="2209486"/>
                  <a:pt x="4797093" y="2207015"/>
                </a:cubicBezTo>
                <a:cubicBezTo>
                  <a:pt x="4797711" y="2212574"/>
                  <a:pt x="4798328" y="2216434"/>
                  <a:pt x="4798869" y="2219059"/>
                </a:cubicBezTo>
                <a:lnTo>
                  <a:pt x="4799614" y="2221688"/>
                </a:lnTo>
                <a:lnTo>
                  <a:pt x="4799563" y="2221839"/>
                </a:lnTo>
                <a:cubicBezTo>
                  <a:pt x="4800799" y="2223074"/>
                  <a:pt x="4800799" y="2224927"/>
                  <a:pt x="4800181" y="2223692"/>
                </a:cubicBezTo>
                <a:lnTo>
                  <a:pt x="4799614" y="2221688"/>
                </a:lnTo>
                <a:lnTo>
                  <a:pt x="4805431" y="2204236"/>
                </a:lnTo>
                <a:cubicBezTo>
                  <a:pt x="4806512" y="2202847"/>
                  <a:pt x="4807516" y="2202615"/>
                  <a:pt x="4808249" y="2204120"/>
                </a:cubicBezTo>
                <a:close/>
                <a:moveTo>
                  <a:pt x="1088876" y="2202075"/>
                </a:moveTo>
                <a:cubicBezTo>
                  <a:pt x="1091346" y="2209487"/>
                  <a:pt x="1098758" y="2209487"/>
                  <a:pt x="1093817" y="2216899"/>
                </a:cubicBezTo>
                <a:cubicBezTo>
                  <a:pt x="1088876" y="2211958"/>
                  <a:pt x="1091346" y="2207016"/>
                  <a:pt x="1088876" y="2202075"/>
                </a:cubicBezTo>
                <a:close/>
                <a:moveTo>
                  <a:pt x="5323317" y="2189723"/>
                </a:moveTo>
                <a:cubicBezTo>
                  <a:pt x="5350493" y="2179841"/>
                  <a:pt x="5355435" y="2221840"/>
                  <a:pt x="5325788" y="2214428"/>
                </a:cubicBezTo>
                <a:cubicBezTo>
                  <a:pt x="5323317" y="2209487"/>
                  <a:pt x="5318376" y="2199605"/>
                  <a:pt x="5313435" y="2192193"/>
                </a:cubicBezTo>
                <a:cubicBezTo>
                  <a:pt x="5318376" y="2194664"/>
                  <a:pt x="5320847" y="2192193"/>
                  <a:pt x="5323317" y="2189723"/>
                </a:cubicBezTo>
                <a:close/>
                <a:moveTo>
                  <a:pt x="4866268" y="2184781"/>
                </a:moveTo>
                <a:cubicBezTo>
                  <a:pt x="4868739" y="2189722"/>
                  <a:pt x="4878621" y="2187252"/>
                  <a:pt x="4868739" y="2199605"/>
                </a:cubicBezTo>
                <a:cubicBezTo>
                  <a:pt x="4866268" y="2194663"/>
                  <a:pt x="4868739" y="2187252"/>
                  <a:pt x="4866268" y="2184781"/>
                </a:cubicBezTo>
                <a:close/>
                <a:moveTo>
                  <a:pt x="4841562" y="2174899"/>
                </a:moveTo>
                <a:cubicBezTo>
                  <a:pt x="4841562" y="2182311"/>
                  <a:pt x="4846503" y="2184782"/>
                  <a:pt x="4839091" y="2189723"/>
                </a:cubicBezTo>
                <a:cubicBezTo>
                  <a:pt x="4839091" y="2187252"/>
                  <a:pt x="4836621" y="2184782"/>
                  <a:pt x="4836621" y="2182311"/>
                </a:cubicBezTo>
                <a:cubicBezTo>
                  <a:pt x="4836621" y="2184782"/>
                  <a:pt x="4834150" y="2184782"/>
                  <a:pt x="4834150" y="2187252"/>
                </a:cubicBezTo>
                <a:cubicBezTo>
                  <a:pt x="4831680" y="2177370"/>
                  <a:pt x="4836621" y="2177370"/>
                  <a:pt x="4841562" y="2174899"/>
                </a:cubicBezTo>
                <a:close/>
                <a:moveTo>
                  <a:pt x="2656199" y="2169511"/>
                </a:moveTo>
                <a:lnTo>
                  <a:pt x="2655138" y="2172429"/>
                </a:lnTo>
                <a:lnTo>
                  <a:pt x="2655682" y="2170252"/>
                </a:lnTo>
                <a:close/>
                <a:moveTo>
                  <a:pt x="4853915" y="2162547"/>
                </a:moveTo>
                <a:cubicBezTo>
                  <a:pt x="4848974" y="2169959"/>
                  <a:pt x="4851445" y="2174900"/>
                  <a:pt x="4844033" y="2177371"/>
                </a:cubicBezTo>
                <a:cubicBezTo>
                  <a:pt x="4846504" y="2172430"/>
                  <a:pt x="4851445" y="2169959"/>
                  <a:pt x="4853915" y="2162547"/>
                </a:cubicBezTo>
                <a:close/>
                <a:moveTo>
                  <a:pt x="2657831" y="2161654"/>
                </a:moveTo>
                <a:lnTo>
                  <a:pt x="2655682" y="2170252"/>
                </a:lnTo>
                <a:lnTo>
                  <a:pt x="2654945" y="2171310"/>
                </a:lnTo>
                <a:cubicBezTo>
                  <a:pt x="2654906" y="2170499"/>
                  <a:pt x="2655601" y="2167951"/>
                  <a:pt x="2656681" y="2164709"/>
                </a:cubicBezTo>
                <a:close/>
                <a:moveTo>
                  <a:pt x="2662905" y="2151067"/>
                </a:moveTo>
                <a:lnTo>
                  <a:pt x="2657609" y="2167488"/>
                </a:lnTo>
                <a:lnTo>
                  <a:pt x="2656199" y="2169511"/>
                </a:lnTo>
                <a:close/>
                <a:moveTo>
                  <a:pt x="1029581" y="2147723"/>
                </a:moveTo>
                <a:cubicBezTo>
                  <a:pt x="1041934" y="2145253"/>
                  <a:pt x="1044404" y="2147723"/>
                  <a:pt x="1046875" y="2160076"/>
                </a:cubicBezTo>
                <a:cubicBezTo>
                  <a:pt x="1046875" y="2162547"/>
                  <a:pt x="1051817" y="2162547"/>
                  <a:pt x="1054287" y="2165017"/>
                </a:cubicBezTo>
                <a:cubicBezTo>
                  <a:pt x="1059228" y="2172429"/>
                  <a:pt x="1064169" y="2174899"/>
                  <a:pt x="1061699" y="2182311"/>
                </a:cubicBezTo>
                <a:cubicBezTo>
                  <a:pt x="1066639" y="2184781"/>
                  <a:pt x="1069110" y="2189722"/>
                  <a:pt x="1074052" y="2194663"/>
                </a:cubicBezTo>
                <a:cubicBezTo>
                  <a:pt x="1071581" y="2192193"/>
                  <a:pt x="1066639" y="2189722"/>
                  <a:pt x="1064169" y="2187252"/>
                </a:cubicBezTo>
                <a:cubicBezTo>
                  <a:pt x="1074052" y="2204546"/>
                  <a:pt x="1081462" y="2209487"/>
                  <a:pt x="1078992" y="2231722"/>
                </a:cubicBezTo>
                <a:cubicBezTo>
                  <a:pt x="1076521" y="2231722"/>
                  <a:pt x="1074052" y="2231722"/>
                  <a:pt x="1071581" y="2231722"/>
                </a:cubicBezTo>
                <a:cubicBezTo>
                  <a:pt x="1069110" y="2219369"/>
                  <a:pt x="1061699" y="2202075"/>
                  <a:pt x="1044404" y="2199605"/>
                </a:cubicBezTo>
                <a:cubicBezTo>
                  <a:pt x="1054287" y="2192193"/>
                  <a:pt x="1046875" y="2194663"/>
                  <a:pt x="1049346" y="2184781"/>
                </a:cubicBezTo>
                <a:cubicBezTo>
                  <a:pt x="1036993" y="2184781"/>
                  <a:pt x="1039463" y="2174899"/>
                  <a:pt x="1041934" y="2157605"/>
                </a:cubicBezTo>
                <a:cubicBezTo>
                  <a:pt x="1036993" y="2162547"/>
                  <a:pt x="1032051" y="2165017"/>
                  <a:pt x="1027110" y="2167488"/>
                </a:cubicBezTo>
                <a:cubicBezTo>
                  <a:pt x="1027110" y="2160076"/>
                  <a:pt x="1029581" y="2152664"/>
                  <a:pt x="1029581" y="2147723"/>
                </a:cubicBezTo>
                <a:close/>
                <a:moveTo>
                  <a:pt x="2665020" y="2145253"/>
                </a:moveTo>
                <a:lnTo>
                  <a:pt x="2662905" y="2151067"/>
                </a:lnTo>
                <a:lnTo>
                  <a:pt x="2663785" y="2148341"/>
                </a:lnTo>
                <a:lnTo>
                  <a:pt x="2663631" y="2148067"/>
                </a:lnTo>
                <a:close/>
                <a:moveTo>
                  <a:pt x="2672432" y="2142782"/>
                </a:moveTo>
                <a:cubicBezTo>
                  <a:pt x="2674903" y="2157606"/>
                  <a:pt x="2669961" y="2155135"/>
                  <a:pt x="2665020" y="2160076"/>
                </a:cubicBezTo>
                <a:cubicBezTo>
                  <a:pt x="2665020" y="2155135"/>
                  <a:pt x="2665020" y="2147724"/>
                  <a:pt x="2672432" y="2142782"/>
                </a:cubicBezTo>
                <a:close/>
                <a:moveTo>
                  <a:pt x="1066639" y="2142782"/>
                </a:moveTo>
                <a:cubicBezTo>
                  <a:pt x="1066639" y="2142782"/>
                  <a:pt x="1074052" y="2150194"/>
                  <a:pt x="1074052" y="2150194"/>
                </a:cubicBezTo>
                <a:cubicBezTo>
                  <a:pt x="1076521" y="2150194"/>
                  <a:pt x="1078992" y="2155135"/>
                  <a:pt x="1074052" y="2155135"/>
                </a:cubicBezTo>
                <a:cubicBezTo>
                  <a:pt x="1069111" y="2150194"/>
                  <a:pt x="1069111" y="2150194"/>
                  <a:pt x="1066639" y="2142782"/>
                </a:cubicBezTo>
                <a:close/>
                <a:moveTo>
                  <a:pt x="1054288" y="2142782"/>
                </a:moveTo>
                <a:cubicBezTo>
                  <a:pt x="1051817" y="2145253"/>
                  <a:pt x="1054288" y="2152665"/>
                  <a:pt x="1044404" y="2145253"/>
                </a:cubicBezTo>
                <a:cubicBezTo>
                  <a:pt x="1049346" y="2140312"/>
                  <a:pt x="1051817" y="2145253"/>
                  <a:pt x="1054288" y="2142782"/>
                </a:cubicBezTo>
                <a:close/>
                <a:moveTo>
                  <a:pt x="2645257" y="2140312"/>
                </a:moveTo>
                <a:cubicBezTo>
                  <a:pt x="2642786" y="2150195"/>
                  <a:pt x="2635374" y="2150195"/>
                  <a:pt x="2627962" y="2157606"/>
                </a:cubicBezTo>
                <a:cubicBezTo>
                  <a:pt x="2632903" y="2150195"/>
                  <a:pt x="2635374" y="2145253"/>
                  <a:pt x="2645257" y="2140312"/>
                </a:cubicBezTo>
                <a:close/>
                <a:moveTo>
                  <a:pt x="4839092" y="2137841"/>
                </a:moveTo>
                <a:cubicBezTo>
                  <a:pt x="4848974" y="2137841"/>
                  <a:pt x="4848974" y="2140312"/>
                  <a:pt x="4853915" y="2150194"/>
                </a:cubicBezTo>
                <a:cubicBezTo>
                  <a:pt x="4846503" y="2152665"/>
                  <a:pt x="4841562" y="2152665"/>
                  <a:pt x="4836621" y="2152665"/>
                </a:cubicBezTo>
                <a:cubicBezTo>
                  <a:pt x="4836621" y="2147724"/>
                  <a:pt x="4848974" y="2147724"/>
                  <a:pt x="4839092" y="2137841"/>
                </a:cubicBezTo>
                <a:close/>
                <a:moveTo>
                  <a:pt x="2655138" y="2132900"/>
                </a:moveTo>
                <a:lnTo>
                  <a:pt x="2663631" y="2148067"/>
                </a:lnTo>
                <a:lnTo>
                  <a:pt x="2660735" y="2153939"/>
                </a:lnTo>
                <a:lnTo>
                  <a:pt x="2657831" y="2161654"/>
                </a:lnTo>
                <a:lnTo>
                  <a:pt x="2660079" y="2152665"/>
                </a:lnTo>
                <a:cubicBezTo>
                  <a:pt x="2655138" y="2167488"/>
                  <a:pt x="2647726" y="2172429"/>
                  <a:pt x="2640314" y="2177370"/>
                </a:cubicBezTo>
                <a:cubicBezTo>
                  <a:pt x="2642785" y="2172429"/>
                  <a:pt x="2645255" y="2162547"/>
                  <a:pt x="2647726" y="2160076"/>
                </a:cubicBezTo>
                <a:cubicBezTo>
                  <a:pt x="2645255" y="2165017"/>
                  <a:pt x="2640314" y="2172429"/>
                  <a:pt x="2637844" y="2177370"/>
                </a:cubicBezTo>
                <a:cubicBezTo>
                  <a:pt x="2630433" y="2167488"/>
                  <a:pt x="2650196" y="2152665"/>
                  <a:pt x="2650196" y="2137842"/>
                </a:cubicBezTo>
                <a:cubicBezTo>
                  <a:pt x="2647726" y="2145253"/>
                  <a:pt x="2647726" y="2152665"/>
                  <a:pt x="2645255" y="2160076"/>
                </a:cubicBezTo>
                <a:cubicBezTo>
                  <a:pt x="2650196" y="2152665"/>
                  <a:pt x="2652668" y="2145253"/>
                  <a:pt x="2655138" y="2132900"/>
                </a:cubicBezTo>
                <a:close/>
                <a:moveTo>
                  <a:pt x="1051818" y="2123018"/>
                </a:moveTo>
                <a:cubicBezTo>
                  <a:pt x="1054288" y="2125489"/>
                  <a:pt x="1056759" y="2130430"/>
                  <a:pt x="1059229" y="2132900"/>
                </a:cubicBezTo>
                <a:cubicBezTo>
                  <a:pt x="1056759" y="2132900"/>
                  <a:pt x="1054288" y="2132900"/>
                  <a:pt x="1056759" y="2137842"/>
                </a:cubicBezTo>
                <a:cubicBezTo>
                  <a:pt x="1049346" y="2130430"/>
                  <a:pt x="1051818" y="2125489"/>
                  <a:pt x="1051818" y="2123018"/>
                </a:cubicBezTo>
                <a:close/>
                <a:moveTo>
                  <a:pt x="1017227" y="2110665"/>
                </a:moveTo>
                <a:cubicBezTo>
                  <a:pt x="1032051" y="2108195"/>
                  <a:pt x="1049345" y="2113136"/>
                  <a:pt x="1046874" y="2132900"/>
                </a:cubicBezTo>
                <a:cubicBezTo>
                  <a:pt x="1044403" y="2130430"/>
                  <a:pt x="1041934" y="2125489"/>
                  <a:pt x="1036993" y="2123018"/>
                </a:cubicBezTo>
                <a:cubicBezTo>
                  <a:pt x="1039462" y="2127959"/>
                  <a:pt x="1039462" y="2137841"/>
                  <a:pt x="1041934" y="2142782"/>
                </a:cubicBezTo>
                <a:cubicBezTo>
                  <a:pt x="1024639" y="2142782"/>
                  <a:pt x="1024639" y="2120547"/>
                  <a:pt x="1024639" y="2118077"/>
                </a:cubicBezTo>
                <a:cubicBezTo>
                  <a:pt x="1022169" y="2115606"/>
                  <a:pt x="1019699" y="2113136"/>
                  <a:pt x="1017227" y="2110665"/>
                </a:cubicBezTo>
                <a:close/>
                <a:moveTo>
                  <a:pt x="4809446" y="2077622"/>
                </a:moveTo>
                <a:cubicBezTo>
                  <a:pt x="4812534" y="2077313"/>
                  <a:pt x="4814387" y="2077313"/>
                  <a:pt x="4811916" y="2078548"/>
                </a:cubicBezTo>
                <a:cubicBezTo>
                  <a:pt x="4806975" y="2081019"/>
                  <a:pt x="4809445" y="2088431"/>
                  <a:pt x="4799563" y="2078548"/>
                </a:cubicBezTo>
                <a:cubicBezTo>
                  <a:pt x="4802034" y="2078548"/>
                  <a:pt x="4806357" y="2077930"/>
                  <a:pt x="4809446" y="2077622"/>
                </a:cubicBezTo>
                <a:close/>
                <a:moveTo>
                  <a:pt x="4836621" y="2076078"/>
                </a:moveTo>
                <a:cubicBezTo>
                  <a:pt x="4839092" y="2088431"/>
                  <a:pt x="4846503" y="2095843"/>
                  <a:pt x="4853915" y="2100784"/>
                </a:cubicBezTo>
                <a:cubicBezTo>
                  <a:pt x="4851444" y="2105725"/>
                  <a:pt x="4848974" y="2105725"/>
                  <a:pt x="4846503" y="2110666"/>
                </a:cubicBezTo>
                <a:cubicBezTo>
                  <a:pt x="4844033" y="2108195"/>
                  <a:pt x="4811916" y="2085961"/>
                  <a:pt x="4831680" y="2085961"/>
                </a:cubicBezTo>
                <a:cubicBezTo>
                  <a:pt x="4834151" y="2083490"/>
                  <a:pt x="4834151" y="2076078"/>
                  <a:pt x="4836621" y="2076078"/>
                </a:cubicBezTo>
                <a:close/>
                <a:moveTo>
                  <a:pt x="5587667" y="2063725"/>
                </a:moveTo>
                <a:cubicBezTo>
                  <a:pt x="5585196" y="2085960"/>
                  <a:pt x="5575314" y="2095842"/>
                  <a:pt x="5562961" y="2115606"/>
                </a:cubicBezTo>
                <a:cubicBezTo>
                  <a:pt x="5565432" y="2100783"/>
                  <a:pt x="5560491" y="2061255"/>
                  <a:pt x="5587667" y="2063725"/>
                </a:cubicBezTo>
                <a:close/>
                <a:moveTo>
                  <a:pt x="4839092" y="2031608"/>
                </a:moveTo>
                <a:cubicBezTo>
                  <a:pt x="4839092" y="2039020"/>
                  <a:pt x="4836622" y="2041491"/>
                  <a:pt x="4841564" y="2043961"/>
                </a:cubicBezTo>
                <a:cubicBezTo>
                  <a:pt x="4834151" y="2053843"/>
                  <a:pt x="4829210" y="2063725"/>
                  <a:pt x="4816857" y="2071137"/>
                </a:cubicBezTo>
                <a:cubicBezTo>
                  <a:pt x="4814387" y="2063725"/>
                  <a:pt x="4814387" y="2053843"/>
                  <a:pt x="4816857" y="2046432"/>
                </a:cubicBezTo>
                <a:cubicBezTo>
                  <a:pt x="4824269" y="2046432"/>
                  <a:pt x="4829210" y="2041491"/>
                  <a:pt x="4839092" y="2031608"/>
                </a:cubicBezTo>
                <a:close/>
                <a:moveTo>
                  <a:pt x="4929074" y="2025277"/>
                </a:moveTo>
                <a:cubicBezTo>
                  <a:pt x="4942855" y="2029446"/>
                  <a:pt x="4918767" y="2054460"/>
                  <a:pt x="4905797" y="2071136"/>
                </a:cubicBezTo>
                <a:cubicBezTo>
                  <a:pt x="4908267" y="2071136"/>
                  <a:pt x="4910738" y="2071136"/>
                  <a:pt x="4915679" y="2071136"/>
                </a:cubicBezTo>
                <a:cubicBezTo>
                  <a:pt x="4910738" y="2073606"/>
                  <a:pt x="4905797" y="2078547"/>
                  <a:pt x="4903326" y="2081018"/>
                </a:cubicBezTo>
                <a:cubicBezTo>
                  <a:pt x="4905797" y="2083488"/>
                  <a:pt x="4910738" y="2076077"/>
                  <a:pt x="4905797" y="2085959"/>
                </a:cubicBezTo>
                <a:cubicBezTo>
                  <a:pt x="4923091" y="2076077"/>
                  <a:pt x="4967560" y="2071136"/>
                  <a:pt x="4974972" y="2088429"/>
                </a:cubicBezTo>
                <a:cubicBezTo>
                  <a:pt x="4979913" y="2100782"/>
                  <a:pt x="4955208" y="2140311"/>
                  <a:pt x="4942855" y="2145252"/>
                </a:cubicBezTo>
                <a:cubicBezTo>
                  <a:pt x="4945325" y="2147722"/>
                  <a:pt x="4947796" y="2155134"/>
                  <a:pt x="4952737" y="2157604"/>
                </a:cubicBezTo>
                <a:cubicBezTo>
                  <a:pt x="4942855" y="2160075"/>
                  <a:pt x="4940384" y="2165016"/>
                  <a:pt x="4932973" y="2169957"/>
                </a:cubicBezTo>
                <a:cubicBezTo>
                  <a:pt x="4972501" y="2167487"/>
                  <a:pt x="4972501" y="2189721"/>
                  <a:pt x="4987324" y="2216897"/>
                </a:cubicBezTo>
                <a:cubicBezTo>
                  <a:pt x="5002148" y="2246544"/>
                  <a:pt x="5024383" y="2261367"/>
                  <a:pt x="5036735" y="2293484"/>
                </a:cubicBezTo>
                <a:cubicBezTo>
                  <a:pt x="5031794" y="2291014"/>
                  <a:pt x="5029324" y="2291014"/>
                  <a:pt x="5024383" y="2286073"/>
                </a:cubicBezTo>
                <a:cubicBezTo>
                  <a:pt x="5039206" y="2300896"/>
                  <a:pt x="5051559" y="2313248"/>
                  <a:pt x="5031794" y="2330542"/>
                </a:cubicBezTo>
                <a:cubicBezTo>
                  <a:pt x="5054029" y="2325601"/>
                  <a:pt x="5078735" y="2318189"/>
                  <a:pt x="5081205" y="2347836"/>
                </a:cubicBezTo>
                <a:cubicBezTo>
                  <a:pt x="5083676" y="2367600"/>
                  <a:pt x="5066382" y="2379953"/>
                  <a:pt x="5054029" y="2382424"/>
                </a:cubicBezTo>
                <a:cubicBezTo>
                  <a:pt x="5054029" y="2382424"/>
                  <a:pt x="5051559" y="2389835"/>
                  <a:pt x="5049088" y="2392306"/>
                </a:cubicBezTo>
                <a:cubicBezTo>
                  <a:pt x="5056500" y="2402188"/>
                  <a:pt x="5056500" y="2402188"/>
                  <a:pt x="5071323" y="2402188"/>
                </a:cubicBezTo>
                <a:cubicBezTo>
                  <a:pt x="5066382" y="2429364"/>
                  <a:pt x="5009560" y="2436775"/>
                  <a:pt x="4989795" y="2424423"/>
                </a:cubicBezTo>
                <a:cubicBezTo>
                  <a:pt x="4977442" y="2436775"/>
                  <a:pt x="4965090" y="2434305"/>
                  <a:pt x="4950266" y="2441716"/>
                </a:cubicBezTo>
                <a:cubicBezTo>
                  <a:pt x="4930502" y="2421952"/>
                  <a:pt x="4932973" y="2444187"/>
                  <a:pt x="4920620" y="2446658"/>
                </a:cubicBezTo>
                <a:cubicBezTo>
                  <a:pt x="4915679" y="2446658"/>
                  <a:pt x="4898385" y="2449128"/>
                  <a:pt x="4893444" y="2451599"/>
                </a:cubicBezTo>
                <a:cubicBezTo>
                  <a:pt x="4881091" y="2456540"/>
                  <a:pt x="4871209" y="2466422"/>
                  <a:pt x="4858856" y="2466422"/>
                </a:cubicBezTo>
                <a:cubicBezTo>
                  <a:pt x="4863797" y="2451599"/>
                  <a:pt x="4886033" y="2426893"/>
                  <a:pt x="4900856" y="2417011"/>
                </a:cubicBezTo>
                <a:cubicBezTo>
                  <a:pt x="4920620" y="2404658"/>
                  <a:pt x="4942855" y="2412070"/>
                  <a:pt x="4950266" y="2384894"/>
                </a:cubicBezTo>
                <a:cubicBezTo>
                  <a:pt x="4925561" y="2409600"/>
                  <a:pt x="4910738" y="2392306"/>
                  <a:pt x="4893444" y="2384894"/>
                </a:cubicBezTo>
                <a:cubicBezTo>
                  <a:pt x="4888503" y="2382424"/>
                  <a:pt x="4866268" y="2399717"/>
                  <a:pt x="4876150" y="2377482"/>
                </a:cubicBezTo>
                <a:cubicBezTo>
                  <a:pt x="4886033" y="2350307"/>
                  <a:pt x="4920620" y="2365130"/>
                  <a:pt x="4905797" y="2325601"/>
                </a:cubicBezTo>
                <a:cubicBezTo>
                  <a:pt x="4900856" y="2328072"/>
                  <a:pt x="4890974" y="2330542"/>
                  <a:pt x="4888503" y="2330542"/>
                </a:cubicBezTo>
                <a:cubicBezTo>
                  <a:pt x="4910738" y="2310778"/>
                  <a:pt x="4942855" y="2313248"/>
                  <a:pt x="4942855" y="2286073"/>
                </a:cubicBezTo>
                <a:cubicBezTo>
                  <a:pt x="4940384" y="2278661"/>
                  <a:pt x="4940384" y="2273720"/>
                  <a:pt x="4945325" y="2261367"/>
                </a:cubicBezTo>
                <a:cubicBezTo>
                  <a:pt x="4920620" y="2278661"/>
                  <a:pt x="4910738" y="2236662"/>
                  <a:pt x="4935443" y="2224309"/>
                </a:cubicBezTo>
                <a:cubicBezTo>
                  <a:pt x="4920620" y="2224309"/>
                  <a:pt x="4903326" y="2229250"/>
                  <a:pt x="4895915" y="2236662"/>
                </a:cubicBezTo>
                <a:cubicBezTo>
                  <a:pt x="4890974" y="2234191"/>
                  <a:pt x="4888503" y="2231721"/>
                  <a:pt x="4883562" y="2229250"/>
                </a:cubicBezTo>
                <a:cubicBezTo>
                  <a:pt x="4881091" y="2234191"/>
                  <a:pt x="4883562" y="2234191"/>
                  <a:pt x="4881091" y="2239132"/>
                </a:cubicBezTo>
                <a:cubicBezTo>
                  <a:pt x="4876150" y="2234191"/>
                  <a:pt x="4873680" y="2231721"/>
                  <a:pt x="4873680" y="2221839"/>
                </a:cubicBezTo>
                <a:cubicBezTo>
                  <a:pt x="4873680" y="2221839"/>
                  <a:pt x="4876150" y="2224309"/>
                  <a:pt x="4876150" y="2224309"/>
                </a:cubicBezTo>
                <a:cubicBezTo>
                  <a:pt x="4881091" y="2207015"/>
                  <a:pt x="4878621" y="2179839"/>
                  <a:pt x="4886033" y="2169957"/>
                </a:cubicBezTo>
                <a:cubicBezTo>
                  <a:pt x="4886033" y="2169957"/>
                  <a:pt x="4878621" y="2165016"/>
                  <a:pt x="4878621" y="2165016"/>
                </a:cubicBezTo>
                <a:cubicBezTo>
                  <a:pt x="4878621" y="2167487"/>
                  <a:pt x="4878621" y="2169957"/>
                  <a:pt x="4878621" y="2172428"/>
                </a:cubicBezTo>
                <a:cubicBezTo>
                  <a:pt x="4873680" y="2172428"/>
                  <a:pt x="4873680" y="2169957"/>
                  <a:pt x="4868739" y="2177369"/>
                </a:cubicBezTo>
                <a:cubicBezTo>
                  <a:pt x="4871209" y="2169957"/>
                  <a:pt x="4871209" y="2165016"/>
                  <a:pt x="4873680" y="2157604"/>
                </a:cubicBezTo>
                <a:cubicBezTo>
                  <a:pt x="4863797" y="2172428"/>
                  <a:pt x="4871209" y="2192192"/>
                  <a:pt x="4853915" y="2204545"/>
                </a:cubicBezTo>
                <a:cubicBezTo>
                  <a:pt x="4863797" y="2184780"/>
                  <a:pt x="4863797" y="2160075"/>
                  <a:pt x="4868739" y="2135370"/>
                </a:cubicBezTo>
                <a:cubicBezTo>
                  <a:pt x="4856386" y="2142781"/>
                  <a:pt x="4851445" y="2140311"/>
                  <a:pt x="4844033" y="2132899"/>
                </a:cubicBezTo>
                <a:cubicBezTo>
                  <a:pt x="4853915" y="2123017"/>
                  <a:pt x="4858856" y="2103253"/>
                  <a:pt x="4863797" y="2093370"/>
                </a:cubicBezTo>
                <a:cubicBezTo>
                  <a:pt x="4848974" y="2093370"/>
                  <a:pt x="4856386" y="2090900"/>
                  <a:pt x="4858856" y="2085959"/>
                </a:cubicBezTo>
                <a:cubicBezTo>
                  <a:pt x="4853915" y="2073606"/>
                  <a:pt x="4856386" y="2068665"/>
                  <a:pt x="4871209" y="2063724"/>
                </a:cubicBezTo>
                <a:cubicBezTo>
                  <a:pt x="4861327" y="2041489"/>
                  <a:pt x="4881091" y="2034077"/>
                  <a:pt x="4900856" y="2029136"/>
                </a:cubicBezTo>
                <a:cubicBezTo>
                  <a:pt x="4915679" y="2024813"/>
                  <a:pt x="4924480" y="2023887"/>
                  <a:pt x="4929074" y="2025277"/>
                </a:cubicBezTo>
                <a:close/>
                <a:moveTo>
                  <a:pt x="4925560" y="2004432"/>
                </a:moveTo>
                <a:cubicBezTo>
                  <a:pt x="4928031" y="2006903"/>
                  <a:pt x="4928031" y="2009373"/>
                  <a:pt x="4930502" y="2009373"/>
                </a:cubicBezTo>
                <a:cubicBezTo>
                  <a:pt x="4928031" y="2006903"/>
                  <a:pt x="4925560" y="2011844"/>
                  <a:pt x="4925560" y="2004432"/>
                </a:cubicBezTo>
                <a:close/>
                <a:moveTo>
                  <a:pt x="4928032" y="1992079"/>
                </a:moveTo>
                <a:cubicBezTo>
                  <a:pt x="4932973" y="1999491"/>
                  <a:pt x="4937914" y="1999491"/>
                  <a:pt x="4945326" y="2004432"/>
                </a:cubicBezTo>
                <a:cubicBezTo>
                  <a:pt x="4932973" y="2001962"/>
                  <a:pt x="4925561" y="2006903"/>
                  <a:pt x="4928032" y="1992079"/>
                </a:cubicBezTo>
                <a:close/>
                <a:moveTo>
                  <a:pt x="9938287" y="1989609"/>
                </a:moveTo>
                <a:cubicBezTo>
                  <a:pt x="9955581" y="2006903"/>
                  <a:pt x="9920994" y="2019256"/>
                  <a:pt x="9906170" y="2031608"/>
                </a:cubicBezTo>
                <a:cubicBezTo>
                  <a:pt x="9913582" y="2021726"/>
                  <a:pt x="9918523" y="2009374"/>
                  <a:pt x="9913582" y="2001962"/>
                </a:cubicBezTo>
                <a:cubicBezTo>
                  <a:pt x="9920994" y="1999492"/>
                  <a:pt x="9930876" y="1992080"/>
                  <a:pt x="9938287" y="1989609"/>
                </a:cubicBezTo>
                <a:close/>
                <a:moveTo>
                  <a:pt x="5151680" y="1946180"/>
                </a:moveTo>
                <a:lnTo>
                  <a:pt x="5145439" y="1955022"/>
                </a:lnTo>
                <a:cubicBezTo>
                  <a:pt x="5146674" y="1951317"/>
                  <a:pt x="5146674" y="1950698"/>
                  <a:pt x="5147292" y="1950081"/>
                </a:cubicBezTo>
                <a:close/>
                <a:moveTo>
                  <a:pt x="3710055" y="1945139"/>
                </a:moveTo>
                <a:cubicBezTo>
                  <a:pt x="3710055" y="1945139"/>
                  <a:pt x="3717467" y="1947610"/>
                  <a:pt x="3719938" y="1947610"/>
                </a:cubicBezTo>
                <a:cubicBezTo>
                  <a:pt x="3705114" y="1952551"/>
                  <a:pt x="3714996" y="1955022"/>
                  <a:pt x="3710055" y="1945139"/>
                </a:cubicBezTo>
                <a:close/>
                <a:moveTo>
                  <a:pt x="5152693" y="1944745"/>
                </a:moveTo>
                <a:lnTo>
                  <a:pt x="5152851" y="1945140"/>
                </a:lnTo>
                <a:lnTo>
                  <a:pt x="5151680" y="1946180"/>
                </a:lnTo>
                <a:close/>
                <a:moveTo>
                  <a:pt x="3707584" y="1937728"/>
                </a:moveTo>
                <a:cubicBezTo>
                  <a:pt x="3714996" y="1935258"/>
                  <a:pt x="3724878" y="1935258"/>
                  <a:pt x="3732290" y="1937728"/>
                </a:cubicBezTo>
                <a:cubicBezTo>
                  <a:pt x="3722407" y="1942669"/>
                  <a:pt x="3717466" y="1945140"/>
                  <a:pt x="3707584" y="1937728"/>
                </a:cubicBezTo>
                <a:close/>
                <a:moveTo>
                  <a:pt x="5619783" y="1917963"/>
                </a:moveTo>
                <a:cubicBezTo>
                  <a:pt x="5619783" y="1927846"/>
                  <a:pt x="5619783" y="1932788"/>
                  <a:pt x="5619783" y="1940198"/>
                </a:cubicBezTo>
                <a:cubicBezTo>
                  <a:pt x="5604960" y="1932788"/>
                  <a:pt x="5607431" y="1920434"/>
                  <a:pt x="5619783" y="1917963"/>
                </a:cubicBezTo>
                <a:close/>
                <a:moveTo>
                  <a:pt x="2993607" y="1905611"/>
                </a:moveTo>
                <a:cubicBezTo>
                  <a:pt x="2991138" y="1917963"/>
                  <a:pt x="2991138" y="1917963"/>
                  <a:pt x="2981255" y="1925375"/>
                </a:cubicBezTo>
                <a:cubicBezTo>
                  <a:pt x="2981255" y="1920434"/>
                  <a:pt x="2983725" y="1910552"/>
                  <a:pt x="2983725" y="1913022"/>
                </a:cubicBezTo>
                <a:cubicBezTo>
                  <a:pt x="2988666" y="1910552"/>
                  <a:pt x="2986197" y="1903140"/>
                  <a:pt x="2993607" y="1905611"/>
                </a:cubicBezTo>
                <a:close/>
                <a:moveTo>
                  <a:pt x="4984854" y="1903140"/>
                </a:moveTo>
                <a:cubicBezTo>
                  <a:pt x="4992265" y="1917964"/>
                  <a:pt x="4994736" y="1932787"/>
                  <a:pt x="4982383" y="1947610"/>
                </a:cubicBezTo>
                <a:cubicBezTo>
                  <a:pt x="4982383" y="1940198"/>
                  <a:pt x="4982383" y="1935257"/>
                  <a:pt x="4982383" y="1927846"/>
                </a:cubicBezTo>
                <a:cubicBezTo>
                  <a:pt x="4977442" y="1927846"/>
                  <a:pt x="4982383" y="1932787"/>
                  <a:pt x="4974971" y="1930316"/>
                </a:cubicBezTo>
                <a:cubicBezTo>
                  <a:pt x="4977442" y="1920434"/>
                  <a:pt x="4982383" y="1910552"/>
                  <a:pt x="4984854" y="1903140"/>
                </a:cubicBezTo>
                <a:close/>
                <a:moveTo>
                  <a:pt x="5170144" y="1873494"/>
                </a:moveTo>
                <a:cubicBezTo>
                  <a:pt x="5167674" y="1878435"/>
                  <a:pt x="5172615" y="1880905"/>
                  <a:pt x="5165203" y="1883376"/>
                </a:cubicBezTo>
                <a:cubicBezTo>
                  <a:pt x="5165203" y="1878435"/>
                  <a:pt x="5170144" y="1873494"/>
                  <a:pt x="5170144" y="1873494"/>
                </a:cubicBezTo>
                <a:close/>
                <a:moveTo>
                  <a:pt x="4816857" y="1841376"/>
                </a:moveTo>
                <a:cubicBezTo>
                  <a:pt x="4819328" y="1848788"/>
                  <a:pt x="4824269" y="1848788"/>
                  <a:pt x="4819328" y="1856200"/>
                </a:cubicBezTo>
                <a:cubicBezTo>
                  <a:pt x="4816857" y="1851259"/>
                  <a:pt x="4816857" y="1838906"/>
                  <a:pt x="4816857" y="1841376"/>
                </a:cubicBezTo>
                <a:close/>
                <a:moveTo>
                  <a:pt x="3077605" y="1836435"/>
                </a:moveTo>
                <a:cubicBezTo>
                  <a:pt x="3097370" y="1846318"/>
                  <a:pt x="3082547" y="1861141"/>
                  <a:pt x="3065253" y="1846318"/>
                </a:cubicBezTo>
                <a:cubicBezTo>
                  <a:pt x="3065253" y="1836435"/>
                  <a:pt x="3070195" y="1838906"/>
                  <a:pt x="3077605" y="1836435"/>
                </a:cubicBezTo>
                <a:close/>
                <a:moveTo>
                  <a:pt x="5174056" y="1831495"/>
                </a:moveTo>
                <a:lnTo>
                  <a:pt x="5173958" y="1831664"/>
                </a:lnTo>
                <a:lnTo>
                  <a:pt x="5175086" y="1831495"/>
                </a:lnTo>
                <a:close/>
                <a:moveTo>
                  <a:pt x="4821798" y="1826553"/>
                </a:moveTo>
                <a:cubicBezTo>
                  <a:pt x="4831681" y="1826553"/>
                  <a:pt x="4824269" y="1829024"/>
                  <a:pt x="4826739" y="1833965"/>
                </a:cubicBezTo>
                <a:cubicBezTo>
                  <a:pt x="4824269" y="1831494"/>
                  <a:pt x="4816857" y="1831494"/>
                  <a:pt x="4821798" y="1826553"/>
                </a:cubicBezTo>
                <a:close/>
                <a:moveTo>
                  <a:pt x="4799563" y="1811730"/>
                </a:moveTo>
                <a:cubicBezTo>
                  <a:pt x="4804504" y="1809260"/>
                  <a:pt x="4806975" y="1814201"/>
                  <a:pt x="4811916" y="1814201"/>
                </a:cubicBezTo>
                <a:cubicBezTo>
                  <a:pt x="4806975" y="1814201"/>
                  <a:pt x="4804504" y="1816671"/>
                  <a:pt x="4799563" y="1811730"/>
                </a:cubicBezTo>
                <a:close/>
                <a:moveTo>
                  <a:pt x="4821798" y="1799377"/>
                </a:moveTo>
                <a:cubicBezTo>
                  <a:pt x="4824269" y="1799377"/>
                  <a:pt x="4831681" y="1801848"/>
                  <a:pt x="4829210" y="1801848"/>
                </a:cubicBezTo>
                <a:cubicBezTo>
                  <a:pt x="4826739" y="1804319"/>
                  <a:pt x="4826739" y="1811730"/>
                  <a:pt x="4821798" y="1799377"/>
                </a:cubicBezTo>
                <a:close/>
                <a:moveTo>
                  <a:pt x="4814386" y="1799377"/>
                </a:moveTo>
                <a:cubicBezTo>
                  <a:pt x="4821798" y="1801848"/>
                  <a:pt x="4821798" y="1811730"/>
                  <a:pt x="4824269" y="1814201"/>
                </a:cubicBezTo>
                <a:cubicBezTo>
                  <a:pt x="4819328" y="1809260"/>
                  <a:pt x="4816857" y="1806789"/>
                  <a:pt x="4814386" y="1799377"/>
                </a:cubicBezTo>
                <a:close/>
                <a:moveTo>
                  <a:pt x="2630438" y="1794437"/>
                </a:moveTo>
                <a:cubicBezTo>
                  <a:pt x="2665026" y="1791965"/>
                  <a:pt x="2640320" y="1826554"/>
                  <a:pt x="2635379" y="1846318"/>
                </a:cubicBezTo>
                <a:cubicBezTo>
                  <a:pt x="2618085" y="1833965"/>
                  <a:pt x="2618085" y="1809260"/>
                  <a:pt x="2630438" y="1794437"/>
                </a:cubicBezTo>
                <a:close/>
                <a:moveTo>
                  <a:pt x="2786080" y="1774672"/>
                </a:moveTo>
                <a:cubicBezTo>
                  <a:pt x="2793492" y="1772202"/>
                  <a:pt x="2803374" y="1772202"/>
                  <a:pt x="2808315" y="1774672"/>
                </a:cubicBezTo>
                <a:cubicBezTo>
                  <a:pt x="2808315" y="1774672"/>
                  <a:pt x="2800904" y="1779613"/>
                  <a:pt x="2786080" y="1774672"/>
                </a:cubicBezTo>
                <a:close/>
                <a:moveTo>
                  <a:pt x="2899735" y="1767260"/>
                </a:moveTo>
                <a:cubicBezTo>
                  <a:pt x="2907147" y="1769731"/>
                  <a:pt x="2912087" y="1769731"/>
                  <a:pt x="2919500" y="1777143"/>
                </a:cubicBezTo>
                <a:cubicBezTo>
                  <a:pt x="2907147" y="1784554"/>
                  <a:pt x="2904676" y="1777143"/>
                  <a:pt x="2899735" y="1767260"/>
                </a:cubicBezTo>
                <a:close/>
                <a:moveTo>
                  <a:pt x="2556321" y="1757378"/>
                </a:moveTo>
                <a:cubicBezTo>
                  <a:pt x="2590908" y="1759849"/>
                  <a:pt x="2534085" y="1809260"/>
                  <a:pt x="2516791" y="1809260"/>
                </a:cubicBezTo>
                <a:cubicBezTo>
                  <a:pt x="2521732" y="1787025"/>
                  <a:pt x="2531615" y="1762319"/>
                  <a:pt x="2556321" y="1757378"/>
                </a:cubicBezTo>
                <a:close/>
                <a:moveTo>
                  <a:pt x="2686498" y="1721449"/>
                </a:moveTo>
                <a:cubicBezTo>
                  <a:pt x="2705211" y="1716923"/>
                  <a:pt x="2705481" y="1775290"/>
                  <a:pt x="2677379" y="1727732"/>
                </a:cubicBezTo>
                <a:cubicBezTo>
                  <a:pt x="2680775" y="1724026"/>
                  <a:pt x="2683825" y="1722096"/>
                  <a:pt x="2686498" y="1721449"/>
                </a:cubicBezTo>
                <a:close/>
                <a:moveTo>
                  <a:pt x="2707024" y="1707967"/>
                </a:moveTo>
                <a:cubicBezTo>
                  <a:pt x="2719377" y="1710438"/>
                  <a:pt x="2726790" y="1715379"/>
                  <a:pt x="2729260" y="1727732"/>
                </a:cubicBezTo>
                <a:cubicBezTo>
                  <a:pt x="2716907" y="1725261"/>
                  <a:pt x="2711966" y="1717850"/>
                  <a:pt x="2707024" y="1707967"/>
                </a:cubicBezTo>
                <a:close/>
                <a:moveTo>
                  <a:pt x="2464912" y="1552322"/>
                </a:moveTo>
                <a:cubicBezTo>
                  <a:pt x="2477265" y="1562204"/>
                  <a:pt x="2479735" y="1581969"/>
                  <a:pt x="2484676" y="1599263"/>
                </a:cubicBezTo>
                <a:cubicBezTo>
                  <a:pt x="2492088" y="1572087"/>
                  <a:pt x="2509382" y="1599263"/>
                  <a:pt x="2519264" y="1606674"/>
                </a:cubicBezTo>
                <a:cubicBezTo>
                  <a:pt x="2529146" y="1614086"/>
                  <a:pt x="2551381" y="1626438"/>
                  <a:pt x="2561263" y="1636321"/>
                </a:cubicBezTo>
                <a:cubicBezTo>
                  <a:pt x="2571146" y="1646203"/>
                  <a:pt x="2571146" y="1663497"/>
                  <a:pt x="2578558" y="1673379"/>
                </a:cubicBezTo>
                <a:cubicBezTo>
                  <a:pt x="2583499" y="1680790"/>
                  <a:pt x="2585968" y="1678320"/>
                  <a:pt x="2590910" y="1683261"/>
                </a:cubicBezTo>
                <a:cubicBezTo>
                  <a:pt x="2588440" y="1683261"/>
                  <a:pt x="2603263" y="1683261"/>
                  <a:pt x="2608204" y="1685731"/>
                </a:cubicBezTo>
                <a:cubicBezTo>
                  <a:pt x="2615616" y="1690673"/>
                  <a:pt x="2615616" y="1698084"/>
                  <a:pt x="2623028" y="1703025"/>
                </a:cubicBezTo>
                <a:cubicBezTo>
                  <a:pt x="2595852" y="1717849"/>
                  <a:pt x="2593381" y="1725260"/>
                  <a:pt x="2571146" y="1710437"/>
                </a:cubicBezTo>
                <a:cubicBezTo>
                  <a:pt x="2566205" y="1707966"/>
                  <a:pt x="2558794" y="1698084"/>
                  <a:pt x="2558794" y="1698084"/>
                </a:cubicBezTo>
                <a:cubicBezTo>
                  <a:pt x="2551381" y="1693143"/>
                  <a:pt x="2553852" y="1688202"/>
                  <a:pt x="2541499" y="1690673"/>
                </a:cubicBezTo>
                <a:cubicBezTo>
                  <a:pt x="2539028" y="1690673"/>
                  <a:pt x="2539028" y="1688202"/>
                  <a:pt x="2536559" y="1688202"/>
                </a:cubicBezTo>
                <a:cubicBezTo>
                  <a:pt x="2539028" y="1685731"/>
                  <a:pt x="2539028" y="1678320"/>
                  <a:pt x="2541499" y="1675849"/>
                </a:cubicBezTo>
                <a:cubicBezTo>
                  <a:pt x="2521734" y="1675849"/>
                  <a:pt x="2511852" y="1712907"/>
                  <a:pt x="2497029" y="1727731"/>
                </a:cubicBezTo>
                <a:cubicBezTo>
                  <a:pt x="2462441" y="1757377"/>
                  <a:pt x="2467383" y="1735142"/>
                  <a:pt x="2459971" y="1698084"/>
                </a:cubicBezTo>
                <a:cubicBezTo>
                  <a:pt x="2457500" y="1712907"/>
                  <a:pt x="2410559" y="1737613"/>
                  <a:pt x="2425383" y="1693143"/>
                </a:cubicBezTo>
                <a:cubicBezTo>
                  <a:pt x="2427854" y="1688202"/>
                  <a:pt x="2440207" y="1683261"/>
                  <a:pt x="2442677" y="1675849"/>
                </a:cubicBezTo>
                <a:cubicBezTo>
                  <a:pt x="2445148" y="1670908"/>
                  <a:pt x="2440207" y="1661026"/>
                  <a:pt x="2442677" y="1656085"/>
                </a:cubicBezTo>
                <a:cubicBezTo>
                  <a:pt x="2447618" y="1623968"/>
                  <a:pt x="2440207" y="1584439"/>
                  <a:pt x="2457500" y="1559734"/>
                </a:cubicBezTo>
                <a:cubicBezTo>
                  <a:pt x="2459971" y="1554793"/>
                  <a:pt x="2459971" y="1552322"/>
                  <a:pt x="2464912" y="1552322"/>
                </a:cubicBezTo>
                <a:close/>
                <a:moveTo>
                  <a:pt x="2497028" y="1535028"/>
                </a:moveTo>
                <a:cubicBezTo>
                  <a:pt x="2506911" y="1537499"/>
                  <a:pt x="2509381" y="1542441"/>
                  <a:pt x="2514322" y="1547381"/>
                </a:cubicBezTo>
                <a:cubicBezTo>
                  <a:pt x="2519263" y="1554793"/>
                  <a:pt x="2524205" y="1564676"/>
                  <a:pt x="2531616" y="1572087"/>
                </a:cubicBezTo>
                <a:cubicBezTo>
                  <a:pt x="2514322" y="1569617"/>
                  <a:pt x="2504441" y="1552322"/>
                  <a:pt x="2497028" y="1535028"/>
                </a:cubicBezTo>
                <a:close/>
                <a:moveTo>
                  <a:pt x="4532242" y="1506040"/>
                </a:moveTo>
                <a:cubicBezTo>
                  <a:pt x="4540001" y="1508935"/>
                  <a:pt x="4537685" y="1523295"/>
                  <a:pt x="4545097" y="1525147"/>
                </a:cubicBezTo>
                <a:cubicBezTo>
                  <a:pt x="4562391" y="1530088"/>
                  <a:pt x="4559921" y="1515265"/>
                  <a:pt x="4579685" y="1515265"/>
                </a:cubicBezTo>
                <a:cubicBezTo>
                  <a:pt x="4567332" y="1520207"/>
                  <a:pt x="4552509" y="1544911"/>
                  <a:pt x="4574744" y="1537501"/>
                </a:cubicBezTo>
                <a:cubicBezTo>
                  <a:pt x="4572273" y="1544911"/>
                  <a:pt x="4577214" y="1554794"/>
                  <a:pt x="4574744" y="1562205"/>
                </a:cubicBezTo>
                <a:cubicBezTo>
                  <a:pt x="4579685" y="1562205"/>
                  <a:pt x="4584626" y="1562205"/>
                  <a:pt x="4587096" y="1559735"/>
                </a:cubicBezTo>
                <a:cubicBezTo>
                  <a:pt x="4589567" y="1572088"/>
                  <a:pt x="4587096" y="1564676"/>
                  <a:pt x="4594508" y="1572088"/>
                </a:cubicBezTo>
                <a:cubicBezTo>
                  <a:pt x="4594508" y="1569617"/>
                  <a:pt x="4594508" y="1567146"/>
                  <a:pt x="4594508" y="1564676"/>
                </a:cubicBezTo>
                <a:cubicBezTo>
                  <a:pt x="4604390" y="1579499"/>
                  <a:pt x="4596979" y="1599264"/>
                  <a:pt x="4606861" y="1596794"/>
                </a:cubicBezTo>
                <a:cubicBezTo>
                  <a:pt x="4606861" y="1616558"/>
                  <a:pt x="4594508" y="1631381"/>
                  <a:pt x="4577214" y="1633852"/>
                </a:cubicBezTo>
                <a:cubicBezTo>
                  <a:pt x="4579685" y="1636322"/>
                  <a:pt x="4579685" y="1638793"/>
                  <a:pt x="4574744" y="1638793"/>
                </a:cubicBezTo>
                <a:cubicBezTo>
                  <a:pt x="4577214" y="1638793"/>
                  <a:pt x="4582155" y="1636322"/>
                  <a:pt x="4584626" y="1636322"/>
                </a:cubicBezTo>
                <a:cubicBezTo>
                  <a:pt x="4579685" y="1648675"/>
                  <a:pt x="4572273" y="1656087"/>
                  <a:pt x="4564862" y="1665969"/>
                </a:cubicBezTo>
                <a:cubicBezTo>
                  <a:pt x="4562391" y="1661028"/>
                  <a:pt x="4554979" y="1658557"/>
                  <a:pt x="4550038" y="1653616"/>
                </a:cubicBezTo>
                <a:cubicBezTo>
                  <a:pt x="4540156" y="1683263"/>
                  <a:pt x="4500627" y="1690674"/>
                  <a:pt x="4483334" y="1703027"/>
                </a:cubicBezTo>
                <a:cubicBezTo>
                  <a:pt x="4461099" y="1730203"/>
                  <a:pt x="4463569" y="1725263"/>
                  <a:pt x="4426511" y="1717851"/>
                </a:cubicBezTo>
                <a:cubicBezTo>
                  <a:pt x="4396865" y="1703027"/>
                  <a:pt x="4379571" y="1693145"/>
                  <a:pt x="4344983" y="1700556"/>
                </a:cubicBezTo>
                <a:cubicBezTo>
                  <a:pt x="4344983" y="1698086"/>
                  <a:pt x="4342513" y="1685733"/>
                  <a:pt x="4342513" y="1683263"/>
                </a:cubicBezTo>
                <a:cubicBezTo>
                  <a:pt x="4354866" y="1690674"/>
                  <a:pt x="4369689" y="1678322"/>
                  <a:pt x="4369689" y="1663499"/>
                </a:cubicBezTo>
                <a:cubicBezTo>
                  <a:pt x="4367218" y="1663499"/>
                  <a:pt x="4362277" y="1665969"/>
                  <a:pt x="4359807" y="1665969"/>
                </a:cubicBezTo>
                <a:cubicBezTo>
                  <a:pt x="4364748" y="1658557"/>
                  <a:pt x="4364748" y="1653616"/>
                  <a:pt x="4369689" y="1646205"/>
                </a:cubicBezTo>
                <a:cubicBezTo>
                  <a:pt x="4364748" y="1648675"/>
                  <a:pt x="4364748" y="1648675"/>
                  <a:pt x="4359807" y="1653616"/>
                </a:cubicBezTo>
                <a:cubicBezTo>
                  <a:pt x="4349925" y="1636322"/>
                  <a:pt x="4349925" y="1636322"/>
                  <a:pt x="4335101" y="1628911"/>
                </a:cubicBezTo>
                <a:cubicBezTo>
                  <a:pt x="4327690" y="1626440"/>
                  <a:pt x="4302984" y="1641264"/>
                  <a:pt x="4305455" y="1628911"/>
                </a:cubicBezTo>
                <a:cubicBezTo>
                  <a:pt x="4310396" y="1606676"/>
                  <a:pt x="4364748" y="1623969"/>
                  <a:pt x="4369689" y="1601734"/>
                </a:cubicBezTo>
                <a:cubicBezTo>
                  <a:pt x="4359807" y="1611616"/>
                  <a:pt x="4362277" y="1606676"/>
                  <a:pt x="4347454" y="1604205"/>
                </a:cubicBezTo>
                <a:cubicBezTo>
                  <a:pt x="4352395" y="1596794"/>
                  <a:pt x="4357336" y="1589382"/>
                  <a:pt x="4367218" y="1584441"/>
                </a:cubicBezTo>
                <a:cubicBezTo>
                  <a:pt x="4359807" y="1581971"/>
                  <a:pt x="4349925" y="1572088"/>
                  <a:pt x="4337572" y="1572088"/>
                </a:cubicBezTo>
                <a:cubicBezTo>
                  <a:pt x="4320278" y="1574559"/>
                  <a:pt x="4305455" y="1584441"/>
                  <a:pt x="4285690" y="1581971"/>
                </a:cubicBezTo>
                <a:cubicBezTo>
                  <a:pt x="4288161" y="1577028"/>
                  <a:pt x="4288161" y="1574559"/>
                  <a:pt x="4290631" y="1569617"/>
                </a:cubicBezTo>
                <a:cubicBezTo>
                  <a:pt x="4300514" y="1574559"/>
                  <a:pt x="4302984" y="1572088"/>
                  <a:pt x="4310396" y="1574559"/>
                </a:cubicBezTo>
                <a:cubicBezTo>
                  <a:pt x="4307925" y="1574559"/>
                  <a:pt x="4305455" y="1572088"/>
                  <a:pt x="4302984" y="1572088"/>
                </a:cubicBezTo>
                <a:cubicBezTo>
                  <a:pt x="4302984" y="1569617"/>
                  <a:pt x="4300514" y="1562205"/>
                  <a:pt x="4298043" y="1557264"/>
                </a:cubicBezTo>
                <a:cubicBezTo>
                  <a:pt x="4307925" y="1567146"/>
                  <a:pt x="4315337" y="1567146"/>
                  <a:pt x="4325219" y="1567146"/>
                </a:cubicBezTo>
                <a:cubicBezTo>
                  <a:pt x="4320278" y="1559735"/>
                  <a:pt x="4325219" y="1567146"/>
                  <a:pt x="4325219" y="1557264"/>
                </a:cubicBezTo>
                <a:cubicBezTo>
                  <a:pt x="4307925" y="1557264"/>
                  <a:pt x="4312866" y="1557264"/>
                  <a:pt x="4315337" y="1549853"/>
                </a:cubicBezTo>
                <a:cubicBezTo>
                  <a:pt x="4312866" y="1544911"/>
                  <a:pt x="4310396" y="1542441"/>
                  <a:pt x="4307925" y="1537501"/>
                </a:cubicBezTo>
                <a:cubicBezTo>
                  <a:pt x="4307925" y="1537501"/>
                  <a:pt x="4315337" y="1542441"/>
                  <a:pt x="4315337" y="1542441"/>
                </a:cubicBezTo>
                <a:cubicBezTo>
                  <a:pt x="4315337" y="1544911"/>
                  <a:pt x="4315337" y="1532559"/>
                  <a:pt x="4312866" y="1535029"/>
                </a:cubicBezTo>
                <a:cubicBezTo>
                  <a:pt x="4315337" y="1535029"/>
                  <a:pt x="4317807" y="1537501"/>
                  <a:pt x="4317807" y="1537501"/>
                </a:cubicBezTo>
                <a:cubicBezTo>
                  <a:pt x="4315337" y="1535029"/>
                  <a:pt x="4315337" y="1532559"/>
                  <a:pt x="4312866" y="1530088"/>
                </a:cubicBezTo>
                <a:cubicBezTo>
                  <a:pt x="4325219" y="1535029"/>
                  <a:pt x="4327690" y="1542441"/>
                  <a:pt x="4337572" y="1539971"/>
                </a:cubicBezTo>
                <a:cubicBezTo>
                  <a:pt x="4337572" y="1542441"/>
                  <a:pt x="4342513" y="1552324"/>
                  <a:pt x="4342513" y="1552324"/>
                </a:cubicBezTo>
                <a:cubicBezTo>
                  <a:pt x="4342513" y="1549853"/>
                  <a:pt x="4344983" y="1547382"/>
                  <a:pt x="4344983" y="1547382"/>
                </a:cubicBezTo>
                <a:cubicBezTo>
                  <a:pt x="4344983" y="1549853"/>
                  <a:pt x="4347454" y="1552324"/>
                  <a:pt x="4347454" y="1554794"/>
                </a:cubicBezTo>
                <a:cubicBezTo>
                  <a:pt x="4352395" y="1542441"/>
                  <a:pt x="4347454" y="1532559"/>
                  <a:pt x="4332631" y="1527619"/>
                </a:cubicBezTo>
                <a:cubicBezTo>
                  <a:pt x="4332631" y="1525147"/>
                  <a:pt x="4335101" y="1522677"/>
                  <a:pt x="4335101" y="1522677"/>
                </a:cubicBezTo>
                <a:cubicBezTo>
                  <a:pt x="4337572" y="1522677"/>
                  <a:pt x="4342513" y="1525147"/>
                  <a:pt x="4344983" y="1525147"/>
                </a:cubicBezTo>
                <a:cubicBezTo>
                  <a:pt x="4337572" y="1522677"/>
                  <a:pt x="4335101" y="1520207"/>
                  <a:pt x="4325219" y="1520207"/>
                </a:cubicBezTo>
                <a:cubicBezTo>
                  <a:pt x="4325219" y="1515265"/>
                  <a:pt x="4325219" y="1515265"/>
                  <a:pt x="4325219" y="1510324"/>
                </a:cubicBezTo>
                <a:cubicBezTo>
                  <a:pt x="4335101" y="1510324"/>
                  <a:pt x="4379571" y="1532559"/>
                  <a:pt x="4372159" y="1547382"/>
                </a:cubicBezTo>
                <a:cubicBezTo>
                  <a:pt x="4379571" y="1559735"/>
                  <a:pt x="4379571" y="1564676"/>
                  <a:pt x="4367218" y="1562205"/>
                </a:cubicBezTo>
                <a:cubicBezTo>
                  <a:pt x="4372159" y="1567146"/>
                  <a:pt x="4372159" y="1574559"/>
                  <a:pt x="4377100" y="1577028"/>
                </a:cubicBezTo>
                <a:cubicBezTo>
                  <a:pt x="4377100" y="1574559"/>
                  <a:pt x="4379571" y="1574559"/>
                  <a:pt x="4379571" y="1572088"/>
                </a:cubicBezTo>
                <a:cubicBezTo>
                  <a:pt x="4379571" y="1584441"/>
                  <a:pt x="4382041" y="1584441"/>
                  <a:pt x="4384512" y="1599264"/>
                </a:cubicBezTo>
                <a:cubicBezTo>
                  <a:pt x="4394394" y="1586912"/>
                  <a:pt x="4394394" y="1554794"/>
                  <a:pt x="4406747" y="1579499"/>
                </a:cubicBezTo>
                <a:cubicBezTo>
                  <a:pt x="4414158" y="1567146"/>
                  <a:pt x="4414158" y="1552324"/>
                  <a:pt x="4409217" y="1537501"/>
                </a:cubicBezTo>
                <a:cubicBezTo>
                  <a:pt x="4419099" y="1539971"/>
                  <a:pt x="4426511" y="1552324"/>
                  <a:pt x="4431452" y="1564676"/>
                </a:cubicBezTo>
                <a:cubicBezTo>
                  <a:pt x="4438864" y="1552324"/>
                  <a:pt x="4438864" y="1537501"/>
                  <a:pt x="4458628" y="1530088"/>
                </a:cubicBezTo>
                <a:cubicBezTo>
                  <a:pt x="4463569" y="1539971"/>
                  <a:pt x="4470981" y="1554794"/>
                  <a:pt x="4475922" y="1569617"/>
                </a:cubicBezTo>
                <a:cubicBezTo>
                  <a:pt x="4478393" y="1549853"/>
                  <a:pt x="4468510" y="1542441"/>
                  <a:pt x="4478393" y="1532559"/>
                </a:cubicBezTo>
                <a:cubicBezTo>
                  <a:pt x="4470981" y="1542441"/>
                  <a:pt x="4503098" y="1537501"/>
                  <a:pt x="4498157" y="1537501"/>
                </a:cubicBezTo>
                <a:cubicBezTo>
                  <a:pt x="4505568" y="1537501"/>
                  <a:pt x="4535215" y="1535029"/>
                  <a:pt x="4520392" y="1507853"/>
                </a:cubicBezTo>
                <a:cubicBezTo>
                  <a:pt x="4525950" y="1505383"/>
                  <a:pt x="4529656" y="1505074"/>
                  <a:pt x="4532242" y="1506040"/>
                </a:cubicBezTo>
                <a:close/>
                <a:moveTo>
                  <a:pt x="125364" y="1502912"/>
                </a:moveTo>
                <a:cubicBezTo>
                  <a:pt x="127834" y="1502912"/>
                  <a:pt x="130305" y="1502912"/>
                  <a:pt x="132775" y="1502912"/>
                </a:cubicBezTo>
                <a:lnTo>
                  <a:pt x="125219" y="1503782"/>
                </a:lnTo>
                <a:close/>
                <a:moveTo>
                  <a:pt x="10585570" y="1473267"/>
                </a:moveTo>
                <a:cubicBezTo>
                  <a:pt x="10590511" y="1473267"/>
                  <a:pt x="10592981" y="1475736"/>
                  <a:pt x="10597923" y="1475736"/>
                </a:cubicBezTo>
                <a:lnTo>
                  <a:pt x="10597708" y="1475787"/>
                </a:lnTo>
                <a:close/>
                <a:moveTo>
                  <a:pt x="10518865" y="1441149"/>
                </a:moveTo>
                <a:cubicBezTo>
                  <a:pt x="10521336" y="1443620"/>
                  <a:pt x="10521336" y="1446090"/>
                  <a:pt x="10523806" y="1451031"/>
                </a:cubicBezTo>
                <a:lnTo>
                  <a:pt x="10519051" y="1442293"/>
                </a:lnTo>
                <a:close/>
                <a:moveTo>
                  <a:pt x="2798435" y="1379385"/>
                </a:moveTo>
                <a:cubicBezTo>
                  <a:pt x="2803376" y="1386797"/>
                  <a:pt x="2830552" y="1399151"/>
                  <a:pt x="2818199" y="1411503"/>
                </a:cubicBezTo>
                <a:cubicBezTo>
                  <a:pt x="2808317" y="1421386"/>
                  <a:pt x="2788553" y="1404091"/>
                  <a:pt x="2786082" y="1391738"/>
                </a:cubicBezTo>
                <a:cubicBezTo>
                  <a:pt x="2788553" y="1386797"/>
                  <a:pt x="2793494" y="1384326"/>
                  <a:pt x="2798435" y="1379385"/>
                </a:cubicBezTo>
                <a:close/>
                <a:moveTo>
                  <a:pt x="2432793" y="1371973"/>
                </a:moveTo>
                <a:cubicBezTo>
                  <a:pt x="2435264" y="1381855"/>
                  <a:pt x="2437735" y="1399149"/>
                  <a:pt x="2435264" y="1411503"/>
                </a:cubicBezTo>
                <a:cubicBezTo>
                  <a:pt x="2417971" y="1404091"/>
                  <a:pt x="2417971" y="1369503"/>
                  <a:pt x="2432793" y="1371973"/>
                </a:cubicBezTo>
                <a:close/>
                <a:moveTo>
                  <a:pt x="2739142" y="1369502"/>
                </a:moveTo>
                <a:cubicBezTo>
                  <a:pt x="2761377" y="1364561"/>
                  <a:pt x="2795964" y="1396678"/>
                  <a:pt x="2773730" y="1433738"/>
                </a:cubicBezTo>
                <a:cubicBezTo>
                  <a:pt x="2734201" y="1500442"/>
                  <a:pt x="2674908" y="1394208"/>
                  <a:pt x="2739142" y="1369502"/>
                </a:cubicBezTo>
                <a:close/>
                <a:moveTo>
                  <a:pt x="5483903" y="1359621"/>
                </a:moveTo>
                <a:lnTo>
                  <a:pt x="5481831" y="1361694"/>
                </a:lnTo>
                <a:lnTo>
                  <a:pt x="5484388" y="1362047"/>
                </a:lnTo>
                <a:close/>
                <a:moveTo>
                  <a:pt x="10415103" y="1354681"/>
                </a:moveTo>
                <a:cubicBezTo>
                  <a:pt x="10417573" y="1357150"/>
                  <a:pt x="10417573" y="1359621"/>
                  <a:pt x="10420043" y="1362091"/>
                </a:cubicBezTo>
                <a:lnTo>
                  <a:pt x="10418403" y="1360934"/>
                </a:lnTo>
                <a:close/>
                <a:moveTo>
                  <a:pt x="5504808" y="1354490"/>
                </a:moveTo>
                <a:lnTo>
                  <a:pt x="5498726" y="1362091"/>
                </a:lnTo>
                <a:cubicBezTo>
                  <a:pt x="5498726" y="1359621"/>
                  <a:pt x="5496256" y="1359621"/>
                  <a:pt x="5496256" y="1357150"/>
                </a:cubicBezTo>
                <a:lnTo>
                  <a:pt x="5490468" y="1365831"/>
                </a:lnTo>
                <a:lnTo>
                  <a:pt x="5496256" y="1369503"/>
                </a:lnTo>
                <a:cubicBezTo>
                  <a:pt x="5501197" y="1364563"/>
                  <a:pt x="5501197" y="1362091"/>
                  <a:pt x="5506138" y="1357150"/>
                </a:cubicBezTo>
                <a:close/>
                <a:moveTo>
                  <a:pt x="6464708" y="1325033"/>
                </a:moveTo>
                <a:lnTo>
                  <a:pt x="6464855" y="1325180"/>
                </a:lnTo>
                <a:lnTo>
                  <a:pt x="6464708" y="1332444"/>
                </a:lnTo>
                <a:cubicBezTo>
                  <a:pt x="6464708" y="1329974"/>
                  <a:pt x="6464708" y="1327503"/>
                  <a:pt x="6464708" y="1325033"/>
                </a:cubicBezTo>
                <a:close/>
                <a:moveTo>
                  <a:pt x="5474021" y="1312681"/>
                </a:moveTo>
                <a:cubicBezTo>
                  <a:pt x="5483903" y="1325034"/>
                  <a:pt x="5486373" y="1339857"/>
                  <a:pt x="5469079" y="1344798"/>
                </a:cubicBezTo>
                <a:cubicBezTo>
                  <a:pt x="5469079" y="1342328"/>
                  <a:pt x="5471550" y="1337387"/>
                  <a:pt x="5474021" y="1332446"/>
                </a:cubicBezTo>
                <a:cubicBezTo>
                  <a:pt x="5461668" y="1344798"/>
                  <a:pt x="5459197" y="1339857"/>
                  <a:pt x="5454256" y="1337387"/>
                </a:cubicBezTo>
                <a:cubicBezTo>
                  <a:pt x="5459197" y="1327504"/>
                  <a:pt x="5461668" y="1329975"/>
                  <a:pt x="5466609" y="1320093"/>
                </a:cubicBezTo>
                <a:cubicBezTo>
                  <a:pt x="5461668" y="1322564"/>
                  <a:pt x="5476491" y="1327504"/>
                  <a:pt x="5474021" y="1325034"/>
                </a:cubicBezTo>
                <a:cubicBezTo>
                  <a:pt x="5474021" y="1320093"/>
                  <a:pt x="5474021" y="1317622"/>
                  <a:pt x="5474021" y="1312681"/>
                </a:cubicBezTo>
                <a:close/>
                <a:moveTo>
                  <a:pt x="5501506" y="1288285"/>
                </a:moveTo>
                <a:cubicBezTo>
                  <a:pt x="5506138" y="1286432"/>
                  <a:pt x="5502433" y="1298476"/>
                  <a:pt x="5498727" y="1307740"/>
                </a:cubicBezTo>
                <a:cubicBezTo>
                  <a:pt x="5491316" y="1322564"/>
                  <a:pt x="5488845" y="1302799"/>
                  <a:pt x="5493786" y="1295388"/>
                </a:cubicBezTo>
                <a:cubicBezTo>
                  <a:pt x="5497492" y="1291064"/>
                  <a:pt x="5499962" y="1288902"/>
                  <a:pt x="5501506" y="1288285"/>
                </a:cubicBezTo>
                <a:close/>
                <a:moveTo>
                  <a:pt x="2680081" y="1285003"/>
                </a:moveTo>
                <a:cubicBezTo>
                  <a:pt x="2681085" y="1285968"/>
                  <a:pt x="2679849" y="1289828"/>
                  <a:pt x="2674909" y="1297857"/>
                </a:cubicBezTo>
                <a:cubicBezTo>
                  <a:pt x="2672437" y="1312681"/>
                  <a:pt x="2662555" y="1320093"/>
                  <a:pt x="2650202" y="1320093"/>
                </a:cubicBezTo>
                <a:cubicBezTo>
                  <a:pt x="2653908" y="1305270"/>
                  <a:pt x="2677069" y="1282108"/>
                  <a:pt x="2680081" y="1285003"/>
                </a:cubicBezTo>
                <a:close/>
                <a:moveTo>
                  <a:pt x="6489491" y="1270024"/>
                </a:moveTo>
                <a:cubicBezTo>
                  <a:pt x="6501303" y="1270835"/>
                  <a:pt x="6511031" y="1282416"/>
                  <a:pt x="6516589" y="1295386"/>
                </a:cubicBezTo>
                <a:cubicBezTo>
                  <a:pt x="6516589" y="1292916"/>
                  <a:pt x="6519060" y="1287975"/>
                  <a:pt x="6519060" y="1285504"/>
                </a:cubicBezTo>
                <a:cubicBezTo>
                  <a:pt x="6524001" y="1295386"/>
                  <a:pt x="6524001" y="1300327"/>
                  <a:pt x="6524001" y="1310210"/>
                </a:cubicBezTo>
                <a:cubicBezTo>
                  <a:pt x="6524001" y="1307739"/>
                  <a:pt x="6521530" y="1305268"/>
                  <a:pt x="6521530" y="1302798"/>
                </a:cubicBezTo>
                <a:cubicBezTo>
                  <a:pt x="6509178" y="1322563"/>
                  <a:pt x="6489414" y="1334915"/>
                  <a:pt x="6477061" y="1337385"/>
                </a:cubicBezTo>
                <a:lnTo>
                  <a:pt x="6464855" y="1325180"/>
                </a:lnTo>
                <a:lnTo>
                  <a:pt x="6465326" y="1301872"/>
                </a:lnTo>
                <a:cubicBezTo>
                  <a:pt x="6467796" y="1291680"/>
                  <a:pt x="6472120" y="1281798"/>
                  <a:pt x="6477061" y="1273151"/>
                </a:cubicBezTo>
                <a:cubicBezTo>
                  <a:pt x="6481385" y="1270681"/>
                  <a:pt x="6485553" y="1269754"/>
                  <a:pt x="6489491" y="1270024"/>
                </a:cubicBezTo>
                <a:close/>
                <a:moveTo>
                  <a:pt x="5570089" y="1263248"/>
                </a:moveTo>
                <a:lnTo>
                  <a:pt x="5567902" y="1263255"/>
                </a:lnTo>
                <a:lnTo>
                  <a:pt x="5567902" y="1273152"/>
                </a:lnTo>
                <a:close/>
                <a:moveTo>
                  <a:pt x="2623026" y="1243505"/>
                </a:moveTo>
                <a:cubicBezTo>
                  <a:pt x="2642791" y="1243505"/>
                  <a:pt x="2657614" y="1263271"/>
                  <a:pt x="2627968" y="1255858"/>
                </a:cubicBezTo>
                <a:cubicBezTo>
                  <a:pt x="2627968" y="1260800"/>
                  <a:pt x="2627968" y="1265741"/>
                  <a:pt x="2627968" y="1270682"/>
                </a:cubicBezTo>
                <a:cubicBezTo>
                  <a:pt x="2620556" y="1263271"/>
                  <a:pt x="2618085" y="1255858"/>
                  <a:pt x="2613144" y="1245977"/>
                </a:cubicBezTo>
                <a:cubicBezTo>
                  <a:pt x="2618085" y="1245977"/>
                  <a:pt x="2620556" y="1243505"/>
                  <a:pt x="2623026" y="1243505"/>
                </a:cubicBezTo>
                <a:close/>
                <a:moveTo>
                  <a:pt x="2097113" y="1239182"/>
                </a:moveTo>
                <a:cubicBezTo>
                  <a:pt x="2103599" y="1235476"/>
                  <a:pt x="2111628" y="1238564"/>
                  <a:pt x="2114098" y="1253387"/>
                </a:cubicBezTo>
                <a:cubicBezTo>
                  <a:pt x="2121510" y="1253387"/>
                  <a:pt x="2121510" y="1258328"/>
                  <a:pt x="2126451" y="1265740"/>
                </a:cubicBezTo>
                <a:cubicBezTo>
                  <a:pt x="2138805" y="1280563"/>
                  <a:pt x="2163510" y="1327503"/>
                  <a:pt x="2178333" y="1322562"/>
                </a:cubicBezTo>
                <a:cubicBezTo>
                  <a:pt x="2175863" y="1329974"/>
                  <a:pt x="2175863" y="1329974"/>
                  <a:pt x="2168451" y="1334915"/>
                </a:cubicBezTo>
                <a:cubicBezTo>
                  <a:pt x="2153628" y="1329974"/>
                  <a:pt x="2158569" y="1349738"/>
                  <a:pt x="2146216" y="1352209"/>
                </a:cubicBezTo>
                <a:cubicBezTo>
                  <a:pt x="2141275" y="1354679"/>
                  <a:pt x="2121510" y="1349738"/>
                  <a:pt x="2121510" y="1349738"/>
                </a:cubicBezTo>
                <a:cubicBezTo>
                  <a:pt x="2104216" y="1344797"/>
                  <a:pt x="2094334" y="1334915"/>
                  <a:pt x="2084452" y="1325033"/>
                </a:cubicBezTo>
                <a:cubicBezTo>
                  <a:pt x="2077040" y="1325033"/>
                  <a:pt x="2069629" y="1317621"/>
                  <a:pt x="2062217" y="1327503"/>
                </a:cubicBezTo>
                <a:cubicBezTo>
                  <a:pt x="2027628" y="1310210"/>
                  <a:pt x="2067158" y="1305269"/>
                  <a:pt x="2072099" y="1295386"/>
                </a:cubicBezTo>
                <a:cubicBezTo>
                  <a:pt x="2079511" y="1283034"/>
                  <a:pt x="2077040" y="1263269"/>
                  <a:pt x="2089393" y="1265740"/>
                </a:cubicBezTo>
                <a:cubicBezTo>
                  <a:pt x="2085687" y="1253387"/>
                  <a:pt x="2090628" y="1242888"/>
                  <a:pt x="2097113" y="1239182"/>
                </a:cubicBezTo>
                <a:close/>
                <a:moveTo>
                  <a:pt x="6788348" y="1231153"/>
                </a:moveTo>
                <a:lnTo>
                  <a:pt x="6793185" y="1248082"/>
                </a:lnTo>
                <a:lnTo>
                  <a:pt x="6794602" y="1243236"/>
                </a:lnTo>
                <a:lnTo>
                  <a:pt x="6802080" y="1240846"/>
                </a:lnTo>
                <a:close/>
                <a:moveTo>
                  <a:pt x="5582725" y="1221271"/>
                </a:moveTo>
                <a:cubicBezTo>
                  <a:pt x="5597549" y="1223742"/>
                  <a:pt x="5587666" y="1218801"/>
                  <a:pt x="5595078" y="1231153"/>
                </a:cubicBezTo>
                <a:cubicBezTo>
                  <a:pt x="5602490" y="1228682"/>
                  <a:pt x="5600019" y="1228682"/>
                  <a:pt x="5607431" y="1228682"/>
                </a:cubicBezTo>
                <a:cubicBezTo>
                  <a:pt x="5600019" y="1253388"/>
                  <a:pt x="5585196" y="1236095"/>
                  <a:pt x="5587666" y="1223742"/>
                </a:cubicBezTo>
                <a:cubicBezTo>
                  <a:pt x="5590137" y="1226212"/>
                  <a:pt x="5582725" y="1223742"/>
                  <a:pt x="5582725" y="1221271"/>
                </a:cubicBezTo>
                <a:close/>
                <a:moveTo>
                  <a:pt x="1303451" y="1215871"/>
                </a:moveTo>
                <a:lnTo>
                  <a:pt x="1303795" y="1216329"/>
                </a:lnTo>
                <a:lnTo>
                  <a:pt x="1303417" y="1216582"/>
                </a:lnTo>
                <a:close/>
                <a:moveTo>
                  <a:pt x="1296397" y="1208918"/>
                </a:moveTo>
                <a:cubicBezTo>
                  <a:pt x="1298868" y="1208918"/>
                  <a:pt x="1301324" y="1208918"/>
                  <a:pt x="1303795" y="1208918"/>
                </a:cubicBezTo>
                <a:lnTo>
                  <a:pt x="1303451" y="1215871"/>
                </a:lnTo>
                <a:lnTo>
                  <a:pt x="1301016" y="1212624"/>
                </a:lnTo>
                <a:cubicBezTo>
                  <a:pt x="1299471" y="1212006"/>
                  <a:pt x="1297633" y="1211389"/>
                  <a:pt x="1296397" y="1208918"/>
                </a:cubicBezTo>
                <a:close/>
                <a:moveTo>
                  <a:pt x="5607431" y="1206448"/>
                </a:moveTo>
                <a:cubicBezTo>
                  <a:pt x="5609902" y="1206448"/>
                  <a:pt x="5614843" y="1211389"/>
                  <a:pt x="5614843" y="1211389"/>
                </a:cubicBezTo>
                <a:cubicBezTo>
                  <a:pt x="5617313" y="1216329"/>
                  <a:pt x="5624725" y="1216329"/>
                  <a:pt x="5619784" y="1223742"/>
                </a:cubicBezTo>
                <a:cubicBezTo>
                  <a:pt x="5612372" y="1216329"/>
                  <a:pt x="5612372" y="1216329"/>
                  <a:pt x="5607431" y="1206448"/>
                </a:cubicBezTo>
                <a:close/>
                <a:moveTo>
                  <a:pt x="3398766" y="1196565"/>
                </a:moveTo>
                <a:cubicBezTo>
                  <a:pt x="3413589" y="1201506"/>
                  <a:pt x="3425942" y="1206448"/>
                  <a:pt x="3435825" y="1213860"/>
                </a:cubicBezTo>
                <a:cubicBezTo>
                  <a:pt x="3433354" y="1211389"/>
                  <a:pt x="3470413" y="1250918"/>
                  <a:pt x="3470413" y="1248447"/>
                </a:cubicBezTo>
                <a:cubicBezTo>
                  <a:pt x="3475354" y="1278094"/>
                  <a:pt x="3413589" y="1297859"/>
                  <a:pt x="3403707" y="1273153"/>
                </a:cubicBezTo>
                <a:cubicBezTo>
                  <a:pt x="3416060" y="1273153"/>
                  <a:pt x="3418530" y="1268212"/>
                  <a:pt x="3423472" y="1268212"/>
                </a:cubicBezTo>
                <a:cubicBezTo>
                  <a:pt x="3416060" y="1265741"/>
                  <a:pt x="3418530" y="1268212"/>
                  <a:pt x="3411119" y="1260800"/>
                </a:cubicBezTo>
                <a:cubicBezTo>
                  <a:pt x="3398766" y="1268212"/>
                  <a:pt x="3386447" y="1265741"/>
                  <a:pt x="3381505" y="1253389"/>
                </a:cubicBezTo>
                <a:cubicBezTo>
                  <a:pt x="3386447" y="1253389"/>
                  <a:pt x="3391388" y="1253389"/>
                  <a:pt x="3396296" y="1255859"/>
                </a:cubicBezTo>
                <a:cubicBezTo>
                  <a:pt x="3391388" y="1250918"/>
                  <a:pt x="3386447" y="1245977"/>
                  <a:pt x="3381505" y="1241036"/>
                </a:cubicBezTo>
                <a:cubicBezTo>
                  <a:pt x="3386447" y="1241036"/>
                  <a:pt x="3393858" y="1236095"/>
                  <a:pt x="3401237" y="1236095"/>
                </a:cubicBezTo>
                <a:cubicBezTo>
                  <a:pt x="3383976" y="1223741"/>
                  <a:pt x="3379035" y="1206448"/>
                  <a:pt x="3398766" y="1196565"/>
                </a:cubicBezTo>
                <a:close/>
                <a:moveTo>
                  <a:pt x="219244" y="1189153"/>
                </a:moveTo>
                <a:lnTo>
                  <a:pt x="219244" y="1189153"/>
                </a:lnTo>
                <a:lnTo>
                  <a:pt x="219244" y="1189153"/>
                </a:lnTo>
                <a:close/>
                <a:moveTo>
                  <a:pt x="6724964" y="1169560"/>
                </a:moveTo>
                <a:lnTo>
                  <a:pt x="6736468" y="1171861"/>
                </a:lnTo>
                <a:cubicBezTo>
                  <a:pt x="6736468" y="1171861"/>
                  <a:pt x="6729056" y="1174331"/>
                  <a:pt x="6731526" y="1176802"/>
                </a:cubicBezTo>
                <a:close/>
                <a:moveTo>
                  <a:pt x="6724611" y="1169170"/>
                </a:moveTo>
                <a:lnTo>
                  <a:pt x="6724964" y="1169560"/>
                </a:lnTo>
                <a:lnTo>
                  <a:pt x="6724115" y="1169391"/>
                </a:lnTo>
                <a:close/>
                <a:moveTo>
                  <a:pt x="4784740" y="1122448"/>
                </a:moveTo>
                <a:cubicBezTo>
                  <a:pt x="4782269" y="1139742"/>
                  <a:pt x="4762505" y="1144683"/>
                  <a:pt x="4750152" y="1152096"/>
                </a:cubicBezTo>
                <a:cubicBezTo>
                  <a:pt x="4755093" y="1144683"/>
                  <a:pt x="4764975" y="1137273"/>
                  <a:pt x="4772387" y="1129860"/>
                </a:cubicBezTo>
                <a:cubicBezTo>
                  <a:pt x="4777328" y="1124919"/>
                  <a:pt x="4777328" y="1119978"/>
                  <a:pt x="4784740" y="1122448"/>
                </a:cubicBezTo>
                <a:close/>
                <a:moveTo>
                  <a:pt x="6599738" y="1107202"/>
                </a:moveTo>
                <a:cubicBezTo>
                  <a:pt x="6611087" y="1110097"/>
                  <a:pt x="6614793" y="1128626"/>
                  <a:pt x="6612940" y="1147155"/>
                </a:cubicBezTo>
                <a:cubicBezTo>
                  <a:pt x="6610470" y="1129860"/>
                  <a:pt x="6600588" y="1115037"/>
                  <a:pt x="6585764" y="1110097"/>
                </a:cubicBezTo>
                <a:cubicBezTo>
                  <a:pt x="6591323" y="1107008"/>
                  <a:pt x="6595955" y="1106236"/>
                  <a:pt x="6599738" y="1107202"/>
                </a:cubicBezTo>
                <a:close/>
                <a:moveTo>
                  <a:pt x="9120539" y="1077979"/>
                </a:moveTo>
                <a:cubicBezTo>
                  <a:pt x="9160067" y="1082921"/>
                  <a:pt x="9140303" y="1107627"/>
                  <a:pt x="9110656" y="1082921"/>
                </a:cubicBezTo>
                <a:cubicBezTo>
                  <a:pt x="9115598" y="1082921"/>
                  <a:pt x="9115598" y="1080451"/>
                  <a:pt x="9120539" y="1077979"/>
                </a:cubicBezTo>
                <a:close/>
                <a:moveTo>
                  <a:pt x="2187033" y="1049260"/>
                </a:moveTo>
                <a:cubicBezTo>
                  <a:pt x="2192591" y="1049568"/>
                  <a:pt x="2195680" y="1054509"/>
                  <a:pt x="2190738" y="1068097"/>
                </a:cubicBezTo>
                <a:cubicBezTo>
                  <a:pt x="2193208" y="1068097"/>
                  <a:pt x="2193208" y="1065626"/>
                  <a:pt x="2195680" y="1065626"/>
                </a:cubicBezTo>
                <a:cubicBezTo>
                  <a:pt x="2195680" y="1068097"/>
                  <a:pt x="2195680" y="1073038"/>
                  <a:pt x="2195680" y="1075508"/>
                </a:cubicBezTo>
                <a:cubicBezTo>
                  <a:pt x="2198150" y="1073038"/>
                  <a:pt x="2200621" y="1068097"/>
                  <a:pt x="2203091" y="1065626"/>
                </a:cubicBezTo>
                <a:cubicBezTo>
                  <a:pt x="2210503" y="1065626"/>
                  <a:pt x="2205562" y="1070567"/>
                  <a:pt x="2217915" y="1068097"/>
                </a:cubicBezTo>
                <a:cubicBezTo>
                  <a:pt x="2210503" y="1090332"/>
                  <a:pt x="2227797" y="1087861"/>
                  <a:pt x="2235208" y="1105155"/>
                </a:cubicBezTo>
                <a:cubicBezTo>
                  <a:pt x="2240150" y="1119978"/>
                  <a:pt x="2235208" y="1139742"/>
                  <a:pt x="2240150" y="1154566"/>
                </a:cubicBezTo>
                <a:cubicBezTo>
                  <a:pt x="2247561" y="1169389"/>
                  <a:pt x="2259915" y="1179271"/>
                  <a:pt x="2267327" y="1203977"/>
                </a:cubicBezTo>
                <a:cubicBezTo>
                  <a:pt x="2269797" y="1203977"/>
                  <a:pt x="2269797" y="1199035"/>
                  <a:pt x="2272268" y="1199035"/>
                </a:cubicBezTo>
                <a:cubicBezTo>
                  <a:pt x="2277209" y="1203977"/>
                  <a:pt x="2279679" y="1211388"/>
                  <a:pt x="2282150" y="1218800"/>
                </a:cubicBezTo>
                <a:cubicBezTo>
                  <a:pt x="2267327" y="1216329"/>
                  <a:pt x="2259915" y="1211388"/>
                  <a:pt x="2254974" y="1223741"/>
                </a:cubicBezTo>
                <a:cubicBezTo>
                  <a:pt x="2289561" y="1231152"/>
                  <a:pt x="2247561" y="1243505"/>
                  <a:pt x="2247561" y="1250917"/>
                </a:cubicBezTo>
                <a:cubicBezTo>
                  <a:pt x="2247561" y="1265740"/>
                  <a:pt x="2274738" y="1278093"/>
                  <a:pt x="2287092" y="1260799"/>
                </a:cubicBezTo>
                <a:cubicBezTo>
                  <a:pt x="2287092" y="1265740"/>
                  <a:pt x="2287092" y="1265740"/>
                  <a:pt x="2284620" y="1268212"/>
                </a:cubicBezTo>
                <a:cubicBezTo>
                  <a:pt x="2294503" y="1268212"/>
                  <a:pt x="2292033" y="1273152"/>
                  <a:pt x="2301915" y="1268212"/>
                </a:cubicBezTo>
                <a:cubicBezTo>
                  <a:pt x="2304386" y="1275622"/>
                  <a:pt x="2301915" y="1280563"/>
                  <a:pt x="2299445" y="1285504"/>
                </a:cubicBezTo>
                <a:cubicBezTo>
                  <a:pt x="2294503" y="1283034"/>
                  <a:pt x="2292033" y="1283034"/>
                  <a:pt x="2287092" y="1280563"/>
                </a:cubicBezTo>
                <a:cubicBezTo>
                  <a:pt x="2296974" y="1290445"/>
                  <a:pt x="2306856" y="1300328"/>
                  <a:pt x="2309327" y="1312680"/>
                </a:cubicBezTo>
                <a:cubicBezTo>
                  <a:pt x="2316738" y="1332445"/>
                  <a:pt x="2306856" y="1349738"/>
                  <a:pt x="2319209" y="1367032"/>
                </a:cubicBezTo>
                <a:cubicBezTo>
                  <a:pt x="2334033" y="1347268"/>
                  <a:pt x="2329092" y="1280563"/>
                  <a:pt x="2358739" y="1290445"/>
                </a:cubicBezTo>
                <a:cubicBezTo>
                  <a:pt x="2368621" y="1292916"/>
                  <a:pt x="2385915" y="1334915"/>
                  <a:pt x="2388386" y="1344797"/>
                </a:cubicBezTo>
                <a:cubicBezTo>
                  <a:pt x="2390857" y="1362091"/>
                  <a:pt x="2390857" y="1384326"/>
                  <a:pt x="2380973" y="1359621"/>
                </a:cubicBezTo>
                <a:cubicBezTo>
                  <a:pt x="2371092" y="1381855"/>
                  <a:pt x="2378504" y="1431266"/>
                  <a:pt x="2400739" y="1443620"/>
                </a:cubicBezTo>
                <a:cubicBezTo>
                  <a:pt x="2422974" y="1455973"/>
                  <a:pt x="2410621" y="1431266"/>
                  <a:pt x="2430386" y="1438679"/>
                </a:cubicBezTo>
                <a:cubicBezTo>
                  <a:pt x="2430386" y="1411503"/>
                  <a:pt x="2447680" y="1389267"/>
                  <a:pt x="2455092" y="1364563"/>
                </a:cubicBezTo>
                <a:cubicBezTo>
                  <a:pt x="2462504" y="1339856"/>
                  <a:pt x="2455092" y="1325033"/>
                  <a:pt x="2487210" y="1329974"/>
                </a:cubicBezTo>
                <a:cubicBezTo>
                  <a:pt x="2469915" y="1322563"/>
                  <a:pt x="2474857" y="1312680"/>
                  <a:pt x="2489680" y="1312680"/>
                </a:cubicBezTo>
                <a:cubicBezTo>
                  <a:pt x="2467444" y="1292916"/>
                  <a:pt x="2462504" y="1275622"/>
                  <a:pt x="2467444" y="1243505"/>
                </a:cubicBezTo>
                <a:cubicBezTo>
                  <a:pt x="2492151" y="1243505"/>
                  <a:pt x="2526738" y="1263269"/>
                  <a:pt x="2551445" y="1253387"/>
                </a:cubicBezTo>
                <a:cubicBezTo>
                  <a:pt x="2551445" y="1263269"/>
                  <a:pt x="2556386" y="1265740"/>
                  <a:pt x="2548974" y="1273152"/>
                </a:cubicBezTo>
                <a:cubicBezTo>
                  <a:pt x="2553916" y="1280563"/>
                  <a:pt x="2558857" y="1285504"/>
                  <a:pt x="2561327" y="1292916"/>
                </a:cubicBezTo>
                <a:cubicBezTo>
                  <a:pt x="2595916" y="1285504"/>
                  <a:pt x="2590974" y="1307739"/>
                  <a:pt x="2571210" y="1325033"/>
                </a:cubicBezTo>
                <a:cubicBezTo>
                  <a:pt x="2608269" y="1320092"/>
                  <a:pt x="2583563" y="1352209"/>
                  <a:pt x="2573680" y="1362091"/>
                </a:cubicBezTo>
                <a:cubicBezTo>
                  <a:pt x="2571210" y="1357150"/>
                  <a:pt x="2568738" y="1354679"/>
                  <a:pt x="2568738" y="1349738"/>
                </a:cubicBezTo>
                <a:cubicBezTo>
                  <a:pt x="2561327" y="1349738"/>
                  <a:pt x="2566269" y="1354679"/>
                  <a:pt x="2556386" y="1352209"/>
                </a:cubicBezTo>
                <a:cubicBezTo>
                  <a:pt x="2561327" y="1362091"/>
                  <a:pt x="2563797" y="1369503"/>
                  <a:pt x="2563797" y="1381855"/>
                </a:cubicBezTo>
                <a:cubicBezTo>
                  <a:pt x="2566269" y="1379386"/>
                  <a:pt x="2571210" y="1379386"/>
                  <a:pt x="2573680" y="1376914"/>
                </a:cubicBezTo>
                <a:cubicBezTo>
                  <a:pt x="2556386" y="1411503"/>
                  <a:pt x="2603327" y="1433737"/>
                  <a:pt x="2586033" y="1465855"/>
                </a:cubicBezTo>
                <a:cubicBezTo>
                  <a:pt x="2568738" y="1497972"/>
                  <a:pt x="2536621" y="1532558"/>
                  <a:pt x="2511915" y="1493030"/>
                </a:cubicBezTo>
                <a:cubicBezTo>
                  <a:pt x="2509444" y="1505382"/>
                  <a:pt x="2516857" y="1517736"/>
                  <a:pt x="2519327" y="1532558"/>
                </a:cubicBezTo>
                <a:cubicBezTo>
                  <a:pt x="2514386" y="1527618"/>
                  <a:pt x="2504503" y="1522676"/>
                  <a:pt x="2497092" y="1517736"/>
                </a:cubicBezTo>
                <a:cubicBezTo>
                  <a:pt x="2497092" y="1522676"/>
                  <a:pt x="2497092" y="1525147"/>
                  <a:pt x="2497092" y="1530088"/>
                </a:cubicBezTo>
                <a:cubicBezTo>
                  <a:pt x="2492151" y="1530088"/>
                  <a:pt x="2477327" y="1525147"/>
                  <a:pt x="2477327" y="1525147"/>
                </a:cubicBezTo>
                <a:cubicBezTo>
                  <a:pt x="2477327" y="1495500"/>
                  <a:pt x="2435327" y="1500441"/>
                  <a:pt x="2432857" y="1510324"/>
                </a:cubicBezTo>
                <a:cubicBezTo>
                  <a:pt x="2430386" y="1520207"/>
                  <a:pt x="2455092" y="1525147"/>
                  <a:pt x="2445209" y="1549853"/>
                </a:cubicBezTo>
                <a:cubicBezTo>
                  <a:pt x="2437798" y="1569616"/>
                  <a:pt x="2413091" y="1596793"/>
                  <a:pt x="2393327" y="1591851"/>
                </a:cubicBezTo>
                <a:cubicBezTo>
                  <a:pt x="2373562" y="1586911"/>
                  <a:pt x="2358739" y="1552324"/>
                  <a:pt x="2331562" y="1552324"/>
                </a:cubicBezTo>
                <a:cubicBezTo>
                  <a:pt x="2331562" y="1554793"/>
                  <a:pt x="2329092" y="1557264"/>
                  <a:pt x="2329092" y="1559734"/>
                </a:cubicBezTo>
                <a:cubicBezTo>
                  <a:pt x="2351327" y="1572088"/>
                  <a:pt x="2356268" y="1591851"/>
                  <a:pt x="2380973" y="1599263"/>
                </a:cubicBezTo>
                <a:cubicBezTo>
                  <a:pt x="2395798" y="1604204"/>
                  <a:pt x="2413091" y="1599263"/>
                  <a:pt x="2425445" y="1604204"/>
                </a:cubicBezTo>
                <a:cubicBezTo>
                  <a:pt x="2415562" y="1633851"/>
                  <a:pt x="2385915" y="1710437"/>
                  <a:pt x="2348856" y="1680791"/>
                </a:cubicBezTo>
                <a:cubicBezTo>
                  <a:pt x="2348856" y="1683261"/>
                  <a:pt x="2348856" y="1683261"/>
                  <a:pt x="2348856" y="1685733"/>
                </a:cubicBezTo>
                <a:cubicBezTo>
                  <a:pt x="2343915" y="1678321"/>
                  <a:pt x="2343915" y="1680791"/>
                  <a:pt x="2336504" y="1675851"/>
                </a:cubicBezTo>
                <a:cubicBezTo>
                  <a:pt x="2336504" y="1680791"/>
                  <a:pt x="2338973" y="1685733"/>
                  <a:pt x="2338973" y="1690673"/>
                </a:cubicBezTo>
                <a:cubicBezTo>
                  <a:pt x="2338973" y="1690673"/>
                  <a:pt x="2331562" y="1693144"/>
                  <a:pt x="2331562" y="1688203"/>
                </a:cubicBezTo>
                <a:cubicBezTo>
                  <a:pt x="2334033" y="1705496"/>
                  <a:pt x="2324150" y="1715379"/>
                  <a:pt x="2314268" y="1720320"/>
                </a:cubicBezTo>
                <a:cubicBezTo>
                  <a:pt x="2304386" y="1712909"/>
                  <a:pt x="2294503" y="1705496"/>
                  <a:pt x="2287092" y="1698084"/>
                </a:cubicBezTo>
                <a:cubicBezTo>
                  <a:pt x="2272268" y="1707968"/>
                  <a:pt x="2264856" y="1695615"/>
                  <a:pt x="2250033" y="1693144"/>
                </a:cubicBezTo>
                <a:cubicBezTo>
                  <a:pt x="2232738" y="1690673"/>
                  <a:pt x="2237680" y="1680791"/>
                  <a:pt x="2225326" y="1690673"/>
                </a:cubicBezTo>
                <a:cubicBezTo>
                  <a:pt x="2220385" y="1695615"/>
                  <a:pt x="2235208" y="1690673"/>
                  <a:pt x="2235208" y="1690673"/>
                </a:cubicBezTo>
                <a:cubicBezTo>
                  <a:pt x="2242620" y="1698084"/>
                  <a:pt x="2250033" y="1700556"/>
                  <a:pt x="2257444" y="1707968"/>
                </a:cubicBezTo>
                <a:cubicBezTo>
                  <a:pt x="2269797" y="1705496"/>
                  <a:pt x="2272268" y="1703027"/>
                  <a:pt x="2267327" y="1717850"/>
                </a:cubicBezTo>
                <a:cubicBezTo>
                  <a:pt x="2282150" y="1700556"/>
                  <a:pt x="2292033" y="1722790"/>
                  <a:pt x="2309327" y="1725261"/>
                </a:cubicBezTo>
                <a:cubicBezTo>
                  <a:pt x="2329092" y="1762319"/>
                  <a:pt x="2299445" y="1777143"/>
                  <a:pt x="2262385" y="1769730"/>
                </a:cubicBezTo>
                <a:cubicBezTo>
                  <a:pt x="2267327" y="1777143"/>
                  <a:pt x="2264856" y="1779612"/>
                  <a:pt x="2274738" y="1784554"/>
                </a:cubicBezTo>
                <a:cubicBezTo>
                  <a:pt x="2252503" y="1782084"/>
                  <a:pt x="2252503" y="1799378"/>
                  <a:pt x="2257444" y="1819141"/>
                </a:cubicBezTo>
                <a:cubicBezTo>
                  <a:pt x="2254974" y="1816671"/>
                  <a:pt x="2252503" y="1811730"/>
                  <a:pt x="2247561" y="1809260"/>
                </a:cubicBezTo>
                <a:cubicBezTo>
                  <a:pt x="2242620" y="1819141"/>
                  <a:pt x="2235208" y="1821612"/>
                  <a:pt x="2227797" y="1829024"/>
                </a:cubicBezTo>
                <a:cubicBezTo>
                  <a:pt x="2235208" y="1848788"/>
                  <a:pt x="2212974" y="1861140"/>
                  <a:pt x="2195680" y="1863612"/>
                </a:cubicBezTo>
                <a:cubicBezTo>
                  <a:pt x="2217915" y="1875963"/>
                  <a:pt x="2198150" y="1900669"/>
                  <a:pt x="2193208" y="1915493"/>
                </a:cubicBezTo>
                <a:cubicBezTo>
                  <a:pt x="2188267" y="1940198"/>
                  <a:pt x="2198150" y="1979727"/>
                  <a:pt x="2183326" y="2004432"/>
                </a:cubicBezTo>
                <a:cubicBezTo>
                  <a:pt x="2190738" y="2009373"/>
                  <a:pt x="2193208" y="2016785"/>
                  <a:pt x="2200621" y="2019256"/>
                </a:cubicBezTo>
                <a:cubicBezTo>
                  <a:pt x="2200621" y="2024197"/>
                  <a:pt x="2200621" y="2029138"/>
                  <a:pt x="2203091" y="2036549"/>
                </a:cubicBezTo>
                <a:cubicBezTo>
                  <a:pt x="2203091" y="2021726"/>
                  <a:pt x="2215444" y="2016785"/>
                  <a:pt x="2230267" y="2021726"/>
                </a:cubicBezTo>
                <a:cubicBezTo>
                  <a:pt x="2242620" y="2026667"/>
                  <a:pt x="2242620" y="2039020"/>
                  <a:pt x="2245092" y="2053843"/>
                </a:cubicBezTo>
                <a:cubicBezTo>
                  <a:pt x="2250033" y="2073608"/>
                  <a:pt x="2267327" y="2110666"/>
                  <a:pt x="2250033" y="2125489"/>
                </a:cubicBezTo>
                <a:cubicBezTo>
                  <a:pt x="2254974" y="2123018"/>
                  <a:pt x="2257444" y="2123018"/>
                  <a:pt x="2262385" y="2120548"/>
                </a:cubicBezTo>
                <a:cubicBezTo>
                  <a:pt x="2262385" y="2123018"/>
                  <a:pt x="2262385" y="2123018"/>
                  <a:pt x="2262385" y="2125489"/>
                </a:cubicBezTo>
                <a:cubicBezTo>
                  <a:pt x="2299445" y="2108195"/>
                  <a:pt x="2296974" y="2108195"/>
                  <a:pt x="2326620" y="2123018"/>
                </a:cubicBezTo>
                <a:cubicBezTo>
                  <a:pt x="2338973" y="2127959"/>
                  <a:pt x="2351327" y="2130430"/>
                  <a:pt x="2363680" y="2135371"/>
                </a:cubicBezTo>
                <a:cubicBezTo>
                  <a:pt x="2383445" y="2145253"/>
                  <a:pt x="2388386" y="2160076"/>
                  <a:pt x="2403209" y="2172429"/>
                </a:cubicBezTo>
                <a:cubicBezTo>
                  <a:pt x="2422974" y="2187252"/>
                  <a:pt x="2497092" y="2194664"/>
                  <a:pt x="2462504" y="2236663"/>
                </a:cubicBezTo>
                <a:cubicBezTo>
                  <a:pt x="2467444" y="2207017"/>
                  <a:pt x="2516857" y="2209487"/>
                  <a:pt x="2541563" y="2214428"/>
                </a:cubicBezTo>
                <a:cubicBezTo>
                  <a:pt x="2563797" y="2219369"/>
                  <a:pt x="2561327" y="2224310"/>
                  <a:pt x="2563797" y="2249016"/>
                </a:cubicBezTo>
                <a:cubicBezTo>
                  <a:pt x="2566269" y="2271251"/>
                  <a:pt x="2558857" y="2305838"/>
                  <a:pt x="2563797" y="2325603"/>
                </a:cubicBezTo>
                <a:cubicBezTo>
                  <a:pt x="2568738" y="2340426"/>
                  <a:pt x="2581092" y="2350308"/>
                  <a:pt x="2590974" y="2365131"/>
                </a:cubicBezTo>
                <a:cubicBezTo>
                  <a:pt x="2583563" y="2367602"/>
                  <a:pt x="2576151" y="2375013"/>
                  <a:pt x="2568738" y="2377484"/>
                </a:cubicBezTo>
                <a:cubicBezTo>
                  <a:pt x="2600858" y="2362661"/>
                  <a:pt x="2632974" y="2404660"/>
                  <a:pt x="2600858" y="2426895"/>
                </a:cubicBezTo>
                <a:cubicBezTo>
                  <a:pt x="2610739" y="2409601"/>
                  <a:pt x="2628033" y="2412071"/>
                  <a:pt x="2637916" y="2426895"/>
                </a:cubicBezTo>
                <a:cubicBezTo>
                  <a:pt x="2635445" y="2402189"/>
                  <a:pt x="2655210" y="2387366"/>
                  <a:pt x="2662622" y="2417012"/>
                </a:cubicBezTo>
                <a:cubicBezTo>
                  <a:pt x="2674975" y="2409601"/>
                  <a:pt x="2672504" y="2399719"/>
                  <a:pt x="2660150" y="2389837"/>
                </a:cubicBezTo>
                <a:cubicBezTo>
                  <a:pt x="2670034" y="2382425"/>
                  <a:pt x="2677445" y="2370072"/>
                  <a:pt x="2692268" y="2370072"/>
                </a:cubicBezTo>
                <a:cubicBezTo>
                  <a:pt x="2650269" y="2370072"/>
                  <a:pt x="2672504" y="2278662"/>
                  <a:pt x="2637916" y="2253957"/>
                </a:cubicBezTo>
                <a:cubicBezTo>
                  <a:pt x="2674975" y="2226781"/>
                  <a:pt x="2694739" y="2209487"/>
                  <a:pt x="2721916" y="2174900"/>
                </a:cubicBezTo>
                <a:cubicBezTo>
                  <a:pt x="2731798" y="2162547"/>
                  <a:pt x="2754034" y="2177370"/>
                  <a:pt x="2734270" y="2147724"/>
                </a:cubicBezTo>
                <a:cubicBezTo>
                  <a:pt x="2731798" y="2152665"/>
                  <a:pt x="2729328" y="2157606"/>
                  <a:pt x="2726857" y="2162547"/>
                </a:cubicBezTo>
                <a:cubicBezTo>
                  <a:pt x="2721916" y="2125489"/>
                  <a:pt x="2714504" y="2073608"/>
                  <a:pt x="2694739" y="2048902"/>
                </a:cubicBezTo>
                <a:cubicBezTo>
                  <a:pt x="2672504" y="2021726"/>
                  <a:pt x="2645327" y="2001962"/>
                  <a:pt x="2697209" y="1994550"/>
                </a:cubicBezTo>
                <a:cubicBezTo>
                  <a:pt x="2689798" y="1977256"/>
                  <a:pt x="2697209" y="1967374"/>
                  <a:pt x="2716975" y="1974786"/>
                </a:cubicBezTo>
                <a:cubicBezTo>
                  <a:pt x="2702152" y="1964904"/>
                  <a:pt x="2707092" y="1967374"/>
                  <a:pt x="2712034" y="1952550"/>
                </a:cubicBezTo>
                <a:cubicBezTo>
                  <a:pt x="2707092" y="1952550"/>
                  <a:pt x="2702152" y="1952550"/>
                  <a:pt x="2694739" y="1952550"/>
                </a:cubicBezTo>
                <a:cubicBezTo>
                  <a:pt x="2694739" y="1950081"/>
                  <a:pt x="2694739" y="1950081"/>
                  <a:pt x="2694739" y="1947609"/>
                </a:cubicBezTo>
                <a:cubicBezTo>
                  <a:pt x="2707092" y="1942669"/>
                  <a:pt x="2692268" y="1925375"/>
                  <a:pt x="2692268" y="1910552"/>
                </a:cubicBezTo>
                <a:cubicBezTo>
                  <a:pt x="2694739" y="1910552"/>
                  <a:pt x="2699681" y="1908080"/>
                  <a:pt x="2702152" y="1908080"/>
                </a:cubicBezTo>
                <a:cubicBezTo>
                  <a:pt x="2665093" y="1910552"/>
                  <a:pt x="2697209" y="1861140"/>
                  <a:pt x="2702152" y="1843847"/>
                </a:cubicBezTo>
                <a:cubicBezTo>
                  <a:pt x="2677445" y="1863612"/>
                  <a:pt x="2677445" y="1806789"/>
                  <a:pt x="2699681" y="1789495"/>
                </a:cubicBezTo>
                <a:cubicBezTo>
                  <a:pt x="2714504" y="1794437"/>
                  <a:pt x="2746622" y="1799378"/>
                  <a:pt x="2756505" y="1811730"/>
                </a:cubicBezTo>
                <a:cubicBezTo>
                  <a:pt x="2771328" y="1809260"/>
                  <a:pt x="2766387" y="1809260"/>
                  <a:pt x="2773798" y="1816671"/>
                </a:cubicBezTo>
                <a:cubicBezTo>
                  <a:pt x="2793564" y="1811730"/>
                  <a:pt x="2803446" y="1794437"/>
                  <a:pt x="2828151" y="1804319"/>
                </a:cubicBezTo>
                <a:cubicBezTo>
                  <a:pt x="2842975" y="1811730"/>
                  <a:pt x="2857799" y="1821612"/>
                  <a:pt x="2842975" y="1838905"/>
                </a:cubicBezTo>
                <a:cubicBezTo>
                  <a:pt x="2845446" y="1838905"/>
                  <a:pt x="2847917" y="1838905"/>
                  <a:pt x="2847917" y="1838905"/>
                </a:cubicBezTo>
                <a:cubicBezTo>
                  <a:pt x="2857799" y="1819141"/>
                  <a:pt x="2862740" y="1848788"/>
                  <a:pt x="2860269" y="1856199"/>
                </a:cubicBezTo>
                <a:cubicBezTo>
                  <a:pt x="2872622" y="1848788"/>
                  <a:pt x="2867681" y="1853728"/>
                  <a:pt x="2880035" y="1853728"/>
                </a:cubicBezTo>
                <a:cubicBezTo>
                  <a:pt x="2857799" y="1873494"/>
                  <a:pt x="2889917" y="1875963"/>
                  <a:pt x="2899799" y="1890788"/>
                </a:cubicBezTo>
                <a:cubicBezTo>
                  <a:pt x="2919563" y="1878434"/>
                  <a:pt x="2924504" y="1910552"/>
                  <a:pt x="2939329" y="1885845"/>
                </a:cubicBezTo>
                <a:cubicBezTo>
                  <a:pt x="2951681" y="1903140"/>
                  <a:pt x="2929446" y="1920434"/>
                  <a:pt x="2946740" y="1945138"/>
                </a:cubicBezTo>
                <a:cubicBezTo>
                  <a:pt x="2929446" y="1952550"/>
                  <a:pt x="2909681" y="1945138"/>
                  <a:pt x="2892387" y="1947609"/>
                </a:cubicBezTo>
                <a:cubicBezTo>
                  <a:pt x="2912152" y="1955022"/>
                  <a:pt x="2968975" y="1952550"/>
                  <a:pt x="2939329" y="1989609"/>
                </a:cubicBezTo>
                <a:cubicBezTo>
                  <a:pt x="2941799" y="1989609"/>
                  <a:pt x="2949211" y="1992080"/>
                  <a:pt x="2951681" y="1992080"/>
                </a:cubicBezTo>
                <a:cubicBezTo>
                  <a:pt x="2951681" y="1994550"/>
                  <a:pt x="2944270" y="1999491"/>
                  <a:pt x="2944270" y="2001962"/>
                </a:cubicBezTo>
                <a:cubicBezTo>
                  <a:pt x="2951681" y="2009373"/>
                  <a:pt x="2954152" y="2006903"/>
                  <a:pt x="2936858" y="2019256"/>
                </a:cubicBezTo>
                <a:cubicBezTo>
                  <a:pt x="2931916" y="2011844"/>
                  <a:pt x="2931916" y="2014315"/>
                  <a:pt x="2926976" y="2011844"/>
                </a:cubicBezTo>
                <a:cubicBezTo>
                  <a:pt x="2922035" y="2026667"/>
                  <a:pt x="2929446" y="2011844"/>
                  <a:pt x="2919563" y="2024197"/>
                </a:cubicBezTo>
                <a:cubicBezTo>
                  <a:pt x="2939329" y="2039020"/>
                  <a:pt x="2951681" y="2004432"/>
                  <a:pt x="2973916" y="2019256"/>
                </a:cubicBezTo>
                <a:cubicBezTo>
                  <a:pt x="3003564" y="2036549"/>
                  <a:pt x="2964034" y="2071137"/>
                  <a:pt x="2951681" y="2078549"/>
                </a:cubicBezTo>
                <a:cubicBezTo>
                  <a:pt x="2976388" y="2068666"/>
                  <a:pt x="2981329" y="2056314"/>
                  <a:pt x="2991211" y="2034079"/>
                </a:cubicBezTo>
                <a:cubicBezTo>
                  <a:pt x="2991211" y="2039020"/>
                  <a:pt x="2991211" y="2043961"/>
                  <a:pt x="2988740" y="2048902"/>
                </a:cubicBezTo>
                <a:cubicBezTo>
                  <a:pt x="2991211" y="2046431"/>
                  <a:pt x="2991211" y="2043961"/>
                  <a:pt x="2993681" y="2043961"/>
                </a:cubicBezTo>
                <a:cubicBezTo>
                  <a:pt x="2993681" y="2048902"/>
                  <a:pt x="2993681" y="2056314"/>
                  <a:pt x="2993681" y="2061255"/>
                </a:cubicBezTo>
                <a:cubicBezTo>
                  <a:pt x="3006034" y="2043961"/>
                  <a:pt x="3030740" y="2046431"/>
                  <a:pt x="3033211" y="2021726"/>
                </a:cubicBezTo>
                <a:cubicBezTo>
                  <a:pt x="3043093" y="2034079"/>
                  <a:pt x="3045564" y="2029138"/>
                  <a:pt x="3043093" y="2046431"/>
                </a:cubicBezTo>
                <a:cubicBezTo>
                  <a:pt x="3050505" y="2029138"/>
                  <a:pt x="3048034" y="2034079"/>
                  <a:pt x="3040623" y="2019256"/>
                </a:cubicBezTo>
                <a:cubicBezTo>
                  <a:pt x="3052975" y="2024197"/>
                  <a:pt x="3057917" y="2011844"/>
                  <a:pt x="3052975" y="1997021"/>
                </a:cubicBezTo>
                <a:cubicBezTo>
                  <a:pt x="3052975" y="1999491"/>
                  <a:pt x="3055447" y="1999491"/>
                  <a:pt x="3055447" y="2001962"/>
                </a:cubicBezTo>
                <a:cubicBezTo>
                  <a:pt x="3075211" y="1984668"/>
                  <a:pt x="3048034" y="1972315"/>
                  <a:pt x="3072741" y="1947609"/>
                </a:cubicBezTo>
                <a:cubicBezTo>
                  <a:pt x="3087564" y="1932787"/>
                  <a:pt x="3097446" y="1940198"/>
                  <a:pt x="3090034" y="1962433"/>
                </a:cubicBezTo>
                <a:cubicBezTo>
                  <a:pt x="3099917" y="1964904"/>
                  <a:pt x="3094976" y="1967374"/>
                  <a:pt x="3102387" y="1974786"/>
                </a:cubicBezTo>
                <a:cubicBezTo>
                  <a:pt x="3099917" y="1974786"/>
                  <a:pt x="3097446" y="1977256"/>
                  <a:pt x="3099917" y="1979727"/>
                </a:cubicBezTo>
                <a:cubicBezTo>
                  <a:pt x="3104858" y="1979727"/>
                  <a:pt x="3107328" y="1979727"/>
                  <a:pt x="3109800" y="1982197"/>
                </a:cubicBezTo>
                <a:cubicBezTo>
                  <a:pt x="3107328" y="1984668"/>
                  <a:pt x="3104858" y="1987139"/>
                  <a:pt x="3102387" y="1989609"/>
                </a:cubicBezTo>
                <a:cubicBezTo>
                  <a:pt x="3107328" y="1989609"/>
                  <a:pt x="3109800" y="1989609"/>
                  <a:pt x="3109800" y="1994550"/>
                </a:cubicBezTo>
                <a:cubicBezTo>
                  <a:pt x="3112270" y="1994550"/>
                  <a:pt x="3112270" y="1992080"/>
                  <a:pt x="3114741" y="1992080"/>
                </a:cubicBezTo>
                <a:cubicBezTo>
                  <a:pt x="3124623" y="2004432"/>
                  <a:pt x="3109800" y="2009373"/>
                  <a:pt x="3094976" y="2014315"/>
                </a:cubicBezTo>
                <a:cubicBezTo>
                  <a:pt x="3104858" y="2011844"/>
                  <a:pt x="3112270" y="2011844"/>
                  <a:pt x="3124623" y="2009373"/>
                </a:cubicBezTo>
                <a:cubicBezTo>
                  <a:pt x="3124623" y="2014315"/>
                  <a:pt x="3127094" y="2019256"/>
                  <a:pt x="3124623" y="2026667"/>
                </a:cubicBezTo>
                <a:cubicBezTo>
                  <a:pt x="3127094" y="2026667"/>
                  <a:pt x="3132035" y="2024197"/>
                  <a:pt x="3134505" y="2026667"/>
                </a:cubicBezTo>
                <a:cubicBezTo>
                  <a:pt x="3139446" y="2039020"/>
                  <a:pt x="3132035" y="2043961"/>
                  <a:pt x="3117211" y="2041490"/>
                </a:cubicBezTo>
                <a:cubicBezTo>
                  <a:pt x="3139446" y="2051373"/>
                  <a:pt x="3156740" y="2048902"/>
                  <a:pt x="3127094" y="2071137"/>
                </a:cubicBezTo>
                <a:cubicBezTo>
                  <a:pt x="3139446" y="2063725"/>
                  <a:pt x="3141917" y="2068666"/>
                  <a:pt x="3151800" y="2071137"/>
                </a:cubicBezTo>
                <a:cubicBezTo>
                  <a:pt x="3146858" y="2073608"/>
                  <a:pt x="3146858" y="2073608"/>
                  <a:pt x="3144387" y="2078549"/>
                </a:cubicBezTo>
                <a:cubicBezTo>
                  <a:pt x="3166623" y="2078549"/>
                  <a:pt x="3169094" y="2098313"/>
                  <a:pt x="3149328" y="2105724"/>
                </a:cubicBezTo>
                <a:cubicBezTo>
                  <a:pt x="3174035" y="2103254"/>
                  <a:pt x="3183917" y="2125489"/>
                  <a:pt x="3169094" y="2145253"/>
                </a:cubicBezTo>
                <a:cubicBezTo>
                  <a:pt x="3161681" y="2142783"/>
                  <a:pt x="3156740" y="2142783"/>
                  <a:pt x="3149328" y="2137842"/>
                </a:cubicBezTo>
                <a:cubicBezTo>
                  <a:pt x="3151800" y="2140312"/>
                  <a:pt x="3146858" y="2140312"/>
                  <a:pt x="3154270" y="2142783"/>
                </a:cubicBezTo>
                <a:cubicBezTo>
                  <a:pt x="3146858" y="2142783"/>
                  <a:pt x="3139446" y="2147724"/>
                  <a:pt x="3132035" y="2147724"/>
                </a:cubicBezTo>
                <a:cubicBezTo>
                  <a:pt x="3144387" y="2147724"/>
                  <a:pt x="3154270" y="2150194"/>
                  <a:pt x="3166623" y="2150194"/>
                </a:cubicBezTo>
                <a:cubicBezTo>
                  <a:pt x="3166623" y="2152665"/>
                  <a:pt x="3161681" y="2155135"/>
                  <a:pt x="3159212" y="2157606"/>
                </a:cubicBezTo>
                <a:cubicBezTo>
                  <a:pt x="3161681" y="2162547"/>
                  <a:pt x="3166623" y="2162547"/>
                  <a:pt x="3169094" y="2167488"/>
                </a:cubicBezTo>
                <a:cubicBezTo>
                  <a:pt x="3166623" y="2167488"/>
                  <a:pt x="3166623" y="2167488"/>
                  <a:pt x="3164153" y="2167488"/>
                </a:cubicBezTo>
                <a:cubicBezTo>
                  <a:pt x="3164153" y="2169958"/>
                  <a:pt x="3161681" y="2169958"/>
                  <a:pt x="3161681" y="2172429"/>
                </a:cubicBezTo>
                <a:cubicBezTo>
                  <a:pt x="3178976" y="2167488"/>
                  <a:pt x="3188858" y="2192193"/>
                  <a:pt x="3201212" y="2199605"/>
                </a:cubicBezTo>
                <a:cubicBezTo>
                  <a:pt x="3203681" y="2199605"/>
                  <a:pt x="3206153" y="2197135"/>
                  <a:pt x="3211094" y="2197135"/>
                </a:cubicBezTo>
                <a:cubicBezTo>
                  <a:pt x="3208623" y="2209487"/>
                  <a:pt x="3213565" y="2209487"/>
                  <a:pt x="3206153" y="2219369"/>
                </a:cubicBezTo>
                <a:cubicBezTo>
                  <a:pt x="3218506" y="2219369"/>
                  <a:pt x="3218506" y="2221840"/>
                  <a:pt x="3228388" y="2219369"/>
                </a:cubicBezTo>
                <a:cubicBezTo>
                  <a:pt x="3230858" y="2229251"/>
                  <a:pt x="3235799" y="2226781"/>
                  <a:pt x="3228388" y="2241604"/>
                </a:cubicBezTo>
                <a:cubicBezTo>
                  <a:pt x="3233329" y="2234193"/>
                  <a:pt x="3240740" y="2231722"/>
                  <a:pt x="3245681" y="2224310"/>
                </a:cubicBezTo>
                <a:cubicBezTo>
                  <a:pt x="3245681" y="2226781"/>
                  <a:pt x="3245681" y="2229251"/>
                  <a:pt x="3245681" y="2231722"/>
                </a:cubicBezTo>
                <a:cubicBezTo>
                  <a:pt x="3248153" y="2229251"/>
                  <a:pt x="3248153" y="2229251"/>
                  <a:pt x="3250623" y="2226781"/>
                </a:cubicBezTo>
                <a:cubicBezTo>
                  <a:pt x="3253093" y="2244075"/>
                  <a:pt x="3270388" y="2251486"/>
                  <a:pt x="3280270" y="2236663"/>
                </a:cubicBezTo>
                <a:cubicBezTo>
                  <a:pt x="3314859" y="2271251"/>
                  <a:pt x="3270388" y="2263839"/>
                  <a:pt x="3235799" y="2286074"/>
                </a:cubicBezTo>
                <a:cubicBezTo>
                  <a:pt x="3243212" y="2283603"/>
                  <a:pt x="3253093" y="2283603"/>
                  <a:pt x="3260506" y="2278662"/>
                </a:cubicBezTo>
                <a:cubicBezTo>
                  <a:pt x="3235799" y="2293485"/>
                  <a:pt x="3216035" y="2303368"/>
                  <a:pt x="3188858" y="2295956"/>
                </a:cubicBezTo>
                <a:cubicBezTo>
                  <a:pt x="3201212" y="2298427"/>
                  <a:pt x="3216035" y="2305838"/>
                  <a:pt x="3211094" y="2323132"/>
                </a:cubicBezTo>
                <a:cubicBezTo>
                  <a:pt x="3235799" y="2308309"/>
                  <a:pt x="3255565" y="2278662"/>
                  <a:pt x="3287682" y="2281133"/>
                </a:cubicBezTo>
                <a:cubicBezTo>
                  <a:pt x="3280270" y="2281133"/>
                  <a:pt x="3272859" y="2278662"/>
                  <a:pt x="3265447" y="2278662"/>
                </a:cubicBezTo>
                <a:cubicBezTo>
                  <a:pt x="3307447" y="2261369"/>
                  <a:pt x="3302506" y="2286074"/>
                  <a:pt x="3300035" y="2315720"/>
                </a:cubicBezTo>
                <a:cubicBezTo>
                  <a:pt x="3307447" y="2288544"/>
                  <a:pt x="3324741" y="2298427"/>
                  <a:pt x="3342035" y="2308309"/>
                </a:cubicBezTo>
                <a:cubicBezTo>
                  <a:pt x="3346977" y="2320662"/>
                  <a:pt x="3351918" y="2335485"/>
                  <a:pt x="3329682" y="2328073"/>
                </a:cubicBezTo>
                <a:cubicBezTo>
                  <a:pt x="3339565" y="2335485"/>
                  <a:pt x="3344505" y="2342896"/>
                  <a:pt x="3346977" y="2355249"/>
                </a:cubicBezTo>
                <a:cubicBezTo>
                  <a:pt x="3344505" y="2350308"/>
                  <a:pt x="3339565" y="2357720"/>
                  <a:pt x="3339565" y="2357720"/>
                </a:cubicBezTo>
                <a:cubicBezTo>
                  <a:pt x="3344505" y="2362661"/>
                  <a:pt x="3346977" y="2362661"/>
                  <a:pt x="3351918" y="2367602"/>
                </a:cubicBezTo>
                <a:cubicBezTo>
                  <a:pt x="3346977" y="2367602"/>
                  <a:pt x="3344505" y="2365131"/>
                  <a:pt x="3339565" y="2365131"/>
                </a:cubicBezTo>
                <a:cubicBezTo>
                  <a:pt x="3384035" y="2394778"/>
                  <a:pt x="3275329" y="2414542"/>
                  <a:pt x="3267918" y="2419483"/>
                </a:cubicBezTo>
                <a:cubicBezTo>
                  <a:pt x="3258035" y="2426895"/>
                  <a:pt x="3218506" y="2483717"/>
                  <a:pt x="3216035" y="2459012"/>
                </a:cubicBezTo>
                <a:cubicBezTo>
                  <a:pt x="3197506" y="2480011"/>
                  <a:pt x="3161682" y="2475688"/>
                  <a:pt x="3124314" y="2470129"/>
                </a:cubicBezTo>
                <a:lnTo>
                  <a:pt x="3115234" y="2469101"/>
                </a:lnTo>
                <a:lnTo>
                  <a:pt x="3151423" y="2482482"/>
                </a:lnTo>
                <a:cubicBezTo>
                  <a:pt x="3162849" y="2488041"/>
                  <a:pt x="3172732" y="2494834"/>
                  <a:pt x="3178908" y="2503481"/>
                </a:cubicBezTo>
                <a:cubicBezTo>
                  <a:pt x="3161614" y="2507187"/>
                  <a:pt x="3146791" y="2502864"/>
                  <a:pt x="3133512" y="2495143"/>
                </a:cubicBezTo>
                <a:lnTo>
                  <a:pt x="3098343" y="2467189"/>
                </a:lnTo>
                <a:lnTo>
                  <a:pt x="3069074" y="2463876"/>
                </a:lnTo>
                <a:cubicBezTo>
                  <a:pt x="3051586" y="2463489"/>
                  <a:pt x="3035682" y="2465806"/>
                  <a:pt x="3023328" y="2473835"/>
                </a:cubicBezTo>
                <a:cubicBezTo>
                  <a:pt x="3008505" y="2483717"/>
                  <a:pt x="3001093" y="2501011"/>
                  <a:pt x="2988740" y="2510893"/>
                </a:cubicBezTo>
                <a:cubicBezTo>
                  <a:pt x="2978858" y="2520775"/>
                  <a:pt x="2964034" y="2520775"/>
                  <a:pt x="2951681" y="2533128"/>
                </a:cubicBezTo>
                <a:cubicBezTo>
                  <a:pt x="2924504" y="2562774"/>
                  <a:pt x="2914622" y="2589950"/>
                  <a:pt x="2884976" y="2619597"/>
                </a:cubicBezTo>
                <a:cubicBezTo>
                  <a:pt x="2917093" y="2614656"/>
                  <a:pt x="2936858" y="2565245"/>
                  <a:pt x="2961563" y="2545481"/>
                </a:cubicBezTo>
                <a:cubicBezTo>
                  <a:pt x="2981329" y="2530657"/>
                  <a:pt x="3010975" y="2518305"/>
                  <a:pt x="3035682" y="2513364"/>
                </a:cubicBezTo>
                <a:cubicBezTo>
                  <a:pt x="3052975" y="2510893"/>
                  <a:pt x="3094976" y="2518305"/>
                  <a:pt x="3087564" y="2530657"/>
                </a:cubicBezTo>
                <a:cubicBezTo>
                  <a:pt x="3099917" y="2572657"/>
                  <a:pt x="3043093" y="2557833"/>
                  <a:pt x="3023328" y="2565245"/>
                </a:cubicBezTo>
                <a:cubicBezTo>
                  <a:pt x="3030740" y="2567716"/>
                  <a:pt x="3038152" y="2570186"/>
                  <a:pt x="3045564" y="2572657"/>
                </a:cubicBezTo>
                <a:cubicBezTo>
                  <a:pt x="3043093" y="2572657"/>
                  <a:pt x="3075211" y="2580068"/>
                  <a:pt x="3065328" y="2572657"/>
                </a:cubicBezTo>
                <a:cubicBezTo>
                  <a:pt x="3075211" y="2582539"/>
                  <a:pt x="3077682" y="2594891"/>
                  <a:pt x="3060387" y="2607244"/>
                </a:cubicBezTo>
                <a:cubicBezTo>
                  <a:pt x="3082623" y="2612185"/>
                  <a:pt x="3070269" y="2644302"/>
                  <a:pt x="3102387" y="2649243"/>
                </a:cubicBezTo>
                <a:cubicBezTo>
                  <a:pt x="3102387" y="2651714"/>
                  <a:pt x="3099917" y="2654184"/>
                  <a:pt x="3099917" y="2656655"/>
                </a:cubicBezTo>
                <a:cubicBezTo>
                  <a:pt x="3119681" y="2661596"/>
                  <a:pt x="3141917" y="2676419"/>
                  <a:pt x="3159212" y="2659125"/>
                </a:cubicBezTo>
                <a:cubicBezTo>
                  <a:pt x="3161681" y="2664066"/>
                  <a:pt x="3159212" y="2664066"/>
                  <a:pt x="3161681" y="2669008"/>
                </a:cubicBezTo>
                <a:cubicBezTo>
                  <a:pt x="3176506" y="2669008"/>
                  <a:pt x="3176506" y="2669008"/>
                  <a:pt x="3176506" y="2681360"/>
                </a:cubicBezTo>
                <a:cubicBezTo>
                  <a:pt x="3178976" y="2681360"/>
                  <a:pt x="3181447" y="2681360"/>
                  <a:pt x="3183917" y="2681360"/>
                </a:cubicBezTo>
                <a:cubicBezTo>
                  <a:pt x="3166623" y="2691242"/>
                  <a:pt x="3132035" y="2711007"/>
                  <a:pt x="3109800" y="2708536"/>
                </a:cubicBezTo>
                <a:cubicBezTo>
                  <a:pt x="3109800" y="2711007"/>
                  <a:pt x="3109800" y="2715948"/>
                  <a:pt x="3109800" y="2718418"/>
                </a:cubicBezTo>
                <a:cubicBezTo>
                  <a:pt x="3102387" y="2715948"/>
                  <a:pt x="3104858" y="2715948"/>
                  <a:pt x="3099917" y="2711007"/>
                </a:cubicBezTo>
                <a:cubicBezTo>
                  <a:pt x="3097446" y="2713477"/>
                  <a:pt x="3097446" y="2715948"/>
                  <a:pt x="3094976" y="2718418"/>
                </a:cubicBezTo>
                <a:cubicBezTo>
                  <a:pt x="3094976" y="2715948"/>
                  <a:pt x="3094976" y="2715948"/>
                  <a:pt x="3092505" y="2713477"/>
                </a:cubicBezTo>
                <a:cubicBezTo>
                  <a:pt x="3087564" y="2730771"/>
                  <a:pt x="3070269" y="2748065"/>
                  <a:pt x="3057917" y="2753006"/>
                </a:cubicBezTo>
                <a:cubicBezTo>
                  <a:pt x="3048653" y="2754858"/>
                  <a:pt x="3032439" y="2745594"/>
                  <a:pt x="3033249" y="2730423"/>
                </a:cubicBezTo>
                <a:lnTo>
                  <a:pt x="3039286" y="2716549"/>
                </a:lnTo>
                <a:lnTo>
                  <a:pt x="3085093" y="2683831"/>
                </a:lnTo>
                <a:cubicBezTo>
                  <a:pt x="3094976" y="2693713"/>
                  <a:pt x="3104858" y="2686301"/>
                  <a:pt x="3117211" y="2678890"/>
                </a:cubicBezTo>
                <a:cubicBezTo>
                  <a:pt x="3102387" y="2678890"/>
                  <a:pt x="3090034" y="2676419"/>
                  <a:pt x="3075211" y="2681360"/>
                </a:cubicBezTo>
                <a:cubicBezTo>
                  <a:pt x="3080152" y="2673949"/>
                  <a:pt x="3080152" y="2669008"/>
                  <a:pt x="3087564" y="2661596"/>
                </a:cubicBezTo>
                <a:cubicBezTo>
                  <a:pt x="3082623" y="2664066"/>
                  <a:pt x="3082623" y="2661596"/>
                  <a:pt x="3082623" y="2656655"/>
                </a:cubicBezTo>
                <a:cubicBezTo>
                  <a:pt x="3070269" y="2676419"/>
                  <a:pt x="3030740" y="2698654"/>
                  <a:pt x="3006034" y="2688772"/>
                </a:cubicBezTo>
                <a:cubicBezTo>
                  <a:pt x="3015916" y="2713477"/>
                  <a:pt x="2966504" y="2735712"/>
                  <a:pt x="2956622" y="2718418"/>
                </a:cubicBezTo>
                <a:cubicBezTo>
                  <a:pt x="2939329" y="2743124"/>
                  <a:pt x="2926976" y="2740653"/>
                  <a:pt x="2909681" y="2760417"/>
                </a:cubicBezTo>
                <a:cubicBezTo>
                  <a:pt x="2899799" y="2772770"/>
                  <a:pt x="2887446" y="2795005"/>
                  <a:pt x="2889917" y="2807358"/>
                </a:cubicBezTo>
                <a:cubicBezTo>
                  <a:pt x="2891152" y="2813534"/>
                  <a:pt x="2896711" y="2822798"/>
                  <a:pt x="2902887" y="2827739"/>
                </a:cubicBezTo>
                <a:lnTo>
                  <a:pt x="2910733" y="2830485"/>
                </a:lnTo>
                <a:lnTo>
                  <a:pt x="2912073" y="2829592"/>
                </a:lnTo>
                <a:lnTo>
                  <a:pt x="2912625" y="2830420"/>
                </a:lnTo>
                <a:lnTo>
                  <a:pt x="2919563" y="2822181"/>
                </a:lnTo>
                <a:cubicBezTo>
                  <a:pt x="2919563" y="2827122"/>
                  <a:pt x="2918019" y="2830673"/>
                  <a:pt x="2915471" y="2833105"/>
                </a:cubicBezTo>
                <a:lnTo>
                  <a:pt x="2914644" y="2833449"/>
                </a:lnTo>
                <a:lnTo>
                  <a:pt x="2917014" y="2837004"/>
                </a:lnTo>
                <a:lnTo>
                  <a:pt x="2909644" y="2835530"/>
                </a:lnTo>
                <a:lnTo>
                  <a:pt x="2905358" y="2837313"/>
                </a:lnTo>
                <a:cubicBezTo>
                  <a:pt x="2897329" y="2838239"/>
                  <a:pt x="2887446" y="2835769"/>
                  <a:pt x="2880035" y="2832063"/>
                </a:cubicBezTo>
                <a:cubicBezTo>
                  <a:pt x="2876946" y="2838857"/>
                  <a:pt x="2871541" y="2842717"/>
                  <a:pt x="2864902" y="2845072"/>
                </a:cubicBezTo>
                <a:lnTo>
                  <a:pt x="2861383" y="2845692"/>
                </a:lnTo>
                <a:lnTo>
                  <a:pt x="2855248" y="2851828"/>
                </a:lnTo>
                <a:cubicBezTo>
                  <a:pt x="2862660" y="2849357"/>
                  <a:pt x="2867601" y="2849357"/>
                  <a:pt x="2872541" y="2846886"/>
                </a:cubicBezTo>
                <a:cubicBezTo>
                  <a:pt x="2855248" y="2851828"/>
                  <a:pt x="2825602" y="2861710"/>
                  <a:pt x="2813249" y="2864180"/>
                </a:cubicBezTo>
                <a:cubicBezTo>
                  <a:pt x="2816955" y="2855533"/>
                  <a:pt x="2826219" y="2853062"/>
                  <a:pt x="2836410" y="2851209"/>
                </a:cubicBezTo>
                <a:lnTo>
                  <a:pt x="2844019" y="2848755"/>
                </a:lnTo>
                <a:lnTo>
                  <a:pt x="2842357" y="2849048"/>
                </a:lnTo>
                <a:cubicBezTo>
                  <a:pt x="2826299" y="2850592"/>
                  <a:pt x="2809622" y="2851827"/>
                  <a:pt x="2800975" y="2864180"/>
                </a:cubicBezTo>
                <a:cubicBezTo>
                  <a:pt x="2788623" y="2883944"/>
                  <a:pt x="2803446" y="2881474"/>
                  <a:pt x="2798504" y="2898768"/>
                </a:cubicBezTo>
                <a:cubicBezTo>
                  <a:pt x="2796034" y="2908650"/>
                  <a:pt x="2781210" y="2925944"/>
                  <a:pt x="2773798" y="2935826"/>
                </a:cubicBezTo>
                <a:cubicBezTo>
                  <a:pt x="2768857" y="2928414"/>
                  <a:pt x="2763916" y="2921003"/>
                  <a:pt x="2751564" y="2913591"/>
                </a:cubicBezTo>
                <a:cubicBezTo>
                  <a:pt x="2756505" y="2945708"/>
                  <a:pt x="2778739" y="2975355"/>
                  <a:pt x="2741681" y="3005001"/>
                </a:cubicBezTo>
                <a:cubicBezTo>
                  <a:pt x="2741681" y="2992648"/>
                  <a:pt x="2746622" y="2980296"/>
                  <a:pt x="2746622" y="2970413"/>
                </a:cubicBezTo>
                <a:cubicBezTo>
                  <a:pt x="2746622" y="2960531"/>
                  <a:pt x="2734270" y="2963002"/>
                  <a:pt x="2731798" y="2953120"/>
                </a:cubicBezTo>
                <a:cubicBezTo>
                  <a:pt x="2729328" y="2943237"/>
                  <a:pt x="2736739" y="2921003"/>
                  <a:pt x="2739210" y="2911120"/>
                </a:cubicBezTo>
                <a:cubicBezTo>
                  <a:pt x="2719445" y="2923473"/>
                  <a:pt x="2721916" y="2948178"/>
                  <a:pt x="2729328" y="2967943"/>
                </a:cubicBezTo>
                <a:cubicBezTo>
                  <a:pt x="2719445" y="2963002"/>
                  <a:pt x="2709563" y="2958061"/>
                  <a:pt x="2704622" y="2950649"/>
                </a:cubicBezTo>
                <a:cubicBezTo>
                  <a:pt x="2702152" y="2950649"/>
                  <a:pt x="2702152" y="2953120"/>
                  <a:pt x="2699681" y="2953120"/>
                </a:cubicBezTo>
                <a:cubicBezTo>
                  <a:pt x="2709563" y="2963002"/>
                  <a:pt x="2724387" y="2967943"/>
                  <a:pt x="2729328" y="2980296"/>
                </a:cubicBezTo>
                <a:cubicBezTo>
                  <a:pt x="2734270" y="2990178"/>
                  <a:pt x="2726857" y="2997589"/>
                  <a:pt x="2731798" y="3005001"/>
                </a:cubicBezTo>
                <a:cubicBezTo>
                  <a:pt x="2729328" y="3007471"/>
                  <a:pt x="2726857" y="3009942"/>
                  <a:pt x="2724387" y="3009942"/>
                </a:cubicBezTo>
                <a:cubicBezTo>
                  <a:pt x="2746622" y="3009942"/>
                  <a:pt x="2744151" y="3024765"/>
                  <a:pt x="2746622" y="3044530"/>
                </a:cubicBezTo>
                <a:cubicBezTo>
                  <a:pt x="2736739" y="3044530"/>
                  <a:pt x="2729328" y="3044530"/>
                  <a:pt x="2721916" y="3037118"/>
                </a:cubicBezTo>
                <a:cubicBezTo>
                  <a:pt x="2721916" y="3049471"/>
                  <a:pt x="2731798" y="3054412"/>
                  <a:pt x="2739210" y="3056882"/>
                </a:cubicBezTo>
                <a:cubicBezTo>
                  <a:pt x="2741681" y="3054412"/>
                  <a:pt x="2744151" y="3051941"/>
                  <a:pt x="2746622" y="3049471"/>
                </a:cubicBezTo>
                <a:cubicBezTo>
                  <a:pt x="2756505" y="3071705"/>
                  <a:pt x="2729328" y="3071705"/>
                  <a:pt x="2716975" y="3069235"/>
                </a:cubicBezTo>
                <a:cubicBezTo>
                  <a:pt x="2726857" y="3081588"/>
                  <a:pt x="2721916" y="3069235"/>
                  <a:pt x="2721916" y="3084058"/>
                </a:cubicBezTo>
                <a:cubicBezTo>
                  <a:pt x="2724387" y="3084058"/>
                  <a:pt x="2726857" y="3081588"/>
                  <a:pt x="2729328" y="3084058"/>
                </a:cubicBezTo>
                <a:cubicBezTo>
                  <a:pt x="2719445" y="3103823"/>
                  <a:pt x="2674975" y="3116175"/>
                  <a:pt x="2657681" y="3128528"/>
                </a:cubicBezTo>
                <a:cubicBezTo>
                  <a:pt x="2640386" y="3143351"/>
                  <a:pt x="2632974" y="3175468"/>
                  <a:pt x="2600858" y="3170527"/>
                </a:cubicBezTo>
                <a:cubicBezTo>
                  <a:pt x="2603327" y="3185350"/>
                  <a:pt x="2588504" y="3192762"/>
                  <a:pt x="2583563" y="3212526"/>
                </a:cubicBezTo>
                <a:cubicBezTo>
                  <a:pt x="2573680" y="3239702"/>
                  <a:pt x="2581092" y="3249584"/>
                  <a:pt x="2590974" y="3279231"/>
                </a:cubicBezTo>
                <a:cubicBezTo>
                  <a:pt x="2608269" y="3328642"/>
                  <a:pt x="2618151" y="3368170"/>
                  <a:pt x="2610739" y="3420052"/>
                </a:cubicBezTo>
                <a:cubicBezTo>
                  <a:pt x="2590974" y="3427463"/>
                  <a:pt x="2576151" y="3410169"/>
                  <a:pt x="2568738" y="3392876"/>
                </a:cubicBezTo>
                <a:cubicBezTo>
                  <a:pt x="2561327" y="3375582"/>
                  <a:pt x="2536621" y="3350877"/>
                  <a:pt x="2546504" y="3331112"/>
                </a:cubicBezTo>
                <a:cubicBezTo>
                  <a:pt x="2544033" y="3331112"/>
                  <a:pt x="2544033" y="3328642"/>
                  <a:pt x="2541563" y="3328642"/>
                </a:cubicBezTo>
                <a:cubicBezTo>
                  <a:pt x="2539092" y="3333583"/>
                  <a:pt x="2544033" y="3328642"/>
                  <a:pt x="2539092" y="3333583"/>
                </a:cubicBezTo>
                <a:cubicBezTo>
                  <a:pt x="2539092" y="3308877"/>
                  <a:pt x="2534151" y="3266878"/>
                  <a:pt x="2504503" y="3256996"/>
                </a:cubicBezTo>
                <a:cubicBezTo>
                  <a:pt x="2474857" y="3249584"/>
                  <a:pt x="2464974" y="3276760"/>
                  <a:pt x="2435327" y="3242173"/>
                </a:cubicBezTo>
                <a:cubicBezTo>
                  <a:pt x="2427915" y="3242173"/>
                  <a:pt x="2410621" y="3239702"/>
                  <a:pt x="2413091" y="3239702"/>
                </a:cubicBezTo>
                <a:cubicBezTo>
                  <a:pt x="2405680" y="3244643"/>
                  <a:pt x="2395798" y="3244643"/>
                  <a:pt x="2385915" y="3249584"/>
                </a:cubicBezTo>
                <a:cubicBezTo>
                  <a:pt x="2385915" y="3242173"/>
                  <a:pt x="2383445" y="3232291"/>
                  <a:pt x="2383445" y="3227350"/>
                </a:cubicBezTo>
                <a:cubicBezTo>
                  <a:pt x="2383445" y="3259467"/>
                  <a:pt x="2341445" y="3242173"/>
                  <a:pt x="2324150" y="3247114"/>
                </a:cubicBezTo>
                <a:cubicBezTo>
                  <a:pt x="2301915" y="3254526"/>
                  <a:pt x="2321679" y="3259467"/>
                  <a:pt x="2331562" y="3259467"/>
                </a:cubicBezTo>
                <a:cubicBezTo>
                  <a:pt x="2336504" y="3256996"/>
                  <a:pt x="2338973" y="3254526"/>
                  <a:pt x="2343915" y="3254526"/>
                </a:cubicBezTo>
                <a:cubicBezTo>
                  <a:pt x="2336504" y="3266878"/>
                  <a:pt x="2334033" y="3279231"/>
                  <a:pt x="2351327" y="3286642"/>
                </a:cubicBezTo>
                <a:cubicBezTo>
                  <a:pt x="2343915" y="3286642"/>
                  <a:pt x="2326620" y="3284172"/>
                  <a:pt x="2321679" y="3284172"/>
                </a:cubicBezTo>
                <a:cubicBezTo>
                  <a:pt x="2309327" y="3281701"/>
                  <a:pt x="2301915" y="3286642"/>
                  <a:pt x="2287092" y="3281701"/>
                </a:cubicBezTo>
                <a:cubicBezTo>
                  <a:pt x="2257444" y="3271819"/>
                  <a:pt x="2222856" y="3254526"/>
                  <a:pt x="2183326" y="3276760"/>
                </a:cubicBezTo>
                <a:cubicBezTo>
                  <a:pt x="2183326" y="3271819"/>
                  <a:pt x="2180856" y="3274290"/>
                  <a:pt x="2183326" y="3266878"/>
                </a:cubicBezTo>
                <a:cubicBezTo>
                  <a:pt x="2179620" y="3279231"/>
                  <a:pt x="2177150" y="3287878"/>
                  <a:pt x="2172209" y="3294981"/>
                </a:cubicBezTo>
                <a:lnTo>
                  <a:pt x="2156600" y="3306315"/>
                </a:lnTo>
                <a:lnTo>
                  <a:pt x="2151827" y="3306098"/>
                </a:lnTo>
                <a:cubicBezTo>
                  <a:pt x="2151209" y="3306407"/>
                  <a:pt x="2151209" y="3306407"/>
                  <a:pt x="2148738" y="3303936"/>
                </a:cubicBezTo>
                <a:cubicBezTo>
                  <a:pt x="2143797" y="3306407"/>
                  <a:pt x="2143797" y="3306407"/>
                  <a:pt x="2136385" y="3306407"/>
                </a:cubicBezTo>
                <a:lnTo>
                  <a:pt x="2132060" y="3315675"/>
                </a:lnTo>
                <a:lnTo>
                  <a:pt x="2138858" y="3308877"/>
                </a:lnTo>
                <a:lnTo>
                  <a:pt x="2129261" y="3321672"/>
                </a:lnTo>
                <a:lnTo>
                  <a:pt x="2127738" y="3324936"/>
                </a:lnTo>
                <a:lnTo>
                  <a:pt x="2125814" y="3326267"/>
                </a:lnTo>
                <a:lnTo>
                  <a:pt x="2124034" y="3328642"/>
                </a:lnTo>
                <a:lnTo>
                  <a:pt x="2124528" y="3327158"/>
                </a:lnTo>
                <a:lnTo>
                  <a:pt x="2111679" y="3336053"/>
                </a:lnTo>
                <a:cubicBezTo>
                  <a:pt x="2111679" y="3353347"/>
                  <a:pt x="2116620" y="3345936"/>
                  <a:pt x="2104268" y="3353347"/>
                </a:cubicBezTo>
                <a:cubicBezTo>
                  <a:pt x="2111679" y="3365700"/>
                  <a:pt x="2114149" y="3392876"/>
                  <a:pt x="2114149" y="3410169"/>
                </a:cubicBezTo>
                <a:cubicBezTo>
                  <a:pt x="2116620" y="3410169"/>
                  <a:pt x="2119091" y="3407699"/>
                  <a:pt x="2119091" y="3405228"/>
                </a:cubicBezTo>
                <a:lnTo>
                  <a:pt x="2114148" y="3413186"/>
                </a:lnTo>
                <a:lnTo>
                  <a:pt x="2114148" y="3417581"/>
                </a:lnTo>
                <a:lnTo>
                  <a:pt x="2112930" y="3415146"/>
                </a:lnTo>
                <a:lnTo>
                  <a:pt x="2106430" y="3425611"/>
                </a:lnTo>
                <a:cubicBezTo>
                  <a:pt x="2102415" y="3431170"/>
                  <a:pt x="2099327" y="3437346"/>
                  <a:pt x="2099327" y="3449698"/>
                </a:cubicBezTo>
                <a:cubicBezTo>
                  <a:pt x="2096855" y="3476874"/>
                  <a:pt x="2101796" y="3508991"/>
                  <a:pt x="2109209" y="3533696"/>
                </a:cubicBezTo>
                <a:cubicBezTo>
                  <a:pt x="2119091" y="3570754"/>
                  <a:pt x="2156150" y="3642400"/>
                  <a:pt x="2200621" y="3647341"/>
                </a:cubicBezTo>
                <a:cubicBezTo>
                  <a:pt x="2217915" y="3649812"/>
                  <a:pt x="2252503" y="3634989"/>
                  <a:pt x="2269797" y="3630048"/>
                </a:cubicBezTo>
                <a:cubicBezTo>
                  <a:pt x="2284620" y="3627577"/>
                  <a:pt x="2284620" y="3639930"/>
                  <a:pt x="2299445" y="3617695"/>
                </a:cubicBezTo>
                <a:cubicBezTo>
                  <a:pt x="2311797" y="3597931"/>
                  <a:pt x="2309327" y="3563343"/>
                  <a:pt x="2326620" y="3550990"/>
                </a:cubicBezTo>
                <a:cubicBezTo>
                  <a:pt x="2338973" y="3541108"/>
                  <a:pt x="2393327" y="3536167"/>
                  <a:pt x="2398268" y="3546049"/>
                </a:cubicBezTo>
                <a:cubicBezTo>
                  <a:pt x="2442739" y="3511462"/>
                  <a:pt x="2410621" y="3580637"/>
                  <a:pt x="2408150" y="3588048"/>
                </a:cubicBezTo>
                <a:cubicBezTo>
                  <a:pt x="2400739" y="3607813"/>
                  <a:pt x="2405680" y="3625107"/>
                  <a:pt x="2395798" y="3652282"/>
                </a:cubicBezTo>
                <a:cubicBezTo>
                  <a:pt x="2395798" y="3642400"/>
                  <a:pt x="2393327" y="3637459"/>
                  <a:pt x="2393327" y="3627577"/>
                </a:cubicBezTo>
                <a:lnTo>
                  <a:pt x="2383742" y="3636770"/>
                </a:lnTo>
                <a:lnTo>
                  <a:pt x="2387984" y="3646877"/>
                </a:lnTo>
                <a:cubicBezTo>
                  <a:pt x="2388331" y="3666796"/>
                  <a:pt x="2371655" y="3693663"/>
                  <a:pt x="2366097" y="3706633"/>
                </a:cubicBezTo>
                <a:cubicBezTo>
                  <a:pt x="2348803" y="3706633"/>
                  <a:pt x="2353744" y="3684398"/>
                  <a:pt x="2356215" y="3669575"/>
                </a:cubicBezTo>
                <a:lnTo>
                  <a:pt x="2359700" y="3654829"/>
                </a:lnTo>
                <a:lnTo>
                  <a:pt x="2355547" y="3655036"/>
                </a:lnTo>
                <a:lnTo>
                  <a:pt x="2355106" y="3660041"/>
                </a:lnTo>
                <a:cubicBezTo>
                  <a:pt x="2353138" y="3675444"/>
                  <a:pt x="2349432" y="3696752"/>
                  <a:pt x="2351285" y="3704164"/>
                </a:cubicBezTo>
                <a:cubicBezTo>
                  <a:pt x="2351285" y="3706634"/>
                  <a:pt x="2361167" y="3706634"/>
                  <a:pt x="2361167" y="3706634"/>
                </a:cubicBezTo>
                <a:cubicBezTo>
                  <a:pt x="2368579" y="3721458"/>
                  <a:pt x="2378461" y="3701693"/>
                  <a:pt x="2375990" y="3718987"/>
                </a:cubicBezTo>
                <a:cubicBezTo>
                  <a:pt x="2378461" y="3714046"/>
                  <a:pt x="2351285" y="3751104"/>
                  <a:pt x="2351285" y="3748634"/>
                </a:cubicBezTo>
                <a:cubicBezTo>
                  <a:pt x="2343872" y="3758516"/>
                  <a:pt x="2336461" y="3765927"/>
                  <a:pt x="2329050" y="3775809"/>
                </a:cubicBezTo>
                <a:cubicBezTo>
                  <a:pt x="2312991" y="3769633"/>
                  <a:pt x="2295697" y="3768398"/>
                  <a:pt x="2283653" y="3763766"/>
                </a:cubicBezTo>
                <a:lnTo>
                  <a:pt x="2270460" y="3753326"/>
                </a:lnTo>
                <a:lnTo>
                  <a:pt x="2269797" y="3758516"/>
                </a:lnTo>
                <a:cubicBezTo>
                  <a:pt x="2250033" y="3741222"/>
                  <a:pt x="2225326" y="3709105"/>
                  <a:pt x="2195680" y="3709105"/>
                </a:cubicBezTo>
                <a:cubicBezTo>
                  <a:pt x="2178385" y="3709105"/>
                  <a:pt x="2166032" y="3726398"/>
                  <a:pt x="2148738" y="3726398"/>
                </a:cubicBezTo>
                <a:cubicBezTo>
                  <a:pt x="2114149" y="3728869"/>
                  <a:pt x="2052384" y="3694281"/>
                  <a:pt x="2022738" y="3679458"/>
                </a:cubicBezTo>
                <a:cubicBezTo>
                  <a:pt x="1995561" y="3667106"/>
                  <a:pt x="1960973" y="3654753"/>
                  <a:pt x="1936267" y="3637459"/>
                </a:cubicBezTo>
                <a:cubicBezTo>
                  <a:pt x="1921443" y="3627577"/>
                  <a:pt x="1854737" y="3583107"/>
                  <a:pt x="1884385" y="3570754"/>
                </a:cubicBezTo>
                <a:cubicBezTo>
                  <a:pt x="1884385" y="3541108"/>
                  <a:pt x="1874503" y="3518873"/>
                  <a:pt x="1852267" y="3489227"/>
                </a:cubicBezTo>
                <a:cubicBezTo>
                  <a:pt x="1837443" y="3471933"/>
                  <a:pt x="1825091" y="3462051"/>
                  <a:pt x="1810267" y="3444757"/>
                </a:cubicBezTo>
                <a:cubicBezTo>
                  <a:pt x="1802855" y="3437345"/>
                  <a:pt x="1780619" y="3415111"/>
                  <a:pt x="1778149" y="3407699"/>
                </a:cubicBezTo>
                <a:cubicBezTo>
                  <a:pt x="1753443" y="3412640"/>
                  <a:pt x="1773207" y="3397817"/>
                  <a:pt x="1768266" y="3387935"/>
                </a:cubicBezTo>
                <a:cubicBezTo>
                  <a:pt x="1763325" y="3382994"/>
                  <a:pt x="1755914" y="3375582"/>
                  <a:pt x="1750973" y="3368170"/>
                </a:cubicBezTo>
                <a:cubicBezTo>
                  <a:pt x="1743561" y="3358288"/>
                  <a:pt x="1733678" y="3343465"/>
                  <a:pt x="1728738" y="3338524"/>
                </a:cubicBezTo>
                <a:cubicBezTo>
                  <a:pt x="1721325" y="3331112"/>
                  <a:pt x="1704031" y="3321230"/>
                  <a:pt x="1694149" y="3311348"/>
                </a:cubicBezTo>
                <a:cubicBezTo>
                  <a:pt x="1676854" y="3294054"/>
                  <a:pt x="1669443" y="3269349"/>
                  <a:pt x="1659560" y="3249584"/>
                </a:cubicBezTo>
                <a:cubicBezTo>
                  <a:pt x="1642266" y="3210056"/>
                  <a:pt x="1629913" y="3222409"/>
                  <a:pt x="1600266" y="3197703"/>
                </a:cubicBezTo>
                <a:cubicBezTo>
                  <a:pt x="1597795" y="3242173"/>
                  <a:pt x="1620031" y="3269349"/>
                  <a:pt x="1644737" y="3298995"/>
                </a:cubicBezTo>
                <a:cubicBezTo>
                  <a:pt x="1662031" y="3321230"/>
                  <a:pt x="1679325" y="3350877"/>
                  <a:pt x="1694149" y="3378053"/>
                </a:cubicBezTo>
                <a:cubicBezTo>
                  <a:pt x="1694149" y="3375582"/>
                  <a:pt x="1691679" y="3373111"/>
                  <a:pt x="1691679" y="3368170"/>
                </a:cubicBezTo>
                <a:cubicBezTo>
                  <a:pt x="1706502" y="3378053"/>
                  <a:pt x="1713913" y="3410169"/>
                  <a:pt x="1721325" y="3427463"/>
                </a:cubicBezTo>
                <a:cubicBezTo>
                  <a:pt x="1726266" y="3437345"/>
                  <a:pt x="1726266" y="3444757"/>
                  <a:pt x="1736149" y="3457110"/>
                </a:cubicBezTo>
                <a:cubicBezTo>
                  <a:pt x="1736149" y="3457110"/>
                  <a:pt x="1760855" y="3462051"/>
                  <a:pt x="1763325" y="3476874"/>
                </a:cubicBezTo>
                <a:cubicBezTo>
                  <a:pt x="1768266" y="3516403"/>
                  <a:pt x="1741090" y="3479345"/>
                  <a:pt x="1733678" y="3471933"/>
                </a:cubicBezTo>
                <a:cubicBezTo>
                  <a:pt x="1718854" y="3457110"/>
                  <a:pt x="1694149" y="3437345"/>
                  <a:pt x="1681796" y="3437345"/>
                </a:cubicBezTo>
                <a:cubicBezTo>
                  <a:pt x="1694149" y="3392876"/>
                  <a:pt x="1659560" y="3395346"/>
                  <a:pt x="1654618" y="3363229"/>
                </a:cubicBezTo>
                <a:cubicBezTo>
                  <a:pt x="1637325" y="3378053"/>
                  <a:pt x="1610149" y="3343465"/>
                  <a:pt x="1600266" y="3333583"/>
                </a:cubicBezTo>
                <a:cubicBezTo>
                  <a:pt x="1610149" y="3336053"/>
                  <a:pt x="1617560" y="3333583"/>
                  <a:pt x="1624972" y="3333583"/>
                </a:cubicBezTo>
                <a:cubicBezTo>
                  <a:pt x="1634854" y="3313818"/>
                  <a:pt x="1615090" y="3294054"/>
                  <a:pt x="1600266" y="3279231"/>
                </a:cubicBezTo>
                <a:cubicBezTo>
                  <a:pt x="1587913" y="3264408"/>
                  <a:pt x="1575560" y="3254526"/>
                  <a:pt x="1568148" y="3239702"/>
                </a:cubicBezTo>
                <a:cubicBezTo>
                  <a:pt x="1553325" y="3207585"/>
                  <a:pt x="1538501" y="3168057"/>
                  <a:pt x="1518737" y="3140881"/>
                </a:cubicBezTo>
                <a:cubicBezTo>
                  <a:pt x="1503912" y="3121116"/>
                  <a:pt x="1486619" y="3118646"/>
                  <a:pt x="1469325" y="3111234"/>
                </a:cubicBezTo>
                <a:cubicBezTo>
                  <a:pt x="1464384" y="3108764"/>
                  <a:pt x="1452030" y="3106293"/>
                  <a:pt x="1447089" y="3101352"/>
                </a:cubicBezTo>
                <a:cubicBezTo>
                  <a:pt x="1429795" y="3088999"/>
                  <a:pt x="1437207" y="3088999"/>
                  <a:pt x="1427325" y="3076647"/>
                </a:cubicBezTo>
                <a:cubicBezTo>
                  <a:pt x="1414972" y="3061823"/>
                  <a:pt x="1400148" y="3042059"/>
                  <a:pt x="1390266" y="3022295"/>
                </a:cubicBezTo>
                <a:cubicBezTo>
                  <a:pt x="1387795" y="3017354"/>
                  <a:pt x="1372972" y="2987707"/>
                  <a:pt x="1372972" y="2977825"/>
                </a:cubicBezTo>
                <a:cubicBezTo>
                  <a:pt x="1375441" y="2982766"/>
                  <a:pt x="1380383" y="2985237"/>
                  <a:pt x="1382854" y="2987707"/>
                </a:cubicBezTo>
                <a:cubicBezTo>
                  <a:pt x="1377913" y="2970413"/>
                  <a:pt x="1375441" y="2977825"/>
                  <a:pt x="1385324" y="2965472"/>
                </a:cubicBezTo>
                <a:cubicBezTo>
                  <a:pt x="1368030" y="2965472"/>
                  <a:pt x="1377913" y="2960531"/>
                  <a:pt x="1368030" y="2972884"/>
                </a:cubicBezTo>
                <a:cubicBezTo>
                  <a:pt x="1345795" y="2955590"/>
                  <a:pt x="1343324" y="2930885"/>
                  <a:pt x="1333441" y="2906179"/>
                </a:cubicBezTo>
                <a:cubicBezTo>
                  <a:pt x="1328501" y="2893827"/>
                  <a:pt x="1316147" y="2883944"/>
                  <a:pt x="1316147" y="2871592"/>
                </a:cubicBezTo>
                <a:cubicBezTo>
                  <a:pt x="1313677" y="2859239"/>
                  <a:pt x="1323560" y="2837004"/>
                  <a:pt x="1321088" y="2819710"/>
                </a:cubicBezTo>
                <a:cubicBezTo>
                  <a:pt x="1316147" y="2775241"/>
                  <a:pt x="1321088" y="2755476"/>
                  <a:pt x="1323560" y="2711007"/>
                </a:cubicBezTo>
                <a:cubicBezTo>
                  <a:pt x="1326030" y="2691242"/>
                  <a:pt x="1321088" y="2631949"/>
                  <a:pt x="1345795" y="2639361"/>
                </a:cubicBezTo>
                <a:cubicBezTo>
                  <a:pt x="1339618" y="2638126"/>
                  <a:pt x="1334060" y="2636273"/>
                  <a:pt x="1330045" y="2632876"/>
                </a:cubicBezTo>
                <a:lnTo>
                  <a:pt x="1325866" y="2622727"/>
                </a:lnTo>
                <a:lnTo>
                  <a:pt x="1323560" y="2597362"/>
                </a:lnTo>
                <a:cubicBezTo>
                  <a:pt x="1326030" y="2597362"/>
                  <a:pt x="1301324" y="2565245"/>
                  <a:pt x="1303795" y="2555363"/>
                </a:cubicBezTo>
                <a:cubicBezTo>
                  <a:pt x="1308736" y="2533128"/>
                  <a:pt x="1306265" y="2547951"/>
                  <a:pt x="1328501" y="2547951"/>
                </a:cubicBezTo>
                <a:cubicBezTo>
                  <a:pt x="1365559" y="2550422"/>
                  <a:pt x="1365559" y="2552892"/>
                  <a:pt x="1353206" y="2582539"/>
                </a:cubicBezTo>
                <a:cubicBezTo>
                  <a:pt x="1358148" y="2572657"/>
                  <a:pt x="1365559" y="2565245"/>
                  <a:pt x="1372972" y="2565245"/>
                </a:cubicBezTo>
                <a:cubicBezTo>
                  <a:pt x="1377913" y="2545481"/>
                  <a:pt x="1358148" y="2533128"/>
                  <a:pt x="1372972" y="2525716"/>
                </a:cubicBezTo>
                <a:cubicBezTo>
                  <a:pt x="1365559" y="2520775"/>
                  <a:pt x="1358148" y="2513364"/>
                  <a:pt x="1350736" y="2508423"/>
                </a:cubicBezTo>
                <a:cubicBezTo>
                  <a:pt x="1355677" y="2505952"/>
                  <a:pt x="1353206" y="2503481"/>
                  <a:pt x="1363089" y="2503481"/>
                </a:cubicBezTo>
                <a:cubicBezTo>
                  <a:pt x="1350736" y="2503481"/>
                  <a:pt x="1340854" y="2493599"/>
                  <a:pt x="1343324" y="2478776"/>
                </a:cubicBezTo>
                <a:cubicBezTo>
                  <a:pt x="1340854" y="2483717"/>
                  <a:pt x="1338383" y="2486188"/>
                  <a:pt x="1335913" y="2491129"/>
                </a:cubicBezTo>
                <a:cubicBezTo>
                  <a:pt x="1330972" y="2481247"/>
                  <a:pt x="1328501" y="2476305"/>
                  <a:pt x="1323560" y="2463953"/>
                </a:cubicBezTo>
                <a:cubicBezTo>
                  <a:pt x="1323560" y="2466423"/>
                  <a:pt x="1323560" y="2468894"/>
                  <a:pt x="1323560" y="2471364"/>
                </a:cubicBezTo>
                <a:cubicBezTo>
                  <a:pt x="1311206" y="2476305"/>
                  <a:pt x="1293927" y="2463953"/>
                  <a:pt x="1303795" y="2444189"/>
                </a:cubicBezTo>
                <a:cubicBezTo>
                  <a:pt x="1288985" y="2444189"/>
                  <a:pt x="1274162" y="2436777"/>
                  <a:pt x="1251928" y="2439247"/>
                </a:cubicBezTo>
                <a:cubicBezTo>
                  <a:pt x="1256868" y="2436777"/>
                  <a:pt x="1259339" y="2434306"/>
                  <a:pt x="1264280" y="2434306"/>
                </a:cubicBezTo>
                <a:cubicBezTo>
                  <a:pt x="1259339" y="2429365"/>
                  <a:pt x="1259339" y="2429365"/>
                  <a:pt x="1251928" y="2424424"/>
                </a:cubicBezTo>
                <a:cubicBezTo>
                  <a:pt x="1254399" y="2424424"/>
                  <a:pt x="1256868" y="2424424"/>
                  <a:pt x="1259339" y="2421954"/>
                </a:cubicBezTo>
                <a:cubicBezTo>
                  <a:pt x="1251928" y="2419483"/>
                  <a:pt x="1192635" y="2417012"/>
                  <a:pt x="1222282" y="2402189"/>
                </a:cubicBezTo>
                <a:cubicBezTo>
                  <a:pt x="1217341" y="2399719"/>
                  <a:pt x="1219811" y="2399719"/>
                  <a:pt x="1212400" y="2399719"/>
                </a:cubicBezTo>
                <a:cubicBezTo>
                  <a:pt x="1217341" y="2397248"/>
                  <a:pt x="1217341" y="2397248"/>
                  <a:pt x="1224751" y="2394778"/>
                </a:cubicBezTo>
                <a:cubicBezTo>
                  <a:pt x="1222282" y="2389837"/>
                  <a:pt x="1222282" y="2384896"/>
                  <a:pt x="1219811" y="2379954"/>
                </a:cubicBezTo>
                <a:cubicBezTo>
                  <a:pt x="1214870" y="2382425"/>
                  <a:pt x="1217341" y="2384896"/>
                  <a:pt x="1212400" y="2387366"/>
                </a:cubicBezTo>
                <a:cubicBezTo>
                  <a:pt x="1209929" y="2372543"/>
                  <a:pt x="1209929" y="2360190"/>
                  <a:pt x="1207459" y="2347837"/>
                </a:cubicBezTo>
                <a:cubicBezTo>
                  <a:pt x="1207459" y="2347837"/>
                  <a:pt x="1197576" y="2352778"/>
                  <a:pt x="1197576" y="2352778"/>
                </a:cubicBezTo>
                <a:cubicBezTo>
                  <a:pt x="1192635" y="2342896"/>
                  <a:pt x="1180283" y="2340426"/>
                  <a:pt x="1172871" y="2320662"/>
                </a:cubicBezTo>
                <a:cubicBezTo>
                  <a:pt x="1170401" y="2315720"/>
                  <a:pt x="1180283" y="2305838"/>
                  <a:pt x="1175342" y="2298427"/>
                </a:cubicBezTo>
                <a:cubicBezTo>
                  <a:pt x="1172871" y="2291015"/>
                  <a:pt x="1167931" y="2300897"/>
                  <a:pt x="1162990" y="2293485"/>
                </a:cubicBezTo>
                <a:cubicBezTo>
                  <a:pt x="1153108" y="2276192"/>
                  <a:pt x="1140754" y="2276192"/>
                  <a:pt x="1148167" y="2258898"/>
                </a:cubicBezTo>
                <a:cubicBezTo>
                  <a:pt x="1130873" y="2256427"/>
                  <a:pt x="1128402" y="2236663"/>
                  <a:pt x="1143225" y="2236663"/>
                </a:cubicBezTo>
                <a:cubicBezTo>
                  <a:pt x="1145695" y="2223075"/>
                  <a:pt x="1143226" y="2219369"/>
                  <a:pt x="1138593" y="2219369"/>
                </a:cubicBezTo>
                <a:lnTo>
                  <a:pt x="1121400" y="2224195"/>
                </a:lnTo>
                <a:lnTo>
                  <a:pt x="1123461" y="2198678"/>
                </a:lnTo>
                <a:cubicBezTo>
                  <a:pt x="1123461" y="2187870"/>
                  <a:pt x="1120990" y="2177370"/>
                  <a:pt x="1111108" y="2169958"/>
                </a:cubicBezTo>
                <a:cubicBezTo>
                  <a:pt x="1111108" y="2165017"/>
                  <a:pt x="1111108" y="2162547"/>
                  <a:pt x="1111108" y="2160076"/>
                </a:cubicBezTo>
                <a:lnTo>
                  <a:pt x="1096392" y="2170404"/>
                </a:lnTo>
                <a:lnTo>
                  <a:pt x="1106168" y="2211958"/>
                </a:lnTo>
                <a:cubicBezTo>
                  <a:pt x="1103697" y="2209487"/>
                  <a:pt x="1096287" y="2204546"/>
                  <a:pt x="1093815" y="2202075"/>
                </a:cubicBezTo>
                <a:lnTo>
                  <a:pt x="1093815" y="2194664"/>
                </a:lnTo>
                <a:cubicBezTo>
                  <a:pt x="1091346" y="2194664"/>
                  <a:pt x="1091346" y="2192193"/>
                  <a:pt x="1088876" y="2192193"/>
                </a:cubicBezTo>
                <a:cubicBezTo>
                  <a:pt x="1086404" y="2197134"/>
                  <a:pt x="1088876" y="2194664"/>
                  <a:pt x="1083933" y="2199605"/>
                </a:cubicBezTo>
                <a:lnTo>
                  <a:pt x="1095980" y="2170692"/>
                </a:lnTo>
                <a:lnTo>
                  <a:pt x="1093507" y="2172429"/>
                </a:lnTo>
                <a:cubicBezTo>
                  <a:pt x="1088257" y="2177370"/>
                  <a:pt x="1083933" y="2183546"/>
                  <a:pt x="1081462" y="2192193"/>
                </a:cubicBezTo>
                <a:cubicBezTo>
                  <a:pt x="1071581" y="2179841"/>
                  <a:pt x="1081462" y="2160076"/>
                  <a:pt x="1096285" y="2155135"/>
                </a:cubicBezTo>
                <a:cubicBezTo>
                  <a:pt x="1074051" y="2147724"/>
                  <a:pt x="1069110" y="2125489"/>
                  <a:pt x="1054287" y="2110666"/>
                </a:cubicBezTo>
                <a:cubicBezTo>
                  <a:pt x="1056758" y="2113136"/>
                  <a:pt x="1059228" y="2113136"/>
                  <a:pt x="1061699" y="2115607"/>
                </a:cubicBezTo>
                <a:cubicBezTo>
                  <a:pt x="1061699" y="2113136"/>
                  <a:pt x="1059228" y="2108195"/>
                  <a:pt x="1059228" y="2105724"/>
                </a:cubicBezTo>
                <a:cubicBezTo>
                  <a:pt x="1046874" y="2105724"/>
                  <a:pt x="1046874" y="2103254"/>
                  <a:pt x="1039463" y="2095842"/>
                </a:cubicBezTo>
                <a:cubicBezTo>
                  <a:pt x="1046874" y="2095842"/>
                  <a:pt x="1044404" y="2093372"/>
                  <a:pt x="1049346" y="2093372"/>
                </a:cubicBezTo>
                <a:cubicBezTo>
                  <a:pt x="1034522" y="2088431"/>
                  <a:pt x="1044404" y="2090901"/>
                  <a:pt x="1041934" y="2081019"/>
                </a:cubicBezTo>
                <a:cubicBezTo>
                  <a:pt x="1039463" y="2081019"/>
                  <a:pt x="1036993" y="2081019"/>
                  <a:pt x="1034522" y="2081019"/>
                </a:cubicBezTo>
                <a:cubicBezTo>
                  <a:pt x="1034522" y="2078549"/>
                  <a:pt x="1034522" y="2076078"/>
                  <a:pt x="1034522" y="2073608"/>
                </a:cubicBezTo>
                <a:cubicBezTo>
                  <a:pt x="1039463" y="2078549"/>
                  <a:pt x="1046874" y="2081019"/>
                  <a:pt x="1051816" y="2083490"/>
                </a:cubicBezTo>
                <a:cubicBezTo>
                  <a:pt x="1046874" y="2076078"/>
                  <a:pt x="1041934" y="2066196"/>
                  <a:pt x="1036993" y="2061255"/>
                </a:cubicBezTo>
                <a:cubicBezTo>
                  <a:pt x="1034522" y="2061255"/>
                  <a:pt x="1034522" y="2061255"/>
                  <a:pt x="1032051" y="2061255"/>
                </a:cubicBezTo>
                <a:cubicBezTo>
                  <a:pt x="1032051" y="2063725"/>
                  <a:pt x="1032051" y="2066196"/>
                  <a:pt x="1029581" y="2068666"/>
                </a:cubicBezTo>
                <a:cubicBezTo>
                  <a:pt x="1029581" y="2056314"/>
                  <a:pt x="1024640" y="2063725"/>
                  <a:pt x="1036993" y="2053843"/>
                </a:cubicBezTo>
                <a:cubicBezTo>
                  <a:pt x="1034522" y="2053843"/>
                  <a:pt x="1032051" y="2053843"/>
                  <a:pt x="1032051" y="2053843"/>
                </a:cubicBezTo>
                <a:cubicBezTo>
                  <a:pt x="1032051" y="2051373"/>
                  <a:pt x="1034522" y="2048902"/>
                  <a:pt x="1034522" y="2046431"/>
                </a:cubicBezTo>
                <a:cubicBezTo>
                  <a:pt x="1032051" y="2048902"/>
                  <a:pt x="1027110" y="2053843"/>
                  <a:pt x="1024640" y="2056314"/>
                </a:cubicBezTo>
                <a:cubicBezTo>
                  <a:pt x="1019699" y="2041490"/>
                  <a:pt x="1002405" y="2039020"/>
                  <a:pt x="994993" y="2029138"/>
                </a:cubicBezTo>
                <a:cubicBezTo>
                  <a:pt x="987580" y="2016785"/>
                  <a:pt x="982641" y="1994550"/>
                  <a:pt x="977701" y="1977256"/>
                </a:cubicBezTo>
                <a:cubicBezTo>
                  <a:pt x="975231" y="1984668"/>
                  <a:pt x="990052" y="2076078"/>
                  <a:pt x="975231" y="2029138"/>
                </a:cubicBezTo>
                <a:cubicBezTo>
                  <a:pt x="965348" y="2041490"/>
                  <a:pt x="960405" y="2016785"/>
                  <a:pt x="957935" y="2004432"/>
                </a:cubicBezTo>
                <a:cubicBezTo>
                  <a:pt x="948055" y="2016785"/>
                  <a:pt x="952995" y="2011844"/>
                  <a:pt x="943113" y="2001962"/>
                </a:cubicBezTo>
                <a:cubicBezTo>
                  <a:pt x="938172" y="2001962"/>
                  <a:pt x="940642" y="2006903"/>
                  <a:pt x="933232" y="1999491"/>
                </a:cubicBezTo>
                <a:cubicBezTo>
                  <a:pt x="935702" y="2006903"/>
                  <a:pt x="933232" y="2001962"/>
                  <a:pt x="930760" y="2004432"/>
                </a:cubicBezTo>
                <a:cubicBezTo>
                  <a:pt x="990052" y="2034079"/>
                  <a:pt x="915937" y="2053843"/>
                  <a:pt x="915937" y="2016785"/>
                </a:cubicBezTo>
                <a:cubicBezTo>
                  <a:pt x="893701" y="2014315"/>
                  <a:pt x="888761" y="1982197"/>
                  <a:pt x="908524" y="1969845"/>
                </a:cubicBezTo>
                <a:cubicBezTo>
                  <a:pt x="906054" y="1967374"/>
                  <a:pt x="901113" y="1964904"/>
                  <a:pt x="898642" y="1962433"/>
                </a:cubicBezTo>
                <a:cubicBezTo>
                  <a:pt x="901113" y="1964904"/>
                  <a:pt x="903584" y="1967374"/>
                  <a:pt x="906054" y="1969845"/>
                </a:cubicBezTo>
                <a:cubicBezTo>
                  <a:pt x="896171" y="1969845"/>
                  <a:pt x="891231" y="1969845"/>
                  <a:pt x="891231" y="1974786"/>
                </a:cubicBezTo>
                <a:cubicBezTo>
                  <a:pt x="888761" y="1982197"/>
                  <a:pt x="883820" y="1987139"/>
                  <a:pt x="876408" y="1992080"/>
                </a:cubicBezTo>
                <a:cubicBezTo>
                  <a:pt x="854173" y="1969845"/>
                  <a:pt x="839350" y="1977256"/>
                  <a:pt x="851702" y="1942669"/>
                </a:cubicBezTo>
                <a:cubicBezTo>
                  <a:pt x="854173" y="1950081"/>
                  <a:pt x="856645" y="1959963"/>
                  <a:pt x="856645" y="1967374"/>
                </a:cubicBezTo>
                <a:cubicBezTo>
                  <a:pt x="859114" y="1962433"/>
                  <a:pt x="859114" y="1955022"/>
                  <a:pt x="861585" y="1950081"/>
                </a:cubicBezTo>
                <a:cubicBezTo>
                  <a:pt x="859114" y="1947609"/>
                  <a:pt x="851702" y="1937728"/>
                  <a:pt x="849231" y="1937728"/>
                </a:cubicBezTo>
                <a:cubicBezTo>
                  <a:pt x="836878" y="1962433"/>
                  <a:pt x="814644" y="1959963"/>
                  <a:pt x="792409" y="1947609"/>
                </a:cubicBezTo>
                <a:cubicBezTo>
                  <a:pt x="794878" y="1940198"/>
                  <a:pt x="794878" y="1947609"/>
                  <a:pt x="792409" y="1940198"/>
                </a:cubicBezTo>
                <a:cubicBezTo>
                  <a:pt x="784998" y="1942669"/>
                  <a:pt x="725705" y="1942669"/>
                  <a:pt x="715821" y="1940198"/>
                </a:cubicBezTo>
                <a:cubicBezTo>
                  <a:pt x="708410" y="1937728"/>
                  <a:pt x="686176" y="1917963"/>
                  <a:pt x="681234" y="1910552"/>
                </a:cubicBezTo>
                <a:cubicBezTo>
                  <a:pt x="671351" y="1925375"/>
                  <a:pt x="661468" y="1910552"/>
                  <a:pt x="661468" y="1900669"/>
                </a:cubicBezTo>
                <a:cubicBezTo>
                  <a:pt x="654057" y="1898198"/>
                  <a:pt x="651587" y="1898198"/>
                  <a:pt x="644176" y="1900669"/>
                </a:cubicBezTo>
                <a:cubicBezTo>
                  <a:pt x="646647" y="1898198"/>
                  <a:pt x="649117" y="1893257"/>
                  <a:pt x="651587" y="1890788"/>
                </a:cubicBezTo>
                <a:cubicBezTo>
                  <a:pt x="644176" y="1893257"/>
                  <a:pt x="639235" y="1893257"/>
                  <a:pt x="631824" y="1895729"/>
                </a:cubicBezTo>
                <a:cubicBezTo>
                  <a:pt x="639235" y="1893257"/>
                  <a:pt x="641705" y="1888317"/>
                  <a:pt x="646647" y="1885845"/>
                </a:cubicBezTo>
                <a:cubicBezTo>
                  <a:pt x="641705" y="1885845"/>
                  <a:pt x="639235" y="1888317"/>
                  <a:pt x="634294" y="1888317"/>
                </a:cubicBezTo>
                <a:cubicBezTo>
                  <a:pt x="641705" y="1878434"/>
                  <a:pt x="636765" y="1880905"/>
                  <a:pt x="644176" y="1873494"/>
                </a:cubicBezTo>
                <a:cubicBezTo>
                  <a:pt x="631824" y="1875963"/>
                  <a:pt x="607118" y="1890788"/>
                  <a:pt x="604648" y="1868552"/>
                </a:cubicBezTo>
                <a:cubicBezTo>
                  <a:pt x="602177" y="1878434"/>
                  <a:pt x="599707" y="1880905"/>
                  <a:pt x="597236" y="1885845"/>
                </a:cubicBezTo>
                <a:cubicBezTo>
                  <a:pt x="597236" y="1883376"/>
                  <a:pt x="597236" y="1868552"/>
                  <a:pt x="602177" y="1863612"/>
                </a:cubicBezTo>
                <a:cubicBezTo>
                  <a:pt x="597236" y="1868552"/>
                  <a:pt x="597236" y="1871023"/>
                  <a:pt x="594766" y="1875963"/>
                </a:cubicBezTo>
                <a:cubicBezTo>
                  <a:pt x="589824" y="1875963"/>
                  <a:pt x="592295" y="1873494"/>
                  <a:pt x="584883" y="1878434"/>
                </a:cubicBezTo>
                <a:cubicBezTo>
                  <a:pt x="587354" y="1878434"/>
                  <a:pt x="589824" y="1878434"/>
                  <a:pt x="589824" y="1878434"/>
                </a:cubicBezTo>
                <a:cubicBezTo>
                  <a:pt x="577472" y="1888317"/>
                  <a:pt x="577472" y="1895729"/>
                  <a:pt x="589824" y="1893257"/>
                </a:cubicBezTo>
                <a:cubicBezTo>
                  <a:pt x="584883" y="1898198"/>
                  <a:pt x="587354" y="1900669"/>
                  <a:pt x="579943" y="1903140"/>
                </a:cubicBezTo>
                <a:cubicBezTo>
                  <a:pt x="579943" y="1905611"/>
                  <a:pt x="579943" y="1905611"/>
                  <a:pt x="579943" y="1908080"/>
                </a:cubicBezTo>
                <a:cubicBezTo>
                  <a:pt x="584883" y="1905611"/>
                  <a:pt x="589824" y="1903140"/>
                  <a:pt x="594766" y="1900669"/>
                </a:cubicBezTo>
                <a:cubicBezTo>
                  <a:pt x="592295" y="1908080"/>
                  <a:pt x="594766" y="1913021"/>
                  <a:pt x="587354" y="1920434"/>
                </a:cubicBezTo>
                <a:cubicBezTo>
                  <a:pt x="589824" y="1917963"/>
                  <a:pt x="592295" y="1920434"/>
                  <a:pt x="594766" y="1922904"/>
                </a:cubicBezTo>
                <a:cubicBezTo>
                  <a:pt x="587354" y="1937728"/>
                  <a:pt x="570059" y="1945138"/>
                  <a:pt x="557706" y="1930315"/>
                </a:cubicBezTo>
                <a:cubicBezTo>
                  <a:pt x="557706" y="1937728"/>
                  <a:pt x="552765" y="1945138"/>
                  <a:pt x="552765" y="1952550"/>
                </a:cubicBezTo>
                <a:cubicBezTo>
                  <a:pt x="552765" y="1947609"/>
                  <a:pt x="550295" y="1942669"/>
                  <a:pt x="550295" y="1937728"/>
                </a:cubicBezTo>
                <a:cubicBezTo>
                  <a:pt x="545355" y="1955022"/>
                  <a:pt x="537942" y="1952550"/>
                  <a:pt x="530530" y="1972315"/>
                </a:cubicBezTo>
                <a:cubicBezTo>
                  <a:pt x="530530" y="1967374"/>
                  <a:pt x="530530" y="1964904"/>
                  <a:pt x="533001" y="1959963"/>
                </a:cubicBezTo>
                <a:cubicBezTo>
                  <a:pt x="525589" y="1969845"/>
                  <a:pt x="518178" y="1974786"/>
                  <a:pt x="508297" y="1974786"/>
                </a:cubicBezTo>
                <a:cubicBezTo>
                  <a:pt x="493473" y="1992080"/>
                  <a:pt x="473708" y="1992080"/>
                  <a:pt x="483591" y="1972315"/>
                </a:cubicBezTo>
                <a:cubicBezTo>
                  <a:pt x="488532" y="1974786"/>
                  <a:pt x="486062" y="1969845"/>
                  <a:pt x="495944" y="1972315"/>
                </a:cubicBezTo>
                <a:cubicBezTo>
                  <a:pt x="498414" y="1969845"/>
                  <a:pt x="503355" y="1959963"/>
                  <a:pt x="505826" y="1952550"/>
                </a:cubicBezTo>
                <a:cubicBezTo>
                  <a:pt x="466296" y="1982197"/>
                  <a:pt x="488532" y="1932787"/>
                  <a:pt x="495944" y="1917963"/>
                </a:cubicBezTo>
                <a:cubicBezTo>
                  <a:pt x="503355" y="1898198"/>
                  <a:pt x="491003" y="1890788"/>
                  <a:pt x="518178" y="1880905"/>
                </a:cubicBezTo>
                <a:cubicBezTo>
                  <a:pt x="520648" y="1878434"/>
                  <a:pt x="555237" y="1883376"/>
                  <a:pt x="565119" y="1885845"/>
                </a:cubicBezTo>
                <a:cubicBezTo>
                  <a:pt x="528060" y="1878434"/>
                  <a:pt x="533001" y="1863612"/>
                  <a:pt x="557706" y="1846317"/>
                </a:cubicBezTo>
                <a:cubicBezTo>
                  <a:pt x="545355" y="1851259"/>
                  <a:pt x="528060" y="1873494"/>
                  <a:pt x="520648" y="1856199"/>
                </a:cubicBezTo>
                <a:cubicBezTo>
                  <a:pt x="513237" y="1843847"/>
                  <a:pt x="537942" y="1814200"/>
                  <a:pt x="530530" y="1796907"/>
                </a:cubicBezTo>
                <a:cubicBezTo>
                  <a:pt x="518178" y="1836436"/>
                  <a:pt x="515708" y="1851259"/>
                  <a:pt x="493473" y="1878434"/>
                </a:cubicBezTo>
                <a:cubicBezTo>
                  <a:pt x="481121" y="1893257"/>
                  <a:pt x="466296" y="1930315"/>
                  <a:pt x="444062" y="1920434"/>
                </a:cubicBezTo>
                <a:cubicBezTo>
                  <a:pt x="461356" y="1930315"/>
                  <a:pt x="458886" y="1942669"/>
                  <a:pt x="439120" y="1947609"/>
                </a:cubicBezTo>
                <a:cubicBezTo>
                  <a:pt x="444062" y="1957492"/>
                  <a:pt x="441592" y="1955022"/>
                  <a:pt x="434179" y="1952550"/>
                </a:cubicBezTo>
                <a:cubicBezTo>
                  <a:pt x="429239" y="1955022"/>
                  <a:pt x="429239" y="1957492"/>
                  <a:pt x="426769" y="1957492"/>
                </a:cubicBezTo>
                <a:cubicBezTo>
                  <a:pt x="426769" y="1977256"/>
                  <a:pt x="411945" y="1974786"/>
                  <a:pt x="409475" y="1997021"/>
                </a:cubicBezTo>
                <a:cubicBezTo>
                  <a:pt x="449004" y="1989609"/>
                  <a:pt x="424298" y="2024197"/>
                  <a:pt x="411945" y="2036549"/>
                </a:cubicBezTo>
                <a:cubicBezTo>
                  <a:pt x="404534" y="2043961"/>
                  <a:pt x="384770" y="2071137"/>
                  <a:pt x="365005" y="2071137"/>
                </a:cubicBezTo>
                <a:cubicBezTo>
                  <a:pt x="360064" y="2083490"/>
                  <a:pt x="352652" y="2085960"/>
                  <a:pt x="340300" y="2095842"/>
                </a:cubicBezTo>
                <a:cubicBezTo>
                  <a:pt x="352652" y="2113136"/>
                  <a:pt x="313124" y="2118077"/>
                  <a:pt x="310653" y="2132900"/>
                </a:cubicBezTo>
                <a:cubicBezTo>
                  <a:pt x="300771" y="2132900"/>
                  <a:pt x="303242" y="2135371"/>
                  <a:pt x="293359" y="2137842"/>
                </a:cubicBezTo>
                <a:cubicBezTo>
                  <a:pt x="295830" y="2137842"/>
                  <a:pt x="295830" y="2137842"/>
                  <a:pt x="298301" y="2137842"/>
                </a:cubicBezTo>
                <a:cubicBezTo>
                  <a:pt x="298301" y="2140312"/>
                  <a:pt x="298301" y="2140312"/>
                  <a:pt x="298301" y="2142783"/>
                </a:cubicBezTo>
                <a:cubicBezTo>
                  <a:pt x="283477" y="2147724"/>
                  <a:pt x="271125" y="2157606"/>
                  <a:pt x="261242" y="2142783"/>
                </a:cubicBezTo>
                <a:cubicBezTo>
                  <a:pt x="290889" y="2174900"/>
                  <a:pt x="251360" y="2162547"/>
                  <a:pt x="243949" y="2192193"/>
                </a:cubicBezTo>
                <a:cubicBezTo>
                  <a:pt x="243949" y="2167488"/>
                  <a:pt x="206892" y="2197135"/>
                  <a:pt x="189598" y="2202076"/>
                </a:cubicBezTo>
                <a:cubicBezTo>
                  <a:pt x="189598" y="2197135"/>
                  <a:pt x="189598" y="2192193"/>
                  <a:pt x="192068" y="2189723"/>
                </a:cubicBezTo>
                <a:cubicBezTo>
                  <a:pt x="182186" y="2197135"/>
                  <a:pt x="169833" y="2234193"/>
                  <a:pt x="157481" y="2209487"/>
                </a:cubicBezTo>
                <a:cubicBezTo>
                  <a:pt x="157481" y="2226781"/>
                  <a:pt x="152540" y="2226781"/>
                  <a:pt x="142658" y="2216899"/>
                </a:cubicBezTo>
                <a:cubicBezTo>
                  <a:pt x="142658" y="2219369"/>
                  <a:pt x="140187" y="2226781"/>
                  <a:pt x="140187" y="2229251"/>
                </a:cubicBezTo>
                <a:cubicBezTo>
                  <a:pt x="137716" y="2226781"/>
                  <a:pt x="135246" y="2219369"/>
                  <a:pt x="132775" y="2216899"/>
                </a:cubicBezTo>
                <a:cubicBezTo>
                  <a:pt x="162422" y="2207017"/>
                  <a:pt x="174775" y="2167488"/>
                  <a:pt x="209362" y="2169958"/>
                </a:cubicBezTo>
                <a:cubicBezTo>
                  <a:pt x="209362" y="2177370"/>
                  <a:pt x="211833" y="2174900"/>
                  <a:pt x="211833" y="2179841"/>
                </a:cubicBezTo>
                <a:cubicBezTo>
                  <a:pt x="211833" y="2179841"/>
                  <a:pt x="221714" y="2179841"/>
                  <a:pt x="226655" y="2179841"/>
                </a:cubicBezTo>
                <a:cubicBezTo>
                  <a:pt x="199480" y="2160076"/>
                  <a:pt x="253832" y="2135371"/>
                  <a:pt x="268654" y="2125489"/>
                </a:cubicBezTo>
                <a:cubicBezTo>
                  <a:pt x="293359" y="2105724"/>
                  <a:pt x="295830" y="2068666"/>
                  <a:pt x="315594" y="2043961"/>
                </a:cubicBezTo>
                <a:cubicBezTo>
                  <a:pt x="305712" y="2031608"/>
                  <a:pt x="325477" y="2016785"/>
                  <a:pt x="332888" y="1999491"/>
                </a:cubicBezTo>
                <a:cubicBezTo>
                  <a:pt x="318065" y="2006903"/>
                  <a:pt x="276066" y="2043961"/>
                  <a:pt x="281007" y="2004432"/>
                </a:cubicBezTo>
                <a:cubicBezTo>
                  <a:pt x="273595" y="2009373"/>
                  <a:pt x="271125" y="2034079"/>
                  <a:pt x="271125" y="2034079"/>
                </a:cubicBezTo>
                <a:cubicBezTo>
                  <a:pt x="256302" y="2041490"/>
                  <a:pt x="253832" y="2019256"/>
                  <a:pt x="243949" y="2009373"/>
                </a:cubicBezTo>
                <a:cubicBezTo>
                  <a:pt x="229125" y="2019256"/>
                  <a:pt x="221714" y="2004432"/>
                  <a:pt x="226655" y="1989609"/>
                </a:cubicBezTo>
                <a:cubicBezTo>
                  <a:pt x="221714" y="2006903"/>
                  <a:pt x="189598" y="2029138"/>
                  <a:pt x="172304" y="2026667"/>
                </a:cubicBezTo>
                <a:cubicBezTo>
                  <a:pt x="184657" y="2021726"/>
                  <a:pt x="187127" y="2011844"/>
                  <a:pt x="189598" y="1999491"/>
                </a:cubicBezTo>
                <a:cubicBezTo>
                  <a:pt x="172304" y="1997021"/>
                  <a:pt x="182186" y="1977256"/>
                  <a:pt x="177245" y="1957492"/>
                </a:cubicBezTo>
                <a:cubicBezTo>
                  <a:pt x="169833" y="1917963"/>
                  <a:pt x="159951" y="1930315"/>
                  <a:pt x="192068" y="1895729"/>
                </a:cubicBezTo>
                <a:cubicBezTo>
                  <a:pt x="159951" y="1903140"/>
                  <a:pt x="155010" y="2001962"/>
                  <a:pt x="113011" y="1952550"/>
                </a:cubicBezTo>
                <a:cubicBezTo>
                  <a:pt x="117952" y="1950081"/>
                  <a:pt x="120423" y="1950081"/>
                  <a:pt x="122893" y="1950081"/>
                </a:cubicBezTo>
                <a:cubicBezTo>
                  <a:pt x="115482" y="1947609"/>
                  <a:pt x="117952" y="1950081"/>
                  <a:pt x="117952" y="1942669"/>
                </a:cubicBezTo>
                <a:cubicBezTo>
                  <a:pt x="83365" y="1950081"/>
                  <a:pt x="115482" y="1917963"/>
                  <a:pt x="117952" y="1908080"/>
                </a:cubicBezTo>
                <a:cubicBezTo>
                  <a:pt x="122893" y="1885845"/>
                  <a:pt x="130305" y="1893257"/>
                  <a:pt x="98188" y="1885845"/>
                </a:cubicBezTo>
                <a:cubicBezTo>
                  <a:pt x="100658" y="1883376"/>
                  <a:pt x="100658" y="1880905"/>
                  <a:pt x="103129" y="1878434"/>
                </a:cubicBezTo>
                <a:cubicBezTo>
                  <a:pt x="95717" y="1880905"/>
                  <a:pt x="95717" y="1878434"/>
                  <a:pt x="93247" y="1873494"/>
                </a:cubicBezTo>
                <a:cubicBezTo>
                  <a:pt x="78423" y="1885845"/>
                  <a:pt x="75953" y="1871023"/>
                  <a:pt x="80894" y="1856199"/>
                </a:cubicBezTo>
                <a:cubicBezTo>
                  <a:pt x="58660" y="1861140"/>
                  <a:pt x="61130" y="1846317"/>
                  <a:pt x="83365" y="1843847"/>
                </a:cubicBezTo>
                <a:cubicBezTo>
                  <a:pt x="78423" y="1841376"/>
                  <a:pt x="80894" y="1841376"/>
                  <a:pt x="83365" y="1841376"/>
                </a:cubicBezTo>
                <a:cubicBezTo>
                  <a:pt x="73482" y="1843847"/>
                  <a:pt x="66071" y="1843847"/>
                  <a:pt x="53718" y="1846317"/>
                </a:cubicBezTo>
                <a:cubicBezTo>
                  <a:pt x="51249" y="1836436"/>
                  <a:pt x="56189" y="1843847"/>
                  <a:pt x="58660" y="1838905"/>
                </a:cubicBezTo>
                <a:cubicBezTo>
                  <a:pt x="58660" y="1833964"/>
                  <a:pt x="53718" y="1833964"/>
                  <a:pt x="53718" y="1829024"/>
                </a:cubicBezTo>
                <a:cubicBezTo>
                  <a:pt x="71012" y="1826554"/>
                  <a:pt x="66071" y="1806789"/>
                  <a:pt x="75953" y="1791966"/>
                </a:cubicBezTo>
                <a:cubicBezTo>
                  <a:pt x="83365" y="1779612"/>
                  <a:pt x="100658" y="1777143"/>
                  <a:pt x="110540" y="1769730"/>
                </a:cubicBezTo>
                <a:cubicBezTo>
                  <a:pt x="115482" y="1764790"/>
                  <a:pt x="122893" y="1754908"/>
                  <a:pt x="135246" y="1745025"/>
                </a:cubicBezTo>
                <a:cubicBezTo>
                  <a:pt x="135246" y="1745025"/>
                  <a:pt x="147599" y="1747496"/>
                  <a:pt x="150069" y="1745025"/>
                </a:cubicBezTo>
                <a:cubicBezTo>
                  <a:pt x="159951" y="1737614"/>
                  <a:pt x="164892" y="1722790"/>
                  <a:pt x="177245" y="1717850"/>
                </a:cubicBezTo>
                <a:cubicBezTo>
                  <a:pt x="174775" y="1720320"/>
                  <a:pt x="174775" y="1722790"/>
                  <a:pt x="172304" y="1725261"/>
                </a:cubicBezTo>
                <a:cubicBezTo>
                  <a:pt x="192068" y="1722790"/>
                  <a:pt x="209362" y="1722790"/>
                  <a:pt x="216773" y="1698084"/>
                </a:cubicBezTo>
                <a:cubicBezTo>
                  <a:pt x="221714" y="1688203"/>
                  <a:pt x="209362" y="1661027"/>
                  <a:pt x="197009" y="1661027"/>
                </a:cubicBezTo>
                <a:cubicBezTo>
                  <a:pt x="197009" y="1661027"/>
                  <a:pt x="197009" y="1651144"/>
                  <a:pt x="197009" y="1651144"/>
                </a:cubicBezTo>
                <a:cubicBezTo>
                  <a:pt x="206892" y="1653616"/>
                  <a:pt x="221714" y="1651144"/>
                  <a:pt x="219244" y="1636321"/>
                </a:cubicBezTo>
                <a:cubicBezTo>
                  <a:pt x="216773" y="1623969"/>
                  <a:pt x="197009" y="1631380"/>
                  <a:pt x="189598" y="1631380"/>
                </a:cubicBezTo>
                <a:cubicBezTo>
                  <a:pt x="179716" y="1638791"/>
                  <a:pt x="167363" y="1653616"/>
                  <a:pt x="159951" y="1668438"/>
                </a:cubicBezTo>
                <a:cubicBezTo>
                  <a:pt x="157481" y="1653616"/>
                  <a:pt x="152540" y="1646203"/>
                  <a:pt x="140187" y="1646203"/>
                </a:cubicBezTo>
                <a:cubicBezTo>
                  <a:pt x="145128" y="1651144"/>
                  <a:pt x="147599" y="1653616"/>
                  <a:pt x="150069" y="1658557"/>
                </a:cubicBezTo>
                <a:cubicBezTo>
                  <a:pt x="122893" y="1636321"/>
                  <a:pt x="95717" y="1665968"/>
                  <a:pt x="66071" y="1651144"/>
                </a:cubicBezTo>
                <a:cubicBezTo>
                  <a:pt x="46307" y="1641263"/>
                  <a:pt x="41366" y="1623969"/>
                  <a:pt x="36425" y="1601733"/>
                </a:cubicBezTo>
                <a:cubicBezTo>
                  <a:pt x="43836" y="1609145"/>
                  <a:pt x="43836" y="1611616"/>
                  <a:pt x="56189" y="1599263"/>
                </a:cubicBezTo>
                <a:cubicBezTo>
                  <a:pt x="46307" y="1596793"/>
                  <a:pt x="36425" y="1596793"/>
                  <a:pt x="38896" y="1596793"/>
                </a:cubicBezTo>
                <a:cubicBezTo>
                  <a:pt x="26543" y="1594323"/>
                  <a:pt x="-12986" y="1581969"/>
                  <a:pt x="4308" y="1567147"/>
                </a:cubicBezTo>
                <a:cubicBezTo>
                  <a:pt x="4308" y="1569616"/>
                  <a:pt x="1838" y="1572088"/>
                  <a:pt x="1838" y="1574557"/>
                </a:cubicBezTo>
                <a:cubicBezTo>
                  <a:pt x="21602" y="1559734"/>
                  <a:pt x="46307" y="1532558"/>
                  <a:pt x="75953" y="1537499"/>
                </a:cubicBezTo>
                <a:cubicBezTo>
                  <a:pt x="73482" y="1535029"/>
                  <a:pt x="71012" y="1530088"/>
                  <a:pt x="68541" y="1527618"/>
                </a:cubicBezTo>
                <a:cubicBezTo>
                  <a:pt x="75953" y="1518971"/>
                  <a:pt x="86453" y="1511559"/>
                  <a:pt x="97879" y="1506927"/>
                </a:cubicBezTo>
                <a:lnTo>
                  <a:pt x="125219" y="1503782"/>
                </a:lnTo>
                <a:lnTo>
                  <a:pt x="120423" y="1532558"/>
                </a:lnTo>
                <a:cubicBezTo>
                  <a:pt x="137716" y="1547382"/>
                  <a:pt x="164892" y="1535029"/>
                  <a:pt x="187127" y="1547382"/>
                </a:cubicBezTo>
                <a:cubicBezTo>
                  <a:pt x="189598" y="1532558"/>
                  <a:pt x="199480" y="1515265"/>
                  <a:pt x="209362" y="1535029"/>
                </a:cubicBezTo>
                <a:cubicBezTo>
                  <a:pt x="221714" y="1517736"/>
                  <a:pt x="192068" y="1510324"/>
                  <a:pt x="189598" y="1522676"/>
                </a:cubicBezTo>
                <a:cubicBezTo>
                  <a:pt x="187127" y="1515265"/>
                  <a:pt x="184657" y="1505382"/>
                  <a:pt x="182186" y="1493030"/>
                </a:cubicBezTo>
                <a:cubicBezTo>
                  <a:pt x="192068" y="1520207"/>
                  <a:pt x="243949" y="1517736"/>
                  <a:pt x="258772" y="1500441"/>
                </a:cubicBezTo>
                <a:cubicBezTo>
                  <a:pt x="253832" y="1502912"/>
                  <a:pt x="243949" y="1502912"/>
                  <a:pt x="239008" y="1505382"/>
                </a:cubicBezTo>
                <a:cubicBezTo>
                  <a:pt x="243949" y="1502912"/>
                  <a:pt x="251360" y="1495500"/>
                  <a:pt x="256302" y="1493030"/>
                </a:cubicBezTo>
                <a:cubicBezTo>
                  <a:pt x="239008" y="1495500"/>
                  <a:pt x="224184" y="1497972"/>
                  <a:pt x="209362" y="1497972"/>
                </a:cubicBezTo>
                <a:cubicBezTo>
                  <a:pt x="209362" y="1495500"/>
                  <a:pt x="209362" y="1493030"/>
                  <a:pt x="209362" y="1490559"/>
                </a:cubicBezTo>
                <a:cubicBezTo>
                  <a:pt x="209362" y="1493030"/>
                  <a:pt x="206892" y="1500441"/>
                  <a:pt x="206892" y="1502912"/>
                </a:cubicBezTo>
                <a:cubicBezTo>
                  <a:pt x="184657" y="1497972"/>
                  <a:pt x="179716" y="1483149"/>
                  <a:pt x="194539" y="1473266"/>
                </a:cubicBezTo>
                <a:cubicBezTo>
                  <a:pt x="182186" y="1470795"/>
                  <a:pt x="179716" y="1463384"/>
                  <a:pt x="164892" y="1473266"/>
                </a:cubicBezTo>
                <a:cubicBezTo>
                  <a:pt x="167363" y="1468325"/>
                  <a:pt x="167363" y="1463384"/>
                  <a:pt x="169833" y="1458442"/>
                </a:cubicBezTo>
                <a:cubicBezTo>
                  <a:pt x="162422" y="1463384"/>
                  <a:pt x="159951" y="1463384"/>
                  <a:pt x="155010" y="1473266"/>
                </a:cubicBezTo>
                <a:cubicBezTo>
                  <a:pt x="125364" y="1470795"/>
                  <a:pt x="122893" y="1436207"/>
                  <a:pt x="108070" y="1416443"/>
                </a:cubicBezTo>
                <a:cubicBezTo>
                  <a:pt x="93247" y="1399149"/>
                  <a:pt x="56189" y="1369503"/>
                  <a:pt x="33955" y="1364563"/>
                </a:cubicBezTo>
                <a:cubicBezTo>
                  <a:pt x="38896" y="1362091"/>
                  <a:pt x="38896" y="1357150"/>
                  <a:pt x="46307" y="1354679"/>
                </a:cubicBezTo>
                <a:cubicBezTo>
                  <a:pt x="46307" y="1354679"/>
                  <a:pt x="41366" y="1364563"/>
                  <a:pt x="41366" y="1362091"/>
                </a:cubicBezTo>
                <a:cubicBezTo>
                  <a:pt x="46307" y="1359621"/>
                  <a:pt x="51249" y="1357150"/>
                  <a:pt x="56189" y="1352209"/>
                </a:cubicBezTo>
                <a:cubicBezTo>
                  <a:pt x="51249" y="1342327"/>
                  <a:pt x="46307" y="1322563"/>
                  <a:pt x="66071" y="1320092"/>
                </a:cubicBezTo>
                <a:cubicBezTo>
                  <a:pt x="63600" y="1322563"/>
                  <a:pt x="63600" y="1322563"/>
                  <a:pt x="61130" y="1325033"/>
                </a:cubicBezTo>
                <a:cubicBezTo>
                  <a:pt x="100658" y="1327503"/>
                  <a:pt x="135246" y="1312680"/>
                  <a:pt x="145128" y="1273152"/>
                </a:cubicBezTo>
                <a:cubicBezTo>
                  <a:pt x="145128" y="1275622"/>
                  <a:pt x="145128" y="1280563"/>
                  <a:pt x="145128" y="1283034"/>
                </a:cubicBezTo>
                <a:cubicBezTo>
                  <a:pt x="145128" y="1275622"/>
                  <a:pt x="150069" y="1265740"/>
                  <a:pt x="150069" y="1258328"/>
                </a:cubicBezTo>
                <a:cubicBezTo>
                  <a:pt x="152540" y="1260799"/>
                  <a:pt x="157481" y="1263269"/>
                  <a:pt x="159951" y="1265740"/>
                </a:cubicBezTo>
                <a:cubicBezTo>
                  <a:pt x="155010" y="1260799"/>
                  <a:pt x="152540" y="1255858"/>
                  <a:pt x="150069" y="1250917"/>
                </a:cubicBezTo>
                <a:cubicBezTo>
                  <a:pt x="157481" y="1250917"/>
                  <a:pt x="162422" y="1245976"/>
                  <a:pt x="169833" y="1248446"/>
                </a:cubicBezTo>
                <a:cubicBezTo>
                  <a:pt x="164892" y="1248446"/>
                  <a:pt x="159951" y="1245976"/>
                  <a:pt x="155010" y="1243505"/>
                </a:cubicBezTo>
                <a:cubicBezTo>
                  <a:pt x="162422" y="1221270"/>
                  <a:pt x="177245" y="1221270"/>
                  <a:pt x="192068" y="1236094"/>
                </a:cubicBezTo>
                <a:cubicBezTo>
                  <a:pt x="179716" y="1228682"/>
                  <a:pt x="172304" y="1216329"/>
                  <a:pt x="182186" y="1201506"/>
                </a:cubicBezTo>
                <a:cubicBezTo>
                  <a:pt x="184657" y="1201506"/>
                  <a:pt x="187127" y="1201506"/>
                  <a:pt x="187127" y="1201506"/>
                </a:cubicBezTo>
                <a:cubicBezTo>
                  <a:pt x="184657" y="1206447"/>
                  <a:pt x="182186" y="1208918"/>
                  <a:pt x="182186" y="1213859"/>
                </a:cubicBezTo>
                <a:lnTo>
                  <a:pt x="219244" y="1189153"/>
                </a:lnTo>
                <a:lnTo>
                  <a:pt x="219244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30245" y="1178538"/>
                </a:lnTo>
                <a:cubicBezTo>
                  <a:pt x="239162" y="1173558"/>
                  <a:pt x="241479" y="1184212"/>
                  <a:pt x="234067" y="1199035"/>
                </a:cubicBezTo>
                <a:cubicBezTo>
                  <a:pt x="236537" y="1199035"/>
                  <a:pt x="236537" y="1196565"/>
                  <a:pt x="239008" y="1196565"/>
                </a:cubicBezTo>
                <a:cubicBezTo>
                  <a:pt x="239008" y="1201506"/>
                  <a:pt x="236537" y="1203977"/>
                  <a:pt x="241478" y="1206447"/>
                </a:cubicBezTo>
                <a:cubicBezTo>
                  <a:pt x="241478" y="1194094"/>
                  <a:pt x="243949" y="1186683"/>
                  <a:pt x="256302" y="1184212"/>
                </a:cubicBezTo>
                <a:cubicBezTo>
                  <a:pt x="246419" y="1181742"/>
                  <a:pt x="246419" y="1179271"/>
                  <a:pt x="236537" y="1171860"/>
                </a:cubicBezTo>
                <a:cubicBezTo>
                  <a:pt x="243949" y="1161977"/>
                  <a:pt x="256302" y="1152095"/>
                  <a:pt x="268654" y="1149625"/>
                </a:cubicBezTo>
                <a:cubicBezTo>
                  <a:pt x="261242" y="1154566"/>
                  <a:pt x="258772" y="1159507"/>
                  <a:pt x="253832" y="1164448"/>
                </a:cubicBezTo>
                <a:cubicBezTo>
                  <a:pt x="256302" y="1166918"/>
                  <a:pt x="258772" y="1169389"/>
                  <a:pt x="263714" y="1169389"/>
                </a:cubicBezTo>
                <a:cubicBezTo>
                  <a:pt x="266184" y="1154566"/>
                  <a:pt x="295830" y="1157037"/>
                  <a:pt x="308183" y="1147154"/>
                </a:cubicBezTo>
                <a:cubicBezTo>
                  <a:pt x="323006" y="1137273"/>
                  <a:pt x="330418" y="1122449"/>
                  <a:pt x="337829" y="1107625"/>
                </a:cubicBezTo>
                <a:cubicBezTo>
                  <a:pt x="342770" y="1112567"/>
                  <a:pt x="367477" y="1119978"/>
                  <a:pt x="367477" y="1122449"/>
                </a:cubicBezTo>
                <a:cubicBezTo>
                  <a:pt x="374887" y="1142214"/>
                  <a:pt x="357594" y="1142214"/>
                  <a:pt x="350182" y="1154566"/>
                </a:cubicBezTo>
                <a:cubicBezTo>
                  <a:pt x="357594" y="1154566"/>
                  <a:pt x="357594" y="1157037"/>
                  <a:pt x="365005" y="1159507"/>
                </a:cubicBezTo>
                <a:cubicBezTo>
                  <a:pt x="365005" y="1157037"/>
                  <a:pt x="365005" y="1154566"/>
                  <a:pt x="367477" y="1152095"/>
                </a:cubicBezTo>
                <a:cubicBezTo>
                  <a:pt x="367477" y="1154566"/>
                  <a:pt x="369946" y="1157037"/>
                  <a:pt x="369946" y="1159507"/>
                </a:cubicBezTo>
                <a:cubicBezTo>
                  <a:pt x="369946" y="1157037"/>
                  <a:pt x="372417" y="1157037"/>
                  <a:pt x="372417" y="1154566"/>
                </a:cubicBezTo>
                <a:cubicBezTo>
                  <a:pt x="377357" y="1159507"/>
                  <a:pt x="377357" y="1159507"/>
                  <a:pt x="382299" y="1164448"/>
                </a:cubicBezTo>
                <a:cubicBezTo>
                  <a:pt x="374887" y="1152095"/>
                  <a:pt x="377357" y="1137273"/>
                  <a:pt x="384770" y="1129860"/>
                </a:cubicBezTo>
                <a:cubicBezTo>
                  <a:pt x="387240" y="1132331"/>
                  <a:pt x="387240" y="1132331"/>
                  <a:pt x="389711" y="1134801"/>
                </a:cubicBezTo>
                <a:cubicBezTo>
                  <a:pt x="402063" y="1127390"/>
                  <a:pt x="399593" y="1152095"/>
                  <a:pt x="414416" y="1157037"/>
                </a:cubicBezTo>
                <a:cubicBezTo>
                  <a:pt x="424298" y="1159507"/>
                  <a:pt x="446533" y="1127390"/>
                  <a:pt x="453945" y="1159507"/>
                </a:cubicBezTo>
                <a:cubicBezTo>
                  <a:pt x="456415" y="1157037"/>
                  <a:pt x="458886" y="1157037"/>
                  <a:pt x="458886" y="1159507"/>
                </a:cubicBezTo>
                <a:cubicBezTo>
                  <a:pt x="458886" y="1157037"/>
                  <a:pt x="458886" y="1154566"/>
                  <a:pt x="458886" y="1149625"/>
                </a:cubicBezTo>
                <a:cubicBezTo>
                  <a:pt x="481121" y="1149625"/>
                  <a:pt x="473708" y="1164448"/>
                  <a:pt x="483591" y="1176802"/>
                </a:cubicBezTo>
                <a:cubicBezTo>
                  <a:pt x="478649" y="1176802"/>
                  <a:pt x="476179" y="1176802"/>
                  <a:pt x="471238" y="1176802"/>
                </a:cubicBezTo>
                <a:cubicBezTo>
                  <a:pt x="476179" y="1176802"/>
                  <a:pt x="488532" y="1179271"/>
                  <a:pt x="495944" y="1179271"/>
                </a:cubicBezTo>
                <a:cubicBezTo>
                  <a:pt x="493473" y="1184212"/>
                  <a:pt x="493473" y="1184212"/>
                  <a:pt x="491003" y="1186683"/>
                </a:cubicBezTo>
                <a:cubicBezTo>
                  <a:pt x="505826" y="1189153"/>
                  <a:pt x="540414" y="1174330"/>
                  <a:pt x="533001" y="1191624"/>
                </a:cubicBezTo>
                <a:cubicBezTo>
                  <a:pt x="565119" y="1171860"/>
                  <a:pt x="614530" y="1203977"/>
                  <a:pt x="646647" y="1213859"/>
                </a:cubicBezTo>
                <a:cubicBezTo>
                  <a:pt x="663939" y="1218800"/>
                  <a:pt x="683706" y="1226211"/>
                  <a:pt x="693587" y="1226211"/>
                </a:cubicBezTo>
                <a:cubicBezTo>
                  <a:pt x="705939" y="1226211"/>
                  <a:pt x="725705" y="1216329"/>
                  <a:pt x="735588" y="1226211"/>
                </a:cubicBezTo>
                <a:cubicBezTo>
                  <a:pt x="735588" y="1223741"/>
                  <a:pt x="735588" y="1218800"/>
                  <a:pt x="735588" y="1216329"/>
                </a:cubicBezTo>
                <a:cubicBezTo>
                  <a:pt x="757821" y="1218800"/>
                  <a:pt x="787468" y="1238564"/>
                  <a:pt x="799820" y="1255858"/>
                </a:cubicBezTo>
                <a:cubicBezTo>
                  <a:pt x="831936" y="1223741"/>
                  <a:pt x="906054" y="1312680"/>
                  <a:pt x="945583" y="1322563"/>
                </a:cubicBezTo>
                <a:cubicBezTo>
                  <a:pt x="945583" y="1320092"/>
                  <a:pt x="945583" y="1317621"/>
                  <a:pt x="943113" y="1315151"/>
                </a:cubicBezTo>
                <a:cubicBezTo>
                  <a:pt x="960405" y="1320092"/>
                  <a:pt x="970290" y="1334915"/>
                  <a:pt x="985111" y="1339856"/>
                </a:cubicBezTo>
                <a:cubicBezTo>
                  <a:pt x="980172" y="1334915"/>
                  <a:pt x="977701" y="1325033"/>
                  <a:pt x="972760" y="1320092"/>
                </a:cubicBezTo>
                <a:cubicBezTo>
                  <a:pt x="994993" y="1315151"/>
                  <a:pt x="999935" y="1332445"/>
                  <a:pt x="1012288" y="1347268"/>
                </a:cubicBezTo>
                <a:cubicBezTo>
                  <a:pt x="1017228" y="1327503"/>
                  <a:pt x="999935" y="1317621"/>
                  <a:pt x="1004875" y="1300328"/>
                </a:cubicBezTo>
                <a:cubicBezTo>
                  <a:pt x="1012288" y="1283034"/>
                  <a:pt x="1029581" y="1285504"/>
                  <a:pt x="1041934" y="1275622"/>
                </a:cubicBezTo>
                <a:cubicBezTo>
                  <a:pt x="1051816" y="1265740"/>
                  <a:pt x="1051816" y="1255858"/>
                  <a:pt x="1061699" y="1248446"/>
                </a:cubicBezTo>
                <a:cubicBezTo>
                  <a:pt x="1071581" y="1241035"/>
                  <a:pt x="1083933" y="1248446"/>
                  <a:pt x="1093815" y="1228682"/>
                </a:cubicBezTo>
                <a:cubicBezTo>
                  <a:pt x="1111108" y="1231152"/>
                  <a:pt x="1106167" y="1218800"/>
                  <a:pt x="1120991" y="1211388"/>
                </a:cubicBezTo>
                <a:cubicBezTo>
                  <a:pt x="1130873" y="1206447"/>
                  <a:pt x="1138284" y="1226211"/>
                  <a:pt x="1145695" y="1203977"/>
                </a:cubicBezTo>
                <a:cubicBezTo>
                  <a:pt x="1175342" y="1241035"/>
                  <a:pt x="1069110" y="1263269"/>
                  <a:pt x="1076521" y="1275622"/>
                </a:cubicBezTo>
                <a:cubicBezTo>
                  <a:pt x="1066639" y="1285504"/>
                  <a:pt x="1066639" y="1287975"/>
                  <a:pt x="1059228" y="1297857"/>
                </a:cubicBezTo>
                <a:cubicBezTo>
                  <a:pt x="1056758" y="1297857"/>
                  <a:pt x="1054287" y="1292916"/>
                  <a:pt x="1049346" y="1307739"/>
                </a:cubicBezTo>
                <a:cubicBezTo>
                  <a:pt x="1066639" y="1300328"/>
                  <a:pt x="1081462" y="1290445"/>
                  <a:pt x="1088874" y="1275622"/>
                </a:cubicBezTo>
                <a:cubicBezTo>
                  <a:pt x="1088874" y="1278093"/>
                  <a:pt x="1088874" y="1280563"/>
                  <a:pt x="1091345" y="1283034"/>
                </a:cubicBezTo>
                <a:cubicBezTo>
                  <a:pt x="1093815" y="1280563"/>
                  <a:pt x="1093815" y="1278093"/>
                  <a:pt x="1096285" y="1275622"/>
                </a:cubicBezTo>
                <a:cubicBezTo>
                  <a:pt x="1096285" y="1278093"/>
                  <a:pt x="1096285" y="1280563"/>
                  <a:pt x="1096285" y="1280563"/>
                </a:cubicBezTo>
                <a:cubicBezTo>
                  <a:pt x="1098756" y="1275622"/>
                  <a:pt x="1101225" y="1273152"/>
                  <a:pt x="1106167" y="1268212"/>
                </a:cubicBezTo>
                <a:cubicBezTo>
                  <a:pt x="1106167" y="1275622"/>
                  <a:pt x="1108638" y="1283034"/>
                  <a:pt x="1106167" y="1292916"/>
                </a:cubicBezTo>
                <a:cubicBezTo>
                  <a:pt x="1128402" y="1253387"/>
                  <a:pt x="1135814" y="1253387"/>
                  <a:pt x="1170401" y="1226211"/>
                </a:cubicBezTo>
                <a:cubicBezTo>
                  <a:pt x="1167931" y="1233624"/>
                  <a:pt x="1167931" y="1241035"/>
                  <a:pt x="1162990" y="1248446"/>
                </a:cubicBezTo>
                <a:cubicBezTo>
                  <a:pt x="1187694" y="1236094"/>
                  <a:pt x="1182753" y="1208918"/>
                  <a:pt x="1207459" y="1201506"/>
                </a:cubicBezTo>
                <a:cubicBezTo>
                  <a:pt x="1197576" y="1194094"/>
                  <a:pt x="1195106" y="1191624"/>
                  <a:pt x="1190165" y="1186683"/>
                </a:cubicBezTo>
                <a:cubicBezTo>
                  <a:pt x="1200047" y="1149625"/>
                  <a:pt x="1224751" y="1223741"/>
                  <a:pt x="1229693" y="1236094"/>
                </a:cubicBezTo>
                <a:cubicBezTo>
                  <a:pt x="1237105" y="1255858"/>
                  <a:pt x="1254399" y="1285504"/>
                  <a:pt x="1279103" y="1273152"/>
                </a:cubicBezTo>
                <a:cubicBezTo>
                  <a:pt x="1274162" y="1270681"/>
                  <a:pt x="1276633" y="1270681"/>
                  <a:pt x="1264280" y="1270681"/>
                </a:cubicBezTo>
                <a:cubicBezTo>
                  <a:pt x="1266751" y="1268212"/>
                  <a:pt x="1271692" y="1263269"/>
                  <a:pt x="1279103" y="1260799"/>
                </a:cubicBezTo>
                <a:cubicBezTo>
                  <a:pt x="1271692" y="1248446"/>
                  <a:pt x="1276633" y="1248446"/>
                  <a:pt x="1276633" y="1233624"/>
                </a:cubicBezTo>
                <a:cubicBezTo>
                  <a:pt x="1276633" y="1236094"/>
                  <a:pt x="1276633" y="1236094"/>
                  <a:pt x="1279103" y="1238564"/>
                </a:cubicBezTo>
                <a:cubicBezTo>
                  <a:pt x="1284044" y="1233624"/>
                  <a:pt x="1286515" y="1226211"/>
                  <a:pt x="1291456" y="1221270"/>
                </a:cubicBezTo>
                <a:cubicBezTo>
                  <a:pt x="1284044" y="1221270"/>
                  <a:pt x="1286515" y="1223741"/>
                  <a:pt x="1284044" y="1226211"/>
                </a:cubicBezTo>
                <a:cubicBezTo>
                  <a:pt x="1284044" y="1228682"/>
                  <a:pt x="1281574" y="1211388"/>
                  <a:pt x="1284044" y="1213859"/>
                </a:cubicBezTo>
                <a:cubicBezTo>
                  <a:pt x="1293927" y="1218800"/>
                  <a:pt x="1291456" y="1216329"/>
                  <a:pt x="1296397" y="1221270"/>
                </a:cubicBezTo>
                <a:lnTo>
                  <a:pt x="1303417" y="1216582"/>
                </a:lnTo>
                <a:lnTo>
                  <a:pt x="1302559" y="1233932"/>
                </a:lnTo>
                <a:cubicBezTo>
                  <a:pt x="1302560" y="1241035"/>
                  <a:pt x="1305030" y="1245976"/>
                  <a:pt x="1316147" y="1245976"/>
                </a:cubicBezTo>
                <a:lnTo>
                  <a:pt x="1305018" y="1270461"/>
                </a:lnTo>
                <a:lnTo>
                  <a:pt x="1303795" y="1268212"/>
                </a:lnTo>
                <a:cubicBezTo>
                  <a:pt x="1303795" y="1270681"/>
                  <a:pt x="1303795" y="1270681"/>
                  <a:pt x="1303795" y="1273152"/>
                </a:cubicBezTo>
                <a:lnTo>
                  <a:pt x="1305018" y="1270461"/>
                </a:lnTo>
                <a:lnTo>
                  <a:pt x="1309585" y="1278865"/>
                </a:lnTo>
                <a:cubicBezTo>
                  <a:pt x="1318618" y="1282571"/>
                  <a:pt x="1335294" y="1268211"/>
                  <a:pt x="1340854" y="1260799"/>
                </a:cubicBezTo>
                <a:cubicBezTo>
                  <a:pt x="1358148" y="1243505"/>
                  <a:pt x="1338383" y="1243505"/>
                  <a:pt x="1363089" y="1238564"/>
                </a:cubicBezTo>
                <a:cubicBezTo>
                  <a:pt x="1382854" y="1233624"/>
                  <a:pt x="1395207" y="1243505"/>
                  <a:pt x="1410030" y="1253387"/>
                </a:cubicBezTo>
                <a:cubicBezTo>
                  <a:pt x="1434736" y="1270681"/>
                  <a:pt x="1452030" y="1278093"/>
                  <a:pt x="1476736" y="1290445"/>
                </a:cubicBezTo>
                <a:cubicBezTo>
                  <a:pt x="1491560" y="1297857"/>
                  <a:pt x="1503912" y="1307739"/>
                  <a:pt x="1518737" y="1312680"/>
                </a:cubicBezTo>
                <a:cubicBezTo>
                  <a:pt x="1533560" y="1317621"/>
                  <a:pt x="1545913" y="1312680"/>
                  <a:pt x="1555795" y="1322563"/>
                </a:cubicBezTo>
                <a:cubicBezTo>
                  <a:pt x="1553325" y="1317621"/>
                  <a:pt x="1553325" y="1315151"/>
                  <a:pt x="1548384" y="1310210"/>
                </a:cubicBezTo>
                <a:cubicBezTo>
                  <a:pt x="1560737" y="1310210"/>
                  <a:pt x="1565678" y="1310210"/>
                  <a:pt x="1580501" y="1312680"/>
                </a:cubicBezTo>
                <a:cubicBezTo>
                  <a:pt x="1582972" y="1320092"/>
                  <a:pt x="1585442" y="1320092"/>
                  <a:pt x="1590383" y="1322563"/>
                </a:cubicBezTo>
                <a:cubicBezTo>
                  <a:pt x="1597795" y="1332445"/>
                  <a:pt x="1612619" y="1342327"/>
                  <a:pt x="1610149" y="1359621"/>
                </a:cubicBezTo>
                <a:cubicBezTo>
                  <a:pt x="1612619" y="1357150"/>
                  <a:pt x="1612619" y="1354679"/>
                  <a:pt x="1615090" y="1354679"/>
                </a:cubicBezTo>
                <a:cubicBezTo>
                  <a:pt x="1615090" y="1359621"/>
                  <a:pt x="1615090" y="1364563"/>
                  <a:pt x="1615090" y="1369503"/>
                </a:cubicBezTo>
                <a:cubicBezTo>
                  <a:pt x="1605207" y="1371973"/>
                  <a:pt x="1597795" y="1371973"/>
                  <a:pt x="1585442" y="1369503"/>
                </a:cubicBezTo>
                <a:cubicBezTo>
                  <a:pt x="1587913" y="1369503"/>
                  <a:pt x="1590383" y="1371973"/>
                  <a:pt x="1592854" y="1371973"/>
                </a:cubicBezTo>
                <a:cubicBezTo>
                  <a:pt x="1590383" y="1371973"/>
                  <a:pt x="1580501" y="1374444"/>
                  <a:pt x="1578031" y="1374444"/>
                </a:cubicBezTo>
                <a:cubicBezTo>
                  <a:pt x="1575560" y="1384326"/>
                  <a:pt x="1575560" y="1384326"/>
                  <a:pt x="1570619" y="1394208"/>
                </a:cubicBezTo>
                <a:cubicBezTo>
                  <a:pt x="1575560" y="1396679"/>
                  <a:pt x="1575560" y="1396679"/>
                  <a:pt x="1580501" y="1396679"/>
                </a:cubicBezTo>
                <a:cubicBezTo>
                  <a:pt x="1587913" y="1421385"/>
                  <a:pt x="1662031" y="1406561"/>
                  <a:pt x="1676854" y="1413972"/>
                </a:cubicBezTo>
                <a:cubicBezTo>
                  <a:pt x="1679325" y="1413972"/>
                  <a:pt x="1681796" y="1413972"/>
                  <a:pt x="1681796" y="1413972"/>
                </a:cubicBezTo>
                <a:cubicBezTo>
                  <a:pt x="1674384" y="1411503"/>
                  <a:pt x="1681796" y="1409032"/>
                  <a:pt x="1681796" y="1406561"/>
                </a:cubicBezTo>
                <a:cubicBezTo>
                  <a:pt x="1691679" y="1409032"/>
                  <a:pt x="1694149" y="1411503"/>
                  <a:pt x="1701561" y="1399149"/>
                </a:cubicBezTo>
                <a:cubicBezTo>
                  <a:pt x="1701561" y="1401620"/>
                  <a:pt x="1701561" y="1406561"/>
                  <a:pt x="1701561" y="1409032"/>
                </a:cubicBezTo>
                <a:cubicBezTo>
                  <a:pt x="1713913" y="1404090"/>
                  <a:pt x="1723796" y="1394208"/>
                  <a:pt x="1733678" y="1386796"/>
                </a:cubicBezTo>
                <a:cubicBezTo>
                  <a:pt x="1738619" y="1401620"/>
                  <a:pt x="1746030" y="1416443"/>
                  <a:pt x="1768266" y="1409032"/>
                </a:cubicBezTo>
                <a:cubicBezTo>
                  <a:pt x="1768266" y="1418913"/>
                  <a:pt x="1770737" y="1428796"/>
                  <a:pt x="1770737" y="1436207"/>
                </a:cubicBezTo>
                <a:cubicBezTo>
                  <a:pt x="1770737" y="1431266"/>
                  <a:pt x="1773207" y="1426326"/>
                  <a:pt x="1773207" y="1418913"/>
                </a:cubicBezTo>
                <a:cubicBezTo>
                  <a:pt x="1775678" y="1431266"/>
                  <a:pt x="1780619" y="1431266"/>
                  <a:pt x="1783089" y="1433737"/>
                </a:cubicBezTo>
                <a:cubicBezTo>
                  <a:pt x="1792972" y="1443620"/>
                  <a:pt x="1805325" y="1465855"/>
                  <a:pt x="1783089" y="1463384"/>
                </a:cubicBezTo>
                <a:cubicBezTo>
                  <a:pt x="1785561" y="1473266"/>
                  <a:pt x="1792972" y="1480677"/>
                  <a:pt x="1800384" y="1488090"/>
                </a:cubicBezTo>
                <a:cubicBezTo>
                  <a:pt x="1807796" y="1478206"/>
                  <a:pt x="1802855" y="1475736"/>
                  <a:pt x="1817678" y="1475736"/>
                </a:cubicBezTo>
                <a:cubicBezTo>
                  <a:pt x="1817678" y="1470795"/>
                  <a:pt x="1817678" y="1463384"/>
                  <a:pt x="1817678" y="1460913"/>
                </a:cubicBezTo>
                <a:cubicBezTo>
                  <a:pt x="1800384" y="1448561"/>
                  <a:pt x="1788032" y="1406561"/>
                  <a:pt x="1805325" y="1396679"/>
                </a:cubicBezTo>
                <a:cubicBezTo>
                  <a:pt x="1800384" y="1384326"/>
                  <a:pt x="1832502" y="1376914"/>
                  <a:pt x="1842384" y="1374444"/>
                </a:cubicBezTo>
                <a:cubicBezTo>
                  <a:pt x="1842384" y="1371973"/>
                  <a:pt x="1842384" y="1369503"/>
                  <a:pt x="1842384" y="1364563"/>
                </a:cubicBezTo>
                <a:cubicBezTo>
                  <a:pt x="1844855" y="1367032"/>
                  <a:pt x="1844855" y="1367032"/>
                  <a:pt x="1847326" y="1369503"/>
                </a:cubicBezTo>
                <a:cubicBezTo>
                  <a:pt x="1854737" y="1352209"/>
                  <a:pt x="1857208" y="1349738"/>
                  <a:pt x="1859678" y="1337386"/>
                </a:cubicBezTo>
                <a:cubicBezTo>
                  <a:pt x="1852267" y="1339856"/>
                  <a:pt x="1842384" y="1342327"/>
                  <a:pt x="1837443" y="1344797"/>
                </a:cubicBezTo>
                <a:cubicBezTo>
                  <a:pt x="1839914" y="1347268"/>
                  <a:pt x="1839914" y="1347268"/>
                  <a:pt x="1842384" y="1349738"/>
                </a:cubicBezTo>
                <a:cubicBezTo>
                  <a:pt x="1839914" y="1349738"/>
                  <a:pt x="1837443" y="1349738"/>
                  <a:pt x="1832502" y="1349738"/>
                </a:cubicBezTo>
                <a:cubicBezTo>
                  <a:pt x="1837443" y="1359621"/>
                  <a:pt x="1834972" y="1354679"/>
                  <a:pt x="1837443" y="1354679"/>
                </a:cubicBezTo>
                <a:cubicBezTo>
                  <a:pt x="1837443" y="1357150"/>
                  <a:pt x="1834972" y="1364563"/>
                  <a:pt x="1834972" y="1367032"/>
                </a:cubicBezTo>
                <a:cubicBezTo>
                  <a:pt x="1827561" y="1354679"/>
                  <a:pt x="1830031" y="1359621"/>
                  <a:pt x="1820150" y="1367032"/>
                </a:cubicBezTo>
                <a:cubicBezTo>
                  <a:pt x="1797914" y="1357150"/>
                  <a:pt x="1800384" y="1374444"/>
                  <a:pt x="1797914" y="1376914"/>
                </a:cubicBezTo>
                <a:cubicBezTo>
                  <a:pt x="1783089" y="1379386"/>
                  <a:pt x="1785561" y="1376914"/>
                  <a:pt x="1780619" y="1369503"/>
                </a:cubicBezTo>
                <a:cubicBezTo>
                  <a:pt x="1768266" y="1369503"/>
                  <a:pt x="1770737" y="1359621"/>
                  <a:pt x="1778149" y="1349738"/>
                </a:cubicBezTo>
                <a:cubicBezTo>
                  <a:pt x="1788032" y="1337386"/>
                  <a:pt x="1807796" y="1334915"/>
                  <a:pt x="1825091" y="1327503"/>
                </a:cubicBezTo>
                <a:cubicBezTo>
                  <a:pt x="1844855" y="1317621"/>
                  <a:pt x="1852267" y="1305269"/>
                  <a:pt x="1869561" y="1332445"/>
                </a:cubicBezTo>
                <a:cubicBezTo>
                  <a:pt x="1869561" y="1334915"/>
                  <a:pt x="1872031" y="1344797"/>
                  <a:pt x="1874503" y="1352209"/>
                </a:cubicBezTo>
                <a:cubicBezTo>
                  <a:pt x="1869561" y="1352209"/>
                  <a:pt x="1869561" y="1352209"/>
                  <a:pt x="1867090" y="1354679"/>
                </a:cubicBezTo>
                <a:cubicBezTo>
                  <a:pt x="1879444" y="1369503"/>
                  <a:pt x="1923914" y="1413972"/>
                  <a:pt x="1928855" y="1379386"/>
                </a:cubicBezTo>
                <a:cubicBezTo>
                  <a:pt x="1938738" y="1389267"/>
                  <a:pt x="1958502" y="1426326"/>
                  <a:pt x="1970856" y="1413972"/>
                </a:cubicBezTo>
                <a:cubicBezTo>
                  <a:pt x="1995561" y="1421385"/>
                  <a:pt x="2010384" y="1406561"/>
                  <a:pt x="2027679" y="1406561"/>
                </a:cubicBezTo>
                <a:cubicBezTo>
                  <a:pt x="2052384" y="1406561"/>
                  <a:pt x="2059796" y="1418913"/>
                  <a:pt x="2084503" y="1413972"/>
                </a:cubicBezTo>
                <a:cubicBezTo>
                  <a:pt x="2077091" y="1404090"/>
                  <a:pt x="2079561" y="1396679"/>
                  <a:pt x="2077091" y="1389267"/>
                </a:cubicBezTo>
                <a:cubicBezTo>
                  <a:pt x="2082032" y="1394208"/>
                  <a:pt x="2141327" y="1458442"/>
                  <a:pt x="2121562" y="1399149"/>
                </a:cubicBezTo>
                <a:cubicBezTo>
                  <a:pt x="2124032" y="1399149"/>
                  <a:pt x="2111679" y="1404090"/>
                  <a:pt x="2114149" y="1404090"/>
                </a:cubicBezTo>
                <a:cubicBezTo>
                  <a:pt x="2104268" y="1394208"/>
                  <a:pt x="2099327" y="1394208"/>
                  <a:pt x="2099327" y="1409032"/>
                </a:cubicBezTo>
                <a:cubicBezTo>
                  <a:pt x="2094385" y="1401620"/>
                  <a:pt x="2089444" y="1394208"/>
                  <a:pt x="2084503" y="1384326"/>
                </a:cubicBezTo>
                <a:cubicBezTo>
                  <a:pt x="2086973" y="1384326"/>
                  <a:pt x="2086973" y="1386796"/>
                  <a:pt x="2089444" y="1386796"/>
                </a:cubicBezTo>
                <a:cubicBezTo>
                  <a:pt x="2084503" y="1379386"/>
                  <a:pt x="2084503" y="1371973"/>
                  <a:pt x="2077091" y="1362091"/>
                </a:cubicBezTo>
                <a:cubicBezTo>
                  <a:pt x="2084503" y="1364563"/>
                  <a:pt x="2079561" y="1362091"/>
                  <a:pt x="2084503" y="1367032"/>
                </a:cubicBezTo>
                <a:cubicBezTo>
                  <a:pt x="2094385" y="1364563"/>
                  <a:pt x="2091914" y="1364563"/>
                  <a:pt x="2106738" y="1364563"/>
                </a:cubicBezTo>
                <a:cubicBezTo>
                  <a:pt x="2104268" y="1359621"/>
                  <a:pt x="2101796" y="1357150"/>
                  <a:pt x="2096855" y="1352209"/>
                </a:cubicBezTo>
                <a:cubicBezTo>
                  <a:pt x="2106738" y="1354679"/>
                  <a:pt x="2104268" y="1352209"/>
                  <a:pt x="2114149" y="1362091"/>
                </a:cubicBezTo>
                <a:cubicBezTo>
                  <a:pt x="2114149" y="1359621"/>
                  <a:pt x="2111679" y="1357150"/>
                  <a:pt x="2111679" y="1354679"/>
                </a:cubicBezTo>
                <a:cubicBezTo>
                  <a:pt x="2121562" y="1359621"/>
                  <a:pt x="2126503" y="1364563"/>
                  <a:pt x="2126503" y="1371973"/>
                </a:cubicBezTo>
                <a:cubicBezTo>
                  <a:pt x="2131444" y="1371973"/>
                  <a:pt x="2133914" y="1374444"/>
                  <a:pt x="2138855" y="1369503"/>
                </a:cubicBezTo>
                <a:cubicBezTo>
                  <a:pt x="2136385" y="1376914"/>
                  <a:pt x="2136385" y="1381855"/>
                  <a:pt x="2131444" y="1389267"/>
                </a:cubicBezTo>
                <a:cubicBezTo>
                  <a:pt x="2133914" y="1391738"/>
                  <a:pt x="2136385" y="1391738"/>
                  <a:pt x="2141327" y="1394208"/>
                </a:cubicBezTo>
                <a:cubicBezTo>
                  <a:pt x="2143797" y="1381855"/>
                  <a:pt x="2146267" y="1386796"/>
                  <a:pt x="2153680" y="1374444"/>
                </a:cubicBezTo>
                <a:cubicBezTo>
                  <a:pt x="2156150" y="1399149"/>
                  <a:pt x="2138855" y="1433737"/>
                  <a:pt x="2153680" y="1436207"/>
                </a:cubicBezTo>
                <a:cubicBezTo>
                  <a:pt x="2153680" y="1441149"/>
                  <a:pt x="2153680" y="1446090"/>
                  <a:pt x="2153680" y="1448561"/>
                </a:cubicBezTo>
                <a:cubicBezTo>
                  <a:pt x="2156150" y="1446090"/>
                  <a:pt x="2158621" y="1443620"/>
                  <a:pt x="2161091" y="1441149"/>
                </a:cubicBezTo>
                <a:cubicBezTo>
                  <a:pt x="2166032" y="1446090"/>
                  <a:pt x="2163562" y="1443620"/>
                  <a:pt x="2168503" y="1441149"/>
                </a:cubicBezTo>
                <a:cubicBezTo>
                  <a:pt x="2168503" y="1458442"/>
                  <a:pt x="2173444" y="1458442"/>
                  <a:pt x="2173444" y="1438679"/>
                </a:cubicBezTo>
                <a:cubicBezTo>
                  <a:pt x="2173444" y="1421385"/>
                  <a:pt x="2166032" y="1406561"/>
                  <a:pt x="2163562" y="1386796"/>
                </a:cubicBezTo>
                <a:cubicBezTo>
                  <a:pt x="2198150" y="1394208"/>
                  <a:pt x="2198150" y="1367032"/>
                  <a:pt x="2225326" y="1344797"/>
                </a:cubicBezTo>
                <a:cubicBezTo>
                  <a:pt x="2215444" y="1334915"/>
                  <a:pt x="2222856" y="1322563"/>
                  <a:pt x="2210503" y="1310210"/>
                </a:cubicBezTo>
                <a:cubicBezTo>
                  <a:pt x="2210503" y="1315151"/>
                  <a:pt x="2208033" y="1320092"/>
                  <a:pt x="2208033" y="1325033"/>
                </a:cubicBezTo>
                <a:cubicBezTo>
                  <a:pt x="2210503" y="1325033"/>
                  <a:pt x="2212974" y="1322563"/>
                  <a:pt x="2212974" y="1320092"/>
                </a:cubicBezTo>
                <a:cubicBezTo>
                  <a:pt x="2208033" y="1334915"/>
                  <a:pt x="2203091" y="1334915"/>
                  <a:pt x="2188267" y="1334915"/>
                </a:cubicBezTo>
                <a:cubicBezTo>
                  <a:pt x="2190738" y="1317621"/>
                  <a:pt x="2195680" y="1315151"/>
                  <a:pt x="2200621" y="1300328"/>
                </a:cubicBezTo>
                <a:cubicBezTo>
                  <a:pt x="2195680" y="1295386"/>
                  <a:pt x="2200621" y="1287975"/>
                  <a:pt x="2212974" y="1280563"/>
                </a:cubicBezTo>
                <a:cubicBezTo>
                  <a:pt x="2212974" y="1287975"/>
                  <a:pt x="2212974" y="1292916"/>
                  <a:pt x="2212974" y="1297857"/>
                </a:cubicBezTo>
                <a:cubicBezTo>
                  <a:pt x="2240150" y="1265740"/>
                  <a:pt x="2193208" y="1280563"/>
                  <a:pt x="2185797" y="1258328"/>
                </a:cubicBezTo>
                <a:cubicBezTo>
                  <a:pt x="2185797" y="1260799"/>
                  <a:pt x="2185797" y="1263269"/>
                  <a:pt x="2183326" y="1265740"/>
                </a:cubicBezTo>
                <a:cubicBezTo>
                  <a:pt x="2178385" y="1258328"/>
                  <a:pt x="2084503" y="1191624"/>
                  <a:pt x="2143797" y="1179271"/>
                </a:cubicBezTo>
                <a:cubicBezTo>
                  <a:pt x="2146267" y="1174330"/>
                  <a:pt x="2146267" y="1171860"/>
                  <a:pt x="2146267" y="1169389"/>
                </a:cubicBezTo>
                <a:cubicBezTo>
                  <a:pt x="2128973" y="1161977"/>
                  <a:pt x="2133914" y="1115037"/>
                  <a:pt x="2148738" y="1102684"/>
                </a:cubicBezTo>
                <a:cubicBezTo>
                  <a:pt x="2151208" y="1107625"/>
                  <a:pt x="2156150" y="1112567"/>
                  <a:pt x="2158621" y="1115037"/>
                </a:cubicBezTo>
                <a:cubicBezTo>
                  <a:pt x="2168503" y="1092802"/>
                  <a:pt x="2143797" y="1080449"/>
                  <a:pt x="2168503" y="1058216"/>
                </a:cubicBezTo>
                <a:cubicBezTo>
                  <a:pt x="2173444" y="1053273"/>
                  <a:pt x="2181473" y="1048950"/>
                  <a:pt x="2187033" y="1049260"/>
                </a:cubicBezTo>
                <a:close/>
                <a:moveTo>
                  <a:pt x="2207969" y="1035980"/>
                </a:moveTo>
                <a:cubicBezTo>
                  <a:pt x="2205498" y="1038450"/>
                  <a:pt x="2205498" y="1040921"/>
                  <a:pt x="2203028" y="1040921"/>
                </a:cubicBezTo>
                <a:lnTo>
                  <a:pt x="2204927" y="1037016"/>
                </a:lnTo>
                <a:close/>
                <a:moveTo>
                  <a:pt x="4327999" y="941482"/>
                </a:moveTo>
                <a:cubicBezTo>
                  <a:pt x="4341895" y="941482"/>
                  <a:pt x="4354866" y="944570"/>
                  <a:pt x="4364748" y="954452"/>
                </a:cubicBezTo>
                <a:cubicBezTo>
                  <a:pt x="4364748" y="961864"/>
                  <a:pt x="4352395" y="961864"/>
                  <a:pt x="4364748" y="971746"/>
                </a:cubicBezTo>
                <a:cubicBezTo>
                  <a:pt x="4359807" y="972981"/>
                  <a:pt x="4341896" y="968040"/>
                  <a:pt x="4324293" y="962173"/>
                </a:cubicBezTo>
                <a:lnTo>
                  <a:pt x="4323231" y="961790"/>
                </a:lnTo>
                <a:lnTo>
                  <a:pt x="4332631" y="971747"/>
                </a:lnTo>
                <a:cubicBezTo>
                  <a:pt x="4344984" y="984100"/>
                  <a:pt x="4362278" y="991511"/>
                  <a:pt x="4364748" y="1006333"/>
                </a:cubicBezTo>
                <a:cubicBezTo>
                  <a:pt x="4352396" y="1001393"/>
                  <a:pt x="4349925" y="1006333"/>
                  <a:pt x="4340043" y="1008804"/>
                </a:cubicBezTo>
                <a:cubicBezTo>
                  <a:pt x="4352396" y="1013745"/>
                  <a:pt x="4357337" y="1021158"/>
                  <a:pt x="4357337" y="1033510"/>
                </a:cubicBezTo>
                <a:cubicBezTo>
                  <a:pt x="4347455" y="1031040"/>
                  <a:pt x="4352396" y="1031040"/>
                  <a:pt x="4347455" y="1023628"/>
                </a:cubicBezTo>
                <a:cubicBezTo>
                  <a:pt x="4337573" y="1026099"/>
                  <a:pt x="4295573" y="993981"/>
                  <a:pt x="4290632" y="976688"/>
                </a:cubicBezTo>
                <a:cubicBezTo>
                  <a:pt x="4290014" y="969276"/>
                  <a:pt x="4291713" y="964026"/>
                  <a:pt x="4294763" y="960629"/>
                </a:cubicBezTo>
                <a:lnTo>
                  <a:pt x="4306674" y="955819"/>
                </a:lnTo>
                <a:lnTo>
                  <a:pt x="4299781" y="953333"/>
                </a:lnTo>
                <a:cubicBezTo>
                  <a:pt x="4292793" y="950592"/>
                  <a:pt x="4287543" y="948276"/>
                  <a:pt x="4285690" y="947040"/>
                </a:cubicBezTo>
                <a:cubicBezTo>
                  <a:pt x="4299278" y="944570"/>
                  <a:pt x="4314102" y="941482"/>
                  <a:pt x="4327999" y="941482"/>
                </a:cubicBezTo>
                <a:close/>
                <a:moveTo>
                  <a:pt x="7248487" y="933762"/>
                </a:moveTo>
                <a:cubicBezTo>
                  <a:pt x="7250958" y="932835"/>
                  <a:pt x="7254046" y="933453"/>
                  <a:pt x="7260222" y="937159"/>
                </a:cubicBezTo>
                <a:cubicBezTo>
                  <a:pt x="7260222" y="939629"/>
                  <a:pt x="7255282" y="954453"/>
                  <a:pt x="7255282" y="956923"/>
                </a:cubicBezTo>
                <a:cubicBezTo>
                  <a:pt x="7247870" y="954453"/>
                  <a:pt x="7242929" y="947040"/>
                  <a:pt x="7240458" y="939629"/>
                </a:cubicBezTo>
                <a:cubicBezTo>
                  <a:pt x="7244164" y="937158"/>
                  <a:pt x="7246017" y="934687"/>
                  <a:pt x="7248487" y="933762"/>
                </a:cubicBezTo>
                <a:close/>
                <a:moveTo>
                  <a:pt x="2123363" y="930982"/>
                </a:moveTo>
                <a:cubicBezTo>
                  <a:pt x="2128304" y="927894"/>
                  <a:pt x="2135098" y="930982"/>
                  <a:pt x="2133863" y="944570"/>
                </a:cubicBezTo>
                <a:cubicBezTo>
                  <a:pt x="2131392" y="949512"/>
                  <a:pt x="2128922" y="954453"/>
                  <a:pt x="2123981" y="954453"/>
                </a:cubicBezTo>
                <a:cubicBezTo>
                  <a:pt x="2115334" y="943335"/>
                  <a:pt x="2118421" y="934070"/>
                  <a:pt x="2123363" y="930982"/>
                </a:cubicBezTo>
                <a:close/>
                <a:moveTo>
                  <a:pt x="1595167" y="911102"/>
                </a:moveTo>
                <a:cubicBezTo>
                  <a:pt x="1600687" y="911681"/>
                  <a:pt x="1605783" y="914306"/>
                  <a:pt x="1610106" y="919865"/>
                </a:cubicBezTo>
                <a:cubicBezTo>
                  <a:pt x="1624929" y="942099"/>
                  <a:pt x="1607635" y="969275"/>
                  <a:pt x="1595282" y="981628"/>
                </a:cubicBezTo>
                <a:cubicBezTo>
                  <a:pt x="1595282" y="984099"/>
                  <a:pt x="1597753" y="984099"/>
                  <a:pt x="1597753" y="986569"/>
                </a:cubicBezTo>
                <a:cubicBezTo>
                  <a:pt x="1610106" y="974216"/>
                  <a:pt x="1610106" y="979158"/>
                  <a:pt x="1615047" y="981628"/>
                </a:cubicBezTo>
                <a:cubicBezTo>
                  <a:pt x="1644693" y="966805"/>
                  <a:pt x="1610106" y="934688"/>
                  <a:pt x="1659516" y="951982"/>
                </a:cubicBezTo>
                <a:cubicBezTo>
                  <a:pt x="1699045" y="966805"/>
                  <a:pt x="1696576" y="979158"/>
                  <a:pt x="1674341" y="1011275"/>
                </a:cubicBezTo>
                <a:cubicBezTo>
                  <a:pt x="1681752" y="1006333"/>
                  <a:pt x="1689164" y="1003863"/>
                  <a:pt x="1694104" y="996451"/>
                </a:cubicBezTo>
                <a:cubicBezTo>
                  <a:pt x="1694104" y="1001392"/>
                  <a:pt x="1691635" y="1003863"/>
                  <a:pt x="1691635" y="1008804"/>
                </a:cubicBezTo>
                <a:cubicBezTo>
                  <a:pt x="1694104" y="1008804"/>
                  <a:pt x="1696576" y="1011275"/>
                  <a:pt x="1699045" y="1011275"/>
                </a:cubicBezTo>
                <a:cubicBezTo>
                  <a:pt x="1701517" y="991510"/>
                  <a:pt x="1713869" y="981628"/>
                  <a:pt x="1728693" y="996451"/>
                </a:cubicBezTo>
                <a:cubicBezTo>
                  <a:pt x="1731163" y="991510"/>
                  <a:pt x="1728693" y="989040"/>
                  <a:pt x="1726222" y="986569"/>
                </a:cubicBezTo>
                <a:cubicBezTo>
                  <a:pt x="1731163" y="986569"/>
                  <a:pt x="1728693" y="991510"/>
                  <a:pt x="1733634" y="989040"/>
                </a:cubicBezTo>
                <a:cubicBezTo>
                  <a:pt x="1731163" y="984099"/>
                  <a:pt x="1728693" y="979158"/>
                  <a:pt x="1726222" y="976687"/>
                </a:cubicBezTo>
                <a:cubicBezTo>
                  <a:pt x="1723752" y="976687"/>
                  <a:pt x="1736104" y="981628"/>
                  <a:pt x="1733634" y="981628"/>
                </a:cubicBezTo>
                <a:cubicBezTo>
                  <a:pt x="1731163" y="971746"/>
                  <a:pt x="1721281" y="961864"/>
                  <a:pt x="1718810" y="947041"/>
                </a:cubicBezTo>
                <a:cubicBezTo>
                  <a:pt x="1743516" y="951982"/>
                  <a:pt x="1755869" y="969275"/>
                  <a:pt x="1763280" y="984099"/>
                </a:cubicBezTo>
                <a:cubicBezTo>
                  <a:pt x="1773162" y="1006333"/>
                  <a:pt x="1773162" y="1065626"/>
                  <a:pt x="1790456" y="1080450"/>
                </a:cubicBezTo>
                <a:cubicBezTo>
                  <a:pt x="1825044" y="1055744"/>
                  <a:pt x="1797868" y="1011275"/>
                  <a:pt x="1792927" y="971746"/>
                </a:cubicBezTo>
                <a:cubicBezTo>
                  <a:pt x="1790456" y="949511"/>
                  <a:pt x="1785515" y="932217"/>
                  <a:pt x="1792927" y="922335"/>
                </a:cubicBezTo>
                <a:cubicBezTo>
                  <a:pt x="1797868" y="917394"/>
                  <a:pt x="1783044" y="912453"/>
                  <a:pt x="1802809" y="912453"/>
                </a:cubicBezTo>
                <a:cubicBezTo>
                  <a:pt x="1810221" y="912453"/>
                  <a:pt x="1820103" y="927276"/>
                  <a:pt x="1827514" y="929747"/>
                </a:cubicBezTo>
                <a:cubicBezTo>
                  <a:pt x="1827514" y="924806"/>
                  <a:pt x="1825044" y="922335"/>
                  <a:pt x="1825044" y="917394"/>
                </a:cubicBezTo>
                <a:cubicBezTo>
                  <a:pt x="1837396" y="919865"/>
                  <a:pt x="1859632" y="944570"/>
                  <a:pt x="1867043" y="956923"/>
                </a:cubicBezTo>
                <a:cubicBezTo>
                  <a:pt x="1881867" y="979158"/>
                  <a:pt x="1874455" y="1018686"/>
                  <a:pt x="1884337" y="1048333"/>
                </a:cubicBezTo>
                <a:cubicBezTo>
                  <a:pt x="1889278" y="1063156"/>
                  <a:pt x="1899161" y="1075509"/>
                  <a:pt x="1901631" y="1090332"/>
                </a:cubicBezTo>
                <a:cubicBezTo>
                  <a:pt x="1904102" y="1102685"/>
                  <a:pt x="1894220" y="1107626"/>
                  <a:pt x="1896689" y="1122449"/>
                </a:cubicBezTo>
                <a:cubicBezTo>
                  <a:pt x="1899161" y="1144684"/>
                  <a:pt x="1923865" y="1164448"/>
                  <a:pt x="1941159" y="1176801"/>
                </a:cubicBezTo>
                <a:cubicBezTo>
                  <a:pt x="1953513" y="1159507"/>
                  <a:pt x="1980689" y="1203977"/>
                  <a:pt x="1990571" y="1213859"/>
                </a:cubicBezTo>
                <a:cubicBezTo>
                  <a:pt x="2000453" y="1223741"/>
                  <a:pt x="2005394" y="1203977"/>
                  <a:pt x="2005394" y="1233623"/>
                </a:cubicBezTo>
                <a:cubicBezTo>
                  <a:pt x="2005394" y="1263270"/>
                  <a:pt x="1988100" y="1258329"/>
                  <a:pt x="1990571" y="1233623"/>
                </a:cubicBezTo>
                <a:cubicBezTo>
                  <a:pt x="1990571" y="1241035"/>
                  <a:pt x="1985630" y="1250917"/>
                  <a:pt x="1985630" y="1258329"/>
                </a:cubicBezTo>
                <a:cubicBezTo>
                  <a:pt x="1978218" y="1255858"/>
                  <a:pt x="1975748" y="1248446"/>
                  <a:pt x="1973277" y="1236094"/>
                </a:cubicBezTo>
                <a:cubicBezTo>
                  <a:pt x="1963395" y="1243505"/>
                  <a:pt x="1953513" y="1250917"/>
                  <a:pt x="1958454" y="1268211"/>
                </a:cubicBezTo>
                <a:cubicBezTo>
                  <a:pt x="1953513" y="1265740"/>
                  <a:pt x="1946101" y="1268211"/>
                  <a:pt x="1941159" y="1265740"/>
                </a:cubicBezTo>
                <a:cubicBezTo>
                  <a:pt x="1941159" y="1273152"/>
                  <a:pt x="1941159" y="1285505"/>
                  <a:pt x="1943631" y="1292916"/>
                </a:cubicBezTo>
                <a:cubicBezTo>
                  <a:pt x="1948572" y="1275622"/>
                  <a:pt x="1963395" y="1268211"/>
                  <a:pt x="1978218" y="1275622"/>
                </a:cubicBezTo>
                <a:cubicBezTo>
                  <a:pt x="1970807" y="1287975"/>
                  <a:pt x="1973277" y="1287975"/>
                  <a:pt x="1973277" y="1297857"/>
                </a:cubicBezTo>
                <a:cubicBezTo>
                  <a:pt x="1973277" y="1295387"/>
                  <a:pt x="1973277" y="1292916"/>
                  <a:pt x="1975748" y="1290446"/>
                </a:cubicBezTo>
                <a:cubicBezTo>
                  <a:pt x="2010335" y="1302798"/>
                  <a:pt x="1963395" y="1322563"/>
                  <a:pt x="1953513" y="1325033"/>
                </a:cubicBezTo>
                <a:cubicBezTo>
                  <a:pt x="1941159" y="1327504"/>
                  <a:pt x="1869513" y="1320092"/>
                  <a:pt x="1886807" y="1302798"/>
                </a:cubicBezTo>
                <a:cubicBezTo>
                  <a:pt x="1879396" y="1300328"/>
                  <a:pt x="1862102" y="1300328"/>
                  <a:pt x="1854690" y="1295387"/>
                </a:cubicBezTo>
                <a:cubicBezTo>
                  <a:pt x="1842337" y="1287975"/>
                  <a:pt x="1844808" y="1283034"/>
                  <a:pt x="1837396" y="1268211"/>
                </a:cubicBezTo>
                <a:cubicBezTo>
                  <a:pt x="1812691" y="1292916"/>
                  <a:pt x="1829985" y="1310210"/>
                  <a:pt x="1778103" y="1315151"/>
                </a:cubicBezTo>
                <a:cubicBezTo>
                  <a:pt x="1783044" y="1347268"/>
                  <a:pt x="1713869" y="1339856"/>
                  <a:pt x="1696576" y="1347268"/>
                </a:cubicBezTo>
                <a:cubicBezTo>
                  <a:pt x="1701517" y="1347268"/>
                  <a:pt x="1701517" y="1347268"/>
                  <a:pt x="1701517" y="1349739"/>
                </a:cubicBezTo>
                <a:cubicBezTo>
                  <a:pt x="1681752" y="1352209"/>
                  <a:pt x="1661988" y="1352209"/>
                  <a:pt x="1642223" y="1354680"/>
                </a:cubicBezTo>
                <a:cubicBezTo>
                  <a:pt x="1644693" y="1352209"/>
                  <a:pt x="1647164" y="1349739"/>
                  <a:pt x="1649634" y="1347268"/>
                </a:cubicBezTo>
                <a:cubicBezTo>
                  <a:pt x="1617517" y="1329974"/>
                  <a:pt x="1637282" y="1273152"/>
                  <a:pt x="1587871" y="1287975"/>
                </a:cubicBezTo>
                <a:cubicBezTo>
                  <a:pt x="1550813" y="1300328"/>
                  <a:pt x="1518696" y="1255858"/>
                  <a:pt x="1511284" y="1223741"/>
                </a:cubicBezTo>
                <a:cubicBezTo>
                  <a:pt x="1540931" y="1213859"/>
                  <a:pt x="1575518" y="1196565"/>
                  <a:pt x="1605165" y="1194095"/>
                </a:cubicBezTo>
                <a:cubicBezTo>
                  <a:pt x="1624929" y="1191624"/>
                  <a:pt x="1659516" y="1216329"/>
                  <a:pt x="1661988" y="1189153"/>
                </a:cubicBezTo>
                <a:cubicBezTo>
                  <a:pt x="1666928" y="1189153"/>
                  <a:pt x="1666928" y="1194095"/>
                  <a:pt x="1671869" y="1191624"/>
                </a:cubicBezTo>
                <a:cubicBezTo>
                  <a:pt x="1647164" y="1152095"/>
                  <a:pt x="1585400" y="1174330"/>
                  <a:pt x="1550813" y="1169389"/>
                </a:cubicBezTo>
                <a:cubicBezTo>
                  <a:pt x="1533519" y="1166919"/>
                  <a:pt x="1489049" y="1171860"/>
                  <a:pt x="1489049" y="1139743"/>
                </a:cubicBezTo>
                <a:cubicBezTo>
                  <a:pt x="1489049" y="1110096"/>
                  <a:pt x="1545872" y="1102685"/>
                  <a:pt x="1565636" y="1100214"/>
                </a:cubicBezTo>
                <a:cubicBezTo>
                  <a:pt x="1563165" y="1100214"/>
                  <a:pt x="1558224" y="1097743"/>
                  <a:pt x="1555754" y="1097743"/>
                </a:cubicBezTo>
                <a:cubicBezTo>
                  <a:pt x="1560695" y="1095273"/>
                  <a:pt x="1568107" y="1087861"/>
                  <a:pt x="1570577" y="1085391"/>
                </a:cubicBezTo>
                <a:cubicBezTo>
                  <a:pt x="1550813" y="1087861"/>
                  <a:pt x="1523637" y="1100214"/>
                  <a:pt x="1508814" y="1095273"/>
                </a:cubicBezTo>
                <a:cubicBezTo>
                  <a:pt x="1511284" y="1095273"/>
                  <a:pt x="1511284" y="1097743"/>
                  <a:pt x="1511284" y="1100214"/>
                </a:cubicBezTo>
                <a:cubicBezTo>
                  <a:pt x="1493990" y="1105155"/>
                  <a:pt x="1479167" y="1095273"/>
                  <a:pt x="1503872" y="1087861"/>
                </a:cubicBezTo>
                <a:cubicBezTo>
                  <a:pt x="1503872" y="1082920"/>
                  <a:pt x="1503872" y="1080450"/>
                  <a:pt x="1503872" y="1075509"/>
                </a:cubicBezTo>
                <a:cubicBezTo>
                  <a:pt x="1484108" y="1080450"/>
                  <a:pt x="1481638" y="1077979"/>
                  <a:pt x="1466814" y="1077979"/>
                </a:cubicBezTo>
                <a:cubicBezTo>
                  <a:pt x="1456932" y="1050803"/>
                  <a:pt x="1474225" y="1048333"/>
                  <a:pt x="1481638" y="1026098"/>
                </a:cubicBezTo>
                <a:cubicBezTo>
                  <a:pt x="1484108" y="1021157"/>
                  <a:pt x="1489049" y="1021157"/>
                  <a:pt x="1491520" y="1013745"/>
                </a:cubicBezTo>
                <a:cubicBezTo>
                  <a:pt x="1491520" y="1008804"/>
                  <a:pt x="1484108" y="1011275"/>
                  <a:pt x="1484108" y="1011275"/>
                </a:cubicBezTo>
                <a:cubicBezTo>
                  <a:pt x="1493990" y="981628"/>
                  <a:pt x="1511284" y="959393"/>
                  <a:pt x="1543401" y="937158"/>
                </a:cubicBezTo>
                <a:cubicBezTo>
                  <a:pt x="1558224" y="926041"/>
                  <a:pt x="1578607" y="909365"/>
                  <a:pt x="1595167" y="911102"/>
                </a:cubicBezTo>
                <a:close/>
                <a:moveTo>
                  <a:pt x="6679645" y="909982"/>
                </a:moveTo>
                <a:cubicBezTo>
                  <a:pt x="6694468" y="912454"/>
                  <a:pt x="6706821" y="919865"/>
                  <a:pt x="6714232" y="932217"/>
                </a:cubicBezTo>
                <a:cubicBezTo>
                  <a:pt x="6706821" y="932217"/>
                  <a:pt x="6701880" y="937159"/>
                  <a:pt x="6694468" y="937159"/>
                </a:cubicBezTo>
                <a:cubicBezTo>
                  <a:pt x="6699410" y="937159"/>
                  <a:pt x="6704350" y="939630"/>
                  <a:pt x="6709292" y="939630"/>
                </a:cubicBezTo>
                <a:cubicBezTo>
                  <a:pt x="6704350" y="942100"/>
                  <a:pt x="6694468" y="947040"/>
                  <a:pt x="6687057" y="949511"/>
                </a:cubicBezTo>
                <a:cubicBezTo>
                  <a:pt x="6691998" y="949511"/>
                  <a:pt x="6699410" y="949511"/>
                  <a:pt x="6704350" y="947040"/>
                </a:cubicBezTo>
                <a:cubicBezTo>
                  <a:pt x="6704350" y="961864"/>
                  <a:pt x="6689527" y="966805"/>
                  <a:pt x="6682116" y="969275"/>
                </a:cubicBezTo>
                <a:cubicBezTo>
                  <a:pt x="6696939" y="974216"/>
                  <a:pt x="6677174" y="1021157"/>
                  <a:pt x="6679645" y="1048333"/>
                </a:cubicBezTo>
                <a:cubicBezTo>
                  <a:pt x="6684586" y="1097744"/>
                  <a:pt x="6706821" y="1132332"/>
                  <a:pt x="6746350" y="1159508"/>
                </a:cubicBezTo>
                <a:lnTo>
                  <a:pt x="6724611" y="1169170"/>
                </a:lnTo>
                <a:lnTo>
                  <a:pt x="6722571" y="1166919"/>
                </a:lnTo>
                <a:cubicBezTo>
                  <a:pt x="6720409" y="1164448"/>
                  <a:pt x="6719174" y="1161978"/>
                  <a:pt x="6719174" y="1157037"/>
                </a:cubicBezTo>
                <a:cubicBezTo>
                  <a:pt x="6714232" y="1159508"/>
                  <a:pt x="6709292" y="1159508"/>
                  <a:pt x="6706821" y="1164449"/>
                </a:cubicBezTo>
                <a:cubicBezTo>
                  <a:pt x="6704350" y="1161978"/>
                  <a:pt x="6716703" y="1174331"/>
                  <a:pt x="6714232" y="1166919"/>
                </a:cubicBezTo>
                <a:cubicBezTo>
                  <a:pt x="6714232" y="1169391"/>
                  <a:pt x="6714232" y="1171861"/>
                  <a:pt x="6714232" y="1171861"/>
                </a:cubicBezTo>
                <a:cubicBezTo>
                  <a:pt x="6706821" y="1171861"/>
                  <a:pt x="6696939" y="1171861"/>
                  <a:pt x="6699410" y="1171861"/>
                </a:cubicBezTo>
                <a:cubicBezTo>
                  <a:pt x="6694468" y="1164449"/>
                  <a:pt x="6691998" y="1164449"/>
                  <a:pt x="6684586" y="1159508"/>
                </a:cubicBezTo>
                <a:cubicBezTo>
                  <a:pt x="6682116" y="1166919"/>
                  <a:pt x="6679645" y="1166919"/>
                  <a:pt x="6679645" y="1171861"/>
                </a:cubicBezTo>
                <a:cubicBezTo>
                  <a:pt x="6672234" y="1166919"/>
                  <a:pt x="6667292" y="1164449"/>
                  <a:pt x="6662352" y="1157037"/>
                </a:cubicBezTo>
                <a:cubicBezTo>
                  <a:pt x="6664822" y="1157037"/>
                  <a:pt x="6667292" y="1157037"/>
                  <a:pt x="6669763" y="1157037"/>
                </a:cubicBezTo>
                <a:cubicBezTo>
                  <a:pt x="6647528" y="1157037"/>
                  <a:pt x="6632705" y="1157037"/>
                  <a:pt x="6632705" y="1129861"/>
                </a:cubicBezTo>
                <a:cubicBezTo>
                  <a:pt x="6635175" y="1129861"/>
                  <a:pt x="6637646" y="1132332"/>
                  <a:pt x="6640116" y="1132332"/>
                </a:cubicBezTo>
                <a:cubicBezTo>
                  <a:pt x="6640116" y="1129861"/>
                  <a:pt x="6640116" y="1127391"/>
                  <a:pt x="6640116" y="1124920"/>
                </a:cubicBezTo>
                <a:cubicBezTo>
                  <a:pt x="6642587" y="1124920"/>
                  <a:pt x="6647528" y="1124920"/>
                  <a:pt x="6649999" y="1127391"/>
                </a:cubicBezTo>
                <a:cubicBezTo>
                  <a:pt x="6637646" y="1119979"/>
                  <a:pt x="6617881" y="1110097"/>
                  <a:pt x="6640116" y="1090333"/>
                </a:cubicBezTo>
                <a:cubicBezTo>
                  <a:pt x="6635175" y="1095274"/>
                  <a:pt x="6630234" y="1102685"/>
                  <a:pt x="6625293" y="1107627"/>
                </a:cubicBezTo>
                <a:cubicBezTo>
                  <a:pt x="6625293" y="1100215"/>
                  <a:pt x="6625293" y="1092803"/>
                  <a:pt x="6625293" y="1082921"/>
                </a:cubicBezTo>
                <a:cubicBezTo>
                  <a:pt x="6615411" y="1090333"/>
                  <a:pt x="6615411" y="1087862"/>
                  <a:pt x="6607999" y="1092803"/>
                </a:cubicBezTo>
                <a:cubicBezTo>
                  <a:pt x="6607999" y="1085392"/>
                  <a:pt x="6603058" y="1080451"/>
                  <a:pt x="6603058" y="1073038"/>
                </a:cubicBezTo>
                <a:cubicBezTo>
                  <a:pt x="6600588" y="1077980"/>
                  <a:pt x="6598117" y="1082921"/>
                  <a:pt x="6598117" y="1087862"/>
                </a:cubicBezTo>
                <a:cubicBezTo>
                  <a:pt x="6598117" y="1085392"/>
                  <a:pt x="6595647" y="1082921"/>
                  <a:pt x="6595647" y="1080451"/>
                </a:cubicBezTo>
                <a:cubicBezTo>
                  <a:pt x="6575883" y="1110097"/>
                  <a:pt x="6548707" y="1023628"/>
                  <a:pt x="6590705" y="1028569"/>
                </a:cubicBezTo>
                <a:cubicBezTo>
                  <a:pt x="6593176" y="1033510"/>
                  <a:pt x="6590705" y="1031040"/>
                  <a:pt x="6593176" y="1035981"/>
                </a:cubicBezTo>
                <a:cubicBezTo>
                  <a:pt x="6600588" y="1013745"/>
                  <a:pt x="6600588" y="998922"/>
                  <a:pt x="6612941" y="981628"/>
                </a:cubicBezTo>
                <a:cubicBezTo>
                  <a:pt x="6610470" y="984100"/>
                  <a:pt x="6607999" y="984100"/>
                  <a:pt x="6607999" y="986569"/>
                </a:cubicBezTo>
                <a:cubicBezTo>
                  <a:pt x="6607999" y="989040"/>
                  <a:pt x="6605529" y="971747"/>
                  <a:pt x="6607999" y="976688"/>
                </a:cubicBezTo>
                <a:cubicBezTo>
                  <a:pt x="6578353" y="969275"/>
                  <a:pt x="6607999" y="949511"/>
                  <a:pt x="6622823" y="947040"/>
                </a:cubicBezTo>
                <a:cubicBezTo>
                  <a:pt x="6620352" y="944570"/>
                  <a:pt x="6617881" y="944570"/>
                  <a:pt x="6615411" y="944570"/>
                </a:cubicBezTo>
                <a:cubicBezTo>
                  <a:pt x="6612941" y="939630"/>
                  <a:pt x="6612941" y="922335"/>
                  <a:pt x="6630234" y="914923"/>
                </a:cubicBezTo>
                <a:cubicBezTo>
                  <a:pt x="6649999" y="917394"/>
                  <a:pt x="6659881" y="907512"/>
                  <a:pt x="6679645" y="909982"/>
                </a:cubicBezTo>
                <a:close/>
                <a:moveTo>
                  <a:pt x="7140290" y="899096"/>
                </a:moveTo>
                <a:cubicBezTo>
                  <a:pt x="7143477" y="898207"/>
                  <a:pt x="7146278" y="898606"/>
                  <a:pt x="7147928" y="900371"/>
                </a:cubicBezTo>
                <a:cubicBezTo>
                  <a:pt x="7150128" y="902726"/>
                  <a:pt x="7150282" y="907513"/>
                  <a:pt x="7146576" y="914924"/>
                </a:cubicBezTo>
                <a:cubicBezTo>
                  <a:pt x="7156459" y="914924"/>
                  <a:pt x="7156459" y="919866"/>
                  <a:pt x="7161400" y="922336"/>
                </a:cubicBezTo>
                <a:cubicBezTo>
                  <a:pt x="7149047" y="927277"/>
                  <a:pt x="7141636" y="932219"/>
                  <a:pt x="7129283" y="937160"/>
                </a:cubicBezTo>
                <a:cubicBezTo>
                  <a:pt x="7129283" y="934689"/>
                  <a:pt x="7126812" y="932219"/>
                  <a:pt x="7126812" y="929748"/>
                </a:cubicBezTo>
                <a:cubicBezTo>
                  <a:pt x="7129283" y="934689"/>
                  <a:pt x="7124342" y="937160"/>
                  <a:pt x="7121871" y="939630"/>
                </a:cubicBezTo>
                <a:cubicBezTo>
                  <a:pt x="7117702" y="916006"/>
                  <a:pt x="7130731" y="901761"/>
                  <a:pt x="7140290" y="899096"/>
                </a:cubicBezTo>
                <a:close/>
                <a:moveTo>
                  <a:pt x="2620556" y="873851"/>
                </a:moveTo>
                <a:cubicBezTo>
                  <a:pt x="2634143" y="875395"/>
                  <a:pt x="2651438" y="882807"/>
                  <a:pt x="2662555" y="880336"/>
                </a:cubicBezTo>
                <a:cubicBezTo>
                  <a:pt x="2692201" y="870453"/>
                  <a:pt x="2716908" y="900100"/>
                  <a:pt x="2729260" y="924805"/>
                </a:cubicBezTo>
                <a:cubicBezTo>
                  <a:pt x="2761378" y="981629"/>
                  <a:pt x="2719377" y="951982"/>
                  <a:pt x="2679849" y="959394"/>
                </a:cubicBezTo>
                <a:cubicBezTo>
                  <a:pt x="2652674" y="964335"/>
                  <a:pt x="2647732" y="986570"/>
                  <a:pt x="2627967" y="956923"/>
                </a:cubicBezTo>
                <a:cubicBezTo>
                  <a:pt x="2625497" y="951982"/>
                  <a:pt x="2618085" y="927276"/>
                  <a:pt x="2615615" y="924805"/>
                </a:cubicBezTo>
                <a:cubicBezTo>
                  <a:pt x="2613144" y="917394"/>
                  <a:pt x="2603262" y="914923"/>
                  <a:pt x="2600792" y="902570"/>
                </a:cubicBezTo>
                <a:cubicBezTo>
                  <a:pt x="2597086" y="876630"/>
                  <a:pt x="2606968" y="872307"/>
                  <a:pt x="2620556" y="873851"/>
                </a:cubicBezTo>
                <a:close/>
                <a:moveTo>
                  <a:pt x="1878779" y="867636"/>
                </a:moveTo>
                <a:cubicBezTo>
                  <a:pt x="1898698" y="876785"/>
                  <a:pt x="1893602" y="910601"/>
                  <a:pt x="1884337" y="934689"/>
                </a:cubicBezTo>
                <a:cubicBezTo>
                  <a:pt x="1884337" y="942101"/>
                  <a:pt x="1879396" y="949512"/>
                  <a:pt x="1871984" y="954453"/>
                </a:cubicBezTo>
                <a:cubicBezTo>
                  <a:pt x="1852220" y="927277"/>
                  <a:pt x="1795397" y="882807"/>
                  <a:pt x="1849749" y="867983"/>
                </a:cubicBezTo>
                <a:cubicBezTo>
                  <a:pt x="1862720" y="864277"/>
                  <a:pt x="1872139" y="864587"/>
                  <a:pt x="1878779" y="867636"/>
                </a:cubicBezTo>
                <a:close/>
                <a:moveTo>
                  <a:pt x="2103984" y="849878"/>
                </a:moveTo>
                <a:cubicBezTo>
                  <a:pt x="2107613" y="848836"/>
                  <a:pt x="2111010" y="848836"/>
                  <a:pt x="2114098" y="850689"/>
                </a:cubicBezTo>
                <a:cubicBezTo>
                  <a:pt x="2131392" y="860571"/>
                  <a:pt x="2123980" y="880335"/>
                  <a:pt x="2109157" y="887747"/>
                </a:cubicBezTo>
                <a:cubicBezTo>
                  <a:pt x="2119039" y="895159"/>
                  <a:pt x="2111627" y="897629"/>
                  <a:pt x="2119039" y="907511"/>
                </a:cubicBezTo>
                <a:cubicBezTo>
                  <a:pt x="2104216" y="907511"/>
                  <a:pt x="2086922" y="937158"/>
                  <a:pt x="2084452" y="951981"/>
                </a:cubicBezTo>
                <a:cubicBezTo>
                  <a:pt x="2106686" y="914923"/>
                  <a:pt x="2123980" y="961863"/>
                  <a:pt x="2121510" y="981628"/>
                </a:cubicBezTo>
                <a:cubicBezTo>
                  <a:pt x="2128921" y="974217"/>
                  <a:pt x="2131392" y="974217"/>
                  <a:pt x="2136333" y="966804"/>
                </a:cubicBezTo>
                <a:cubicBezTo>
                  <a:pt x="2146215" y="989039"/>
                  <a:pt x="2146215" y="1018686"/>
                  <a:pt x="2136333" y="1038451"/>
                </a:cubicBezTo>
                <a:cubicBezTo>
                  <a:pt x="2153627" y="1053274"/>
                  <a:pt x="2121510" y="1082921"/>
                  <a:pt x="2094334" y="1075509"/>
                </a:cubicBezTo>
                <a:cubicBezTo>
                  <a:pt x="2104216" y="1090332"/>
                  <a:pt x="2086922" y="1119979"/>
                  <a:pt x="2077040" y="1097744"/>
                </a:cubicBezTo>
                <a:cubicBezTo>
                  <a:pt x="2072099" y="1100215"/>
                  <a:pt x="2072099" y="1102685"/>
                  <a:pt x="2067158" y="1102685"/>
                </a:cubicBezTo>
                <a:cubicBezTo>
                  <a:pt x="2059746" y="1087862"/>
                  <a:pt x="2052334" y="1065627"/>
                  <a:pt x="2035041" y="1053274"/>
                </a:cubicBezTo>
                <a:cubicBezTo>
                  <a:pt x="2032570" y="1040922"/>
                  <a:pt x="2025157" y="1028569"/>
                  <a:pt x="2015276" y="1033510"/>
                </a:cubicBezTo>
                <a:cubicBezTo>
                  <a:pt x="2007865" y="1006333"/>
                  <a:pt x="2005394" y="1033510"/>
                  <a:pt x="1995512" y="1023628"/>
                </a:cubicBezTo>
                <a:cubicBezTo>
                  <a:pt x="1990570" y="1018686"/>
                  <a:pt x="1988100" y="1011274"/>
                  <a:pt x="1983159" y="1003862"/>
                </a:cubicBezTo>
                <a:cubicBezTo>
                  <a:pt x="1973276" y="991510"/>
                  <a:pt x="1946100" y="942100"/>
                  <a:pt x="1980689" y="947040"/>
                </a:cubicBezTo>
                <a:cubicBezTo>
                  <a:pt x="1990570" y="949511"/>
                  <a:pt x="1993041" y="971745"/>
                  <a:pt x="2000453" y="974217"/>
                </a:cubicBezTo>
                <a:cubicBezTo>
                  <a:pt x="2015276" y="981628"/>
                  <a:pt x="2035041" y="974217"/>
                  <a:pt x="2027629" y="951981"/>
                </a:cubicBezTo>
                <a:cubicBezTo>
                  <a:pt x="2030100" y="954452"/>
                  <a:pt x="2030100" y="954452"/>
                  <a:pt x="2032570" y="956922"/>
                </a:cubicBezTo>
                <a:cubicBezTo>
                  <a:pt x="2032570" y="949511"/>
                  <a:pt x="2010335" y="907511"/>
                  <a:pt x="2037511" y="927276"/>
                </a:cubicBezTo>
                <a:cubicBezTo>
                  <a:pt x="2035041" y="919864"/>
                  <a:pt x="2032570" y="912452"/>
                  <a:pt x="2027629" y="907511"/>
                </a:cubicBezTo>
                <a:cubicBezTo>
                  <a:pt x="2005394" y="951981"/>
                  <a:pt x="1983159" y="853160"/>
                  <a:pt x="2017747" y="900100"/>
                </a:cubicBezTo>
                <a:cubicBezTo>
                  <a:pt x="2017747" y="890218"/>
                  <a:pt x="2002924" y="877865"/>
                  <a:pt x="2002924" y="877865"/>
                </a:cubicBezTo>
                <a:cubicBezTo>
                  <a:pt x="2005394" y="863042"/>
                  <a:pt x="2015276" y="850689"/>
                  <a:pt x="2032570" y="867983"/>
                </a:cubicBezTo>
                <a:cubicBezTo>
                  <a:pt x="2007865" y="833395"/>
                  <a:pt x="2054805" y="865512"/>
                  <a:pt x="2067158" y="865512"/>
                </a:cubicBezTo>
                <a:cubicBezTo>
                  <a:pt x="2080129" y="865512"/>
                  <a:pt x="2093099" y="853005"/>
                  <a:pt x="2103984" y="849878"/>
                </a:cubicBezTo>
                <a:close/>
                <a:moveTo>
                  <a:pt x="2433102" y="844513"/>
                </a:moveTo>
                <a:cubicBezTo>
                  <a:pt x="2453175" y="841425"/>
                  <a:pt x="2469851" y="845748"/>
                  <a:pt x="2467380" y="865513"/>
                </a:cubicBezTo>
                <a:cubicBezTo>
                  <a:pt x="2464910" y="885277"/>
                  <a:pt x="2437733" y="912453"/>
                  <a:pt x="2430323" y="932217"/>
                </a:cubicBezTo>
                <a:cubicBezTo>
                  <a:pt x="2417969" y="964334"/>
                  <a:pt x="2427851" y="969275"/>
                  <a:pt x="2430323" y="998922"/>
                </a:cubicBezTo>
                <a:cubicBezTo>
                  <a:pt x="2432792" y="1031039"/>
                  <a:pt x="2425381" y="1038450"/>
                  <a:pt x="2447616" y="1065626"/>
                </a:cubicBezTo>
                <a:cubicBezTo>
                  <a:pt x="2457499" y="1080449"/>
                  <a:pt x="2469851" y="1082920"/>
                  <a:pt x="2472321" y="1100214"/>
                </a:cubicBezTo>
                <a:cubicBezTo>
                  <a:pt x="2455027" y="1100214"/>
                  <a:pt x="2435264" y="1110096"/>
                  <a:pt x="2422910" y="1124919"/>
                </a:cubicBezTo>
                <a:cubicBezTo>
                  <a:pt x="2437733" y="1122449"/>
                  <a:pt x="2452558" y="1110096"/>
                  <a:pt x="2469851" y="1110096"/>
                </a:cubicBezTo>
                <a:cubicBezTo>
                  <a:pt x="2469851" y="1115037"/>
                  <a:pt x="2472321" y="1129860"/>
                  <a:pt x="2472321" y="1132331"/>
                </a:cubicBezTo>
                <a:cubicBezTo>
                  <a:pt x="2477262" y="1124919"/>
                  <a:pt x="2487145" y="1085391"/>
                  <a:pt x="2482204" y="1075508"/>
                </a:cubicBezTo>
                <a:cubicBezTo>
                  <a:pt x="2477262" y="1065626"/>
                  <a:pt x="2462439" y="1068097"/>
                  <a:pt x="2452558" y="1055744"/>
                </a:cubicBezTo>
                <a:cubicBezTo>
                  <a:pt x="2427851" y="1023627"/>
                  <a:pt x="2477262" y="1021157"/>
                  <a:pt x="2474791" y="993981"/>
                </a:cubicBezTo>
                <a:cubicBezTo>
                  <a:pt x="2457499" y="1001392"/>
                  <a:pt x="2442675" y="971746"/>
                  <a:pt x="2450086" y="954452"/>
                </a:cubicBezTo>
                <a:cubicBezTo>
                  <a:pt x="2464910" y="924805"/>
                  <a:pt x="2477262" y="959393"/>
                  <a:pt x="2501967" y="959393"/>
                </a:cubicBezTo>
                <a:cubicBezTo>
                  <a:pt x="2487145" y="949511"/>
                  <a:pt x="2472321" y="939629"/>
                  <a:pt x="2457499" y="929747"/>
                </a:cubicBezTo>
                <a:cubicBezTo>
                  <a:pt x="2469851" y="922335"/>
                  <a:pt x="2489615" y="932217"/>
                  <a:pt x="2506908" y="937158"/>
                </a:cubicBezTo>
                <a:cubicBezTo>
                  <a:pt x="2501967" y="929747"/>
                  <a:pt x="2469851" y="924805"/>
                  <a:pt x="2469851" y="909982"/>
                </a:cubicBezTo>
                <a:cubicBezTo>
                  <a:pt x="2469851" y="892688"/>
                  <a:pt x="2487145" y="909982"/>
                  <a:pt x="2492086" y="914923"/>
                </a:cubicBezTo>
                <a:cubicBezTo>
                  <a:pt x="2477262" y="890218"/>
                  <a:pt x="2504439" y="882806"/>
                  <a:pt x="2511849" y="907512"/>
                </a:cubicBezTo>
                <a:cubicBezTo>
                  <a:pt x="2506908" y="900100"/>
                  <a:pt x="2509380" y="895159"/>
                  <a:pt x="2504439" y="887747"/>
                </a:cubicBezTo>
                <a:cubicBezTo>
                  <a:pt x="2519262" y="872924"/>
                  <a:pt x="2543967" y="858101"/>
                  <a:pt x="2563732" y="863042"/>
                </a:cubicBezTo>
                <a:cubicBezTo>
                  <a:pt x="2581026" y="867983"/>
                  <a:pt x="2598319" y="892688"/>
                  <a:pt x="2578554" y="912453"/>
                </a:cubicBezTo>
                <a:cubicBezTo>
                  <a:pt x="2610672" y="917394"/>
                  <a:pt x="2598319" y="934688"/>
                  <a:pt x="2600790" y="951981"/>
                </a:cubicBezTo>
                <a:cubicBezTo>
                  <a:pt x="2603261" y="971746"/>
                  <a:pt x="2605731" y="966805"/>
                  <a:pt x="2603261" y="993981"/>
                </a:cubicBezTo>
                <a:cubicBezTo>
                  <a:pt x="2600790" y="1011274"/>
                  <a:pt x="2588437" y="1018686"/>
                  <a:pt x="2603261" y="1028568"/>
                </a:cubicBezTo>
                <a:cubicBezTo>
                  <a:pt x="2590908" y="1033509"/>
                  <a:pt x="2590908" y="1031039"/>
                  <a:pt x="2593378" y="1045862"/>
                </a:cubicBezTo>
                <a:cubicBezTo>
                  <a:pt x="2610672" y="1035980"/>
                  <a:pt x="2623025" y="1008804"/>
                  <a:pt x="2625495" y="989040"/>
                </a:cubicBezTo>
                <a:cubicBezTo>
                  <a:pt x="2625495" y="1003863"/>
                  <a:pt x="2627966" y="1013745"/>
                  <a:pt x="2640319" y="1001392"/>
                </a:cubicBezTo>
                <a:cubicBezTo>
                  <a:pt x="2642789" y="1006333"/>
                  <a:pt x="2647730" y="1011274"/>
                  <a:pt x="2650201" y="1016215"/>
                </a:cubicBezTo>
                <a:cubicBezTo>
                  <a:pt x="2657612" y="1013745"/>
                  <a:pt x="2665024" y="1008804"/>
                  <a:pt x="2672436" y="1006333"/>
                </a:cubicBezTo>
                <a:cubicBezTo>
                  <a:pt x="2645260" y="984098"/>
                  <a:pt x="2692200" y="966805"/>
                  <a:pt x="2711964" y="969275"/>
                </a:cubicBezTo>
                <a:cubicBezTo>
                  <a:pt x="2726788" y="971746"/>
                  <a:pt x="2756434" y="989040"/>
                  <a:pt x="2761375" y="996451"/>
                </a:cubicBezTo>
                <a:cubicBezTo>
                  <a:pt x="2771257" y="1008804"/>
                  <a:pt x="2771257" y="1026098"/>
                  <a:pt x="2776198" y="1033509"/>
                </a:cubicBezTo>
                <a:cubicBezTo>
                  <a:pt x="2781139" y="1040921"/>
                  <a:pt x="2795963" y="1028568"/>
                  <a:pt x="2795963" y="1048332"/>
                </a:cubicBezTo>
                <a:cubicBezTo>
                  <a:pt x="2795963" y="1058215"/>
                  <a:pt x="2778669" y="1070567"/>
                  <a:pt x="2773728" y="1073038"/>
                </a:cubicBezTo>
                <a:cubicBezTo>
                  <a:pt x="2778669" y="1070567"/>
                  <a:pt x="2781139" y="1070567"/>
                  <a:pt x="2783610" y="1068097"/>
                </a:cubicBezTo>
                <a:cubicBezTo>
                  <a:pt x="2783610" y="1070567"/>
                  <a:pt x="2783610" y="1075508"/>
                  <a:pt x="2783610" y="1077979"/>
                </a:cubicBezTo>
                <a:cubicBezTo>
                  <a:pt x="2791022" y="1065626"/>
                  <a:pt x="2805845" y="1060685"/>
                  <a:pt x="2820668" y="1060685"/>
                </a:cubicBezTo>
                <a:cubicBezTo>
                  <a:pt x="2818198" y="1070567"/>
                  <a:pt x="2810786" y="1082920"/>
                  <a:pt x="2805845" y="1092802"/>
                </a:cubicBezTo>
                <a:cubicBezTo>
                  <a:pt x="2810786" y="1085391"/>
                  <a:pt x="2813257" y="1085391"/>
                  <a:pt x="2818198" y="1082920"/>
                </a:cubicBezTo>
                <a:cubicBezTo>
                  <a:pt x="2815727" y="1097743"/>
                  <a:pt x="2820668" y="1105155"/>
                  <a:pt x="2828080" y="1107625"/>
                </a:cubicBezTo>
                <a:cubicBezTo>
                  <a:pt x="2818198" y="1075508"/>
                  <a:pt x="2845373" y="1095273"/>
                  <a:pt x="2850315" y="1070567"/>
                </a:cubicBezTo>
                <a:cubicBezTo>
                  <a:pt x="2862667" y="1085391"/>
                  <a:pt x="2887374" y="1087861"/>
                  <a:pt x="2892314" y="1107625"/>
                </a:cubicBezTo>
                <a:cubicBezTo>
                  <a:pt x="2894785" y="1127390"/>
                  <a:pt x="2882433" y="1134801"/>
                  <a:pt x="2862667" y="1132331"/>
                </a:cubicBezTo>
                <a:cubicBezTo>
                  <a:pt x="2892314" y="1144683"/>
                  <a:pt x="2919490" y="1119978"/>
                  <a:pt x="2899726" y="1169389"/>
                </a:cubicBezTo>
                <a:cubicBezTo>
                  <a:pt x="2909609" y="1161977"/>
                  <a:pt x="2919490" y="1157036"/>
                  <a:pt x="2929372" y="1152095"/>
                </a:cubicBezTo>
                <a:cubicBezTo>
                  <a:pt x="2921961" y="1161977"/>
                  <a:pt x="2917020" y="1171859"/>
                  <a:pt x="2914549" y="1181742"/>
                </a:cubicBezTo>
                <a:cubicBezTo>
                  <a:pt x="2929372" y="1157036"/>
                  <a:pt x="2983725" y="1157036"/>
                  <a:pt x="2971372" y="1194094"/>
                </a:cubicBezTo>
                <a:cubicBezTo>
                  <a:pt x="2971372" y="1191624"/>
                  <a:pt x="2968901" y="1189153"/>
                  <a:pt x="2966431" y="1186683"/>
                </a:cubicBezTo>
                <a:cubicBezTo>
                  <a:pt x="2961490" y="1199035"/>
                  <a:pt x="2949137" y="1203976"/>
                  <a:pt x="2936785" y="1211388"/>
                </a:cubicBezTo>
                <a:cubicBezTo>
                  <a:pt x="2936785" y="1213859"/>
                  <a:pt x="2939255" y="1213859"/>
                  <a:pt x="2939255" y="1216329"/>
                </a:cubicBezTo>
                <a:cubicBezTo>
                  <a:pt x="2949137" y="1211388"/>
                  <a:pt x="2956549" y="1213859"/>
                  <a:pt x="2966431" y="1211388"/>
                </a:cubicBezTo>
                <a:cubicBezTo>
                  <a:pt x="2963959" y="1218800"/>
                  <a:pt x="2963959" y="1223741"/>
                  <a:pt x="2956549" y="1231152"/>
                </a:cubicBezTo>
                <a:cubicBezTo>
                  <a:pt x="2971372" y="1231152"/>
                  <a:pt x="2978784" y="1216329"/>
                  <a:pt x="2981253" y="1201506"/>
                </a:cubicBezTo>
                <a:cubicBezTo>
                  <a:pt x="2991136" y="1206447"/>
                  <a:pt x="3005960" y="1221270"/>
                  <a:pt x="3008429" y="1233623"/>
                </a:cubicBezTo>
                <a:cubicBezTo>
                  <a:pt x="3010901" y="1253387"/>
                  <a:pt x="3010901" y="1238564"/>
                  <a:pt x="3001019" y="1245976"/>
                </a:cubicBezTo>
                <a:cubicBezTo>
                  <a:pt x="2991136" y="1253387"/>
                  <a:pt x="2971372" y="1258328"/>
                  <a:pt x="2961490" y="1265740"/>
                </a:cubicBezTo>
                <a:cubicBezTo>
                  <a:pt x="2971372" y="1268210"/>
                  <a:pt x="2968901" y="1265740"/>
                  <a:pt x="2981253" y="1275622"/>
                </a:cubicBezTo>
                <a:cubicBezTo>
                  <a:pt x="2986194" y="1270681"/>
                  <a:pt x="3038077" y="1273152"/>
                  <a:pt x="3033136" y="1292916"/>
                </a:cubicBezTo>
                <a:cubicBezTo>
                  <a:pt x="3030664" y="1305269"/>
                  <a:pt x="2993607" y="1295386"/>
                  <a:pt x="2986194" y="1287975"/>
                </a:cubicBezTo>
                <a:cubicBezTo>
                  <a:pt x="2978784" y="1292916"/>
                  <a:pt x="2983725" y="1290445"/>
                  <a:pt x="2971372" y="1295386"/>
                </a:cubicBezTo>
                <a:cubicBezTo>
                  <a:pt x="2971372" y="1297857"/>
                  <a:pt x="2971372" y="1297857"/>
                  <a:pt x="2971372" y="1300327"/>
                </a:cubicBezTo>
                <a:cubicBezTo>
                  <a:pt x="2983725" y="1302798"/>
                  <a:pt x="2988666" y="1305269"/>
                  <a:pt x="2993607" y="1315151"/>
                </a:cubicBezTo>
                <a:cubicBezTo>
                  <a:pt x="2991136" y="1315151"/>
                  <a:pt x="2986194" y="1315151"/>
                  <a:pt x="2983725" y="1315151"/>
                </a:cubicBezTo>
                <a:cubicBezTo>
                  <a:pt x="2986194" y="1322562"/>
                  <a:pt x="2988666" y="1332444"/>
                  <a:pt x="2996077" y="1337386"/>
                </a:cubicBezTo>
                <a:cubicBezTo>
                  <a:pt x="2983725" y="1337386"/>
                  <a:pt x="2986194" y="1342327"/>
                  <a:pt x="2976313" y="1342327"/>
                </a:cubicBezTo>
                <a:cubicBezTo>
                  <a:pt x="2988666" y="1349738"/>
                  <a:pt x="3005960" y="1349738"/>
                  <a:pt x="3018312" y="1357150"/>
                </a:cubicBezTo>
                <a:cubicBezTo>
                  <a:pt x="3033136" y="1364561"/>
                  <a:pt x="3015842" y="1369503"/>
                  <a:pt x="3023253" y="1376914"/>
                </a:cubicBezTo>
                <a:cubicBezTo>
                  <a:pt x="3028194" y="1381855"/>
                  <a:pt x="3035606" y="1371973"/>
                  <a:pt x="3043018" y="1379385"/>
                </a:cubicBezTo>
                <a:cubicBezTo>
                  <a:pt x="3045488" y="1381855"/>
                  <a:pt x="3045488" y="1389267"/>
                  <a:pt x="3040547" y="1386796"/>
                </a:cubicBezTo>
                <a:cubicBezTo>
                  <a:pt x="3038077" y="1386796"/>
                  <a:pt x="3045488" y="1399149"/>
                  <a:pt x="3047959" y="1401620"/>
                </a:cubicBezTo>
                <a:cubicBezTo>
                  <a:pt x="3055370" y="1391737"/>
                  <a:pt x="3065253" y="1389267"/>
                  <a:pt x="3077605" y="1389267"/>
                </a:cubicBezTo>
                <a:cubicBezTo>
                  <a:pt x="3067723" y="1413972"/>
                  <a:pt x="3085017" y="1399149"/>
                  <a:pt x="3094899" y="1411502"/>
                </a:cubicBezTo>
                <a:cubicBezTo>
                  <a:pt x="3104781" y="1423854"/>
                  <a:pt x="3117134" y="1441148"/>
                  <a:pt x="3099840" y="1448560"/>
                </a:cubicBezTo>
                <a:cubicBezTo>
                  <a:pt x="3102311" y="1451030"/>
                  <a:pt x="3104781" y="1451030"/>
                  <a:pt x="3107252" y="1451030"/>
                </a:cubicBezTo>
                <a:cubicBezTo>
                  <a:pt x="3104781" y="1453501"/>
                  <a:pt x="3104781" y="1453501"/>
                  <a:pt x="3102311" y="1455971"/>
                </a:cubicBezTo>
                <a:cubicBezTo>
                  <a:pt x="3129487" y="1458442"/>
                  <a:pt x="3149251" y="1441148"/>
                  <a:pt x="3129487" y="1480677"/>
                </a:cubicBezTo>
                <a:cubicBezTo>
                  <a:pt x="3183838" y="1451030"/>
                  <a:pt x="3208544" y="1542440"/>
                  <a:pt x="3151722" y="1525147"/>
                </a:cubicBezTo>
                <a:cubicBezTo>
                  <a:pt x="3156663" y="1525147"/>
                  <a:pt x="3159133" y="1527617"/>
                  <a:pt x="3161604" y="1527617"/>
                </a:cubicBezTo>
                <a:cubicBezTo>
                  <a:pt x="3164074" y="1525147"/>
                  <a:pt x="3151722" y="1542440"/>
                  <a:pt x="3154192" y="1535029"/>
                </a:cubicBezTo>
                <a:cubicBezTo>
                  <a:pt x="3151722" y="1537499"/>
                  <a:pt x="3151722" y="1539970"/>
                  <a:pt x="3151722" y="1542440"/>
                </a:cubicBezTo>
                <a:cubicBezTo>
                  <a:pt x="3164074" y="1539970"/>
                  <a:pt x="3159133" y="1544911"/>
                  <a:pt x="3166545" y="1547381"/>
                </a:cubicBezTo>
                <a:cubicBezTo>
                  <a:pt x="3154192" y="1557264"/>
                  <a:pt x="3149251" y="1596792"/>
                  <a:pt x="3127016" y="1567146"/>
                </a:cubicBezTo>
                <a:cubicBezTo>
                  <a:pt x="3127016" y="1596792"/>
                  <a:pt x="3127016" y="1601733"/>
                  <a:pt x="3122075" y="1628909"/>
                </a:cubicBezTo>
                <a:cubicBezTo>
                  <a:pt x="3117134" y="1621498"/>
                  <a:pt x="3109722" y="1621498"/>
                  <a:pt x="3107252" y="1619027"/>
                </a:cubicBezTo>
                <a:cubicBezTo>
                  <a:pt x="3104781" y="1616557"/>
                  <a:pt x="3104781" y="1611615"/>
                  <a:pt x="3102311" y="1606674"/>
                </a:cubicBezTo>
                <a:cubicBezTo>
                  <a:pt x="3087487" y="1614086"/>
                  <a:pt x="3087487" y="1601733"/>
                  <a:pt x="3089958" y="1589381"/>
                </a:cubicBezTo>
                <a:cubicBezTo>
                  <a:pt x="3072664" y="1596792"/>
                  <a:pt x="3065253" y="1567146"/>
                  <a:pt x="3070194" y="1552323"/>
                </a:cubicBezTo>
                <a:cubicBezTo>
                  <a:pt x="3050429" y="1559734"/>
                  <a:pt x="3043018" y="1532558"/>
                  <a:pt x="3020783" y="1527617"/>
                </a:cubicBezTo>
                <a:cubicBezTo>
                  <a:pt x="3025723" y="1515264"/>
                  <a:pt x="3023253" y="1515264"/>
                  <a:pt x="3010901" y="1507853"/>
                </a:cubicBezTo>
                <a:cubicBezTo>
                  <a:pt x="3008429" y="1510323"/>
                  <a:pt x="3008429" y="1510323"/>
                  <a:pt x="3005960" y="1512794"/>
                </a:cubicBezTo>
                <a:cubicBezTo>
                  <a:pt x="3008429" y="1515264"/>
                  <a:pt x="3010901" y="1517735"/>
                  <a:pt x="3013371" y="1520206"/>
                </a:cubicBezTo>
                <a:cubicBezTo>
                  <a:pt x="3010901" y="1520206"/>
                  <a:pt x="3010901" y="1520206"/>
                  <a:pt x="3008429" y="1520206"/>
                </a:cubicBezTo>
                <a:cubicBezTo>
                  <a:pt x="3010901" y="1522676"/>
                  <a:pt x="3010901" y="1527617"/>
                  <a:pt x="3013371" y="1530088"/>
                </a:cubicBezTo>
                <a:cubicBezTo>
                  <a:pt x="3008429" y="1525147"/>
                  <a:pt x="2996077" y="1520206"/>
                  <a:pt x="2991136" y="1517735"/>
                </a:cubicBezTo>
                <a:cubicBezTo>
                  <a:pt x="2991136" y="1517735"/>
                  <a:pt x="2993607" y="1520206"/>
                  <a:pt x="2993607" y="1522676"/>
                </a:cubicBezTo>
                <a:cubicBezTo>
                  <a:pt x="2991136" y="1522676"/>
                  <a:pt x="2986194" y="1522676"/>
                  <a:pt x="2983725" y="1522676"/>
                </a:cubicBezTo>
                <a:cubicBezTo>
                  <a:pt x="2991136" y="1539970"/>
                  <a:pt x="3008429" y="1535029"/>
                  <a:pt x="3013371" y="1554793"/>
                </a:cubicBezTo>
                <a:cubicBezTo>
                  <a:pt x="2996077" y="1554793"/>
                  <a:pt x="2988666" y="1564675"/>
                  <a:pt x="2991136" y="1581969"/>
                </a:cubicBezTo>
                <a:cubicBezTo>
                  <a:pt x="3001019" y="1577028"/>
                  <a:pt x="3003488" y="1581969"/>
                  <a:pt x="3010901" y="1579498"/>
                </a:cubicBezTo>
                <a:cubicBezTo>
                  <a:pt x="3013371" y="1601733"/>
                  <a:pt x="3025723" y="1606674"/>
                  <a:pt x="3028194" y="1636321"/>
                </a:cubicBezTo>
                <a:cubicBezTo>
                  <a:pt x="3038077" y="1623968"/>
                  <a:pt x="3030664" y="1631380"/>
                  <a:pt x="3045488" y="1626439"/>
                </a:cubicBezTo>
                <a:cubicBezTo>
                  <a:pt x="3043018" y="1631380"/>
                  <a:pt x="3040547" y="1633850"/>
                  <a:pt x="3038077" y="1636321"/>
                </a:cubicBezTo>
                <a:cubicBezTo>
                  <a:pt x="3040547" y="1636321"/>
                  <a:pt x="3040547" y="1638791"/>
                  <a:pt x="3043018" y="1638791"/>
                </a:cubicBezTo>
                <a:cubicBezTo>
                  <a:pt x="3057841" y="1626439"/>
                  <a:pt x="3062782" y="1633850"/>
                  <a:pt x="3060312" y="1651144"/>
                </a:cubicBezTo>
                <a:cubicBezTo>
                  <a:pt x="3062782" y="1648674"/>
                  <a:pt x="3065253" y="1646203"/>
                  <a:pt x="3067723" y="1643733"/>
                </a:cubicBezTo>
                <a:cubicBezTo>
                  <a:pt x="3070194" y="1646203"/>
                  <a:pt x="3067723" y="1651144"/>
                  <a:pt x="3070194" y="1653615"/>
                </a:cubicBezTo>
                <a:cubicBezTo>
                  <a:pt x="3087487" y="1656085"/>
                  <a:pt x="3072664" y="1656085"/>
                  <a:pt x="3077605" y="1668438"/>
                </a:cubicBezTo>
                <a:cubicBezTo>
                  <a:pt x="3075135" y="1668438"/>
                  <a:pt x="3067723" y="1670908"/>
                  <a:pt x="3070194" y="1675849"/>
                </a:cubicBezTo>
                <a:cubicBezTo>
                  <a:pt x="3072664" y="1680791"/>
                  <a:pt x="3082546" y="1683261"/>
                  <a:pt x="3082546" y="1688202"/>
                </a:cubicBezTo>
                <a:cubicBezTo>
                  <a:pt x="3085017" y="1700555"/>
                  <a:pt x="3092428" y="1715378"/>
                  <a:pt x="3092428" y="1737613"/>
                </a:cubicBezTo>
                <a:cubicBezTo>
                  <a:pt x="3087487" y="1732672"/>
                  <a:pt x="3085017" y="1730201"/>
                  <a:pt x="3080076" y="1725260"/>
                </a:cubicBezTo>
                <a:cubicBezTo>
                  <a:pt x="3075135" y="1747495"/>
                  <a:pt x="3092428" y="1752436"/>
                  <a:pt x="3094899" y="1767260"/>
                </a:cubicBezTo>
                <a:cubicBezTo>
                  <a:pt x="3089958" y="1764789"/>
                  <a:pt x="3085017" y="1762318"/>
                  <a:pt x="3080076" y="1759848"/>
                </a:cubicBezTo>
                <a:cubicBezTo>
                  <a:pt x="3080076" y="1767260"/>
                  <a:pt x="3080076" y="1774671"/>
                  <a:pt x="3085017" y="1784553"/>
                </a:cubicBezTo>
                <a:cubicBezTo>
                  <a:pt x="3075135" y="1779612"/>
                  <a:pt x="3075135" y="1782083"/>
                  <a:pt x="3075135" y="1767260"/>
                </a:cubicBezTo>
                <a:cubicBezTo>
                  <a:pt x="3070194" y="1764789"/>
                  <a:pt x="3070194" y="1767260"/>
                  <a:pt x="3065253" y="1759848"/>
                </a:cubicBezTo>
                <a:cubicBezTo>
                  <a:pt x="3055370" y="1764789"/>
                  <a:pt x="3055370" y="1759848"/>
                  <a:pt x="3050429" y="1764789"/>
                </a:cubicBezTo>
                <a:cubicBezTo>
                  <a:pt x="3038077" y="1754907"/>
                  <a:pt x="3028194" y="1749966"/>
                  <a:pt x="3018312" y="1742554"/>
                </a:cubicBezTo>
                <a:cubicBezTo>
                  <a:pt x="3008429" y="1735142"/>
                  <a:pt x="3001019" y="1722790"/>
                  <a:pt x="2993607" y="1720319"/>
                </a:cubicBezTo>
                <a:cubicBezTo>
                  <a:pt x="2993607" y="1720319"/>
                  <a:pt x="2996077" y="1722790"/>
                  <a:pt x="2996077" y="1725260"/>
                </a:cubicBezTo>
                <a:cubicBezTo>
                  <a:pt x="2981253" y="1722790"/>
                  <a:pt x="2976313" y="1707967"/>
                  <a:pt x="2961490" y="1707967"/>
                </a:cubicBezTo>
                <a:cubicBezTo>
                  <a:pt x="2988666" y="1745025"/>
                  <a:pt x="3040547" y="1777142"/>
                  <a:pt x="3047959" y="1826552"/>
                </a:cubicBezTo>
                <a:cubicBezTo>
                  <a:pt x="3030664" y="1824082"/>
                  <a:pt x="3018312" y="1814200"/>
                  <a:pt x="3001019" y="1809259"/>
                </a:cubicBezTo>
                <a:cubicBezTo>
                  <a:pt x="2986194" y="1804318"/>
                  <a:pt x="2971372" y="1806788"/>
                  <a:pt x="2966431" y="1789494"/>
                </a:cubicBezTo>
                <a:cubicBezTo>
                  <a:pt x="2956549" y="1796906"/>
                  <a:pt x="2946666" y="1779612"/>
                  <a:pt x="2946666" y="1767260"/>
                </a:cubicBezTo>
                <a:cubicBezTo>
                  <a:pt x="2934313" y="1772201"/>
                  <a:pt x="2936785" y="1772201"/>
                  <a:pt x="2931842" y="1759848"/>
                </a:cubicBezTo>
                <a:cubicBezTo>
                  <a:pt x="2919490" y="1777142"/>
                  <a:pt x="2909609" y="1759848"/>
                  <a:pt x="2892314" y="1754907"/>
                </a:cubicBezTo>
                <a:cubicBezTo>
                  <a:pt x="2882433" y="1745025"/>
                  <a:pt x="2872550" y="1732672"/>
                  <a:pt x="2857726" y="1698084"/>
                </a:cubicBezTo>
                <a:cubicBezTo>
                  <a:pt x="2870079" y="1707967"/>
                  <a:pt x="2867608" y="1703026"/>
                  <a:pt x="2879961" y="1693143"/>
                </a:cubicBezTo>
                <a:cubicBezTo>
                  <a:pt x="2875020" y="1690673"/>
                  <a:pt x="2870079" y="1685732"/>
                  <a:pt x="2862667" y="1678320"/>
                </a:cubicBezTo>
                <a:cubicBezTo>
                  <a:pt x="2862667" y="1683261"/>
                  <a:pt x="2860198" y="1685732"/>
                  <a:pt x="2860198" y="1690673"/>
                </a:cubicBezTo>
                <a:cubicBezTo>
                  <a:pt x="2842903" y="1675849"/>
                  <a:pt x="2837963" y="1673379"/>
                  <a:pt x="2825609" y="1651144"/>
                </a:cubicBezTo>
                <a:cubicBezTo>
                  <a:pt x="2813257" y="1626439"/>
                  <a:pt x="2803374" y="1631380"/>
                  <a:pt x="2786081" y="1616557"/>
                </a:cubicBezTo>
                <a:cubicBezTo>
                  <a:pt x="2783610" y="1619027"/>
                  <a:pt x="2783610" y="1619027"/>
                  <a:pt x="2781139" y="1621498"/>
                </a:cubicBezTo>
                <a:cubicBezTo>
                  <a:pt x="2781139" y="1616557"/>
                  <a:pt x="2781139" y="1614086"/>
                  <a:pt x="2781139" y="1609145"/>
                </a:cubicBezTo>
                <a:cubicBezTo>
                  <a:pt x="2766316" y="1619027"/>
                  <a:pt x="2778669" y="1628909"/>
                  <a:pt x="2783610" y="1631380"/>
                </a:cubicBezTo>
                <a:cubicBezTo>
                  <a:pt x="2783610" y="1633850"/>
                  <a:pt x="2781139" y="1641262"/>
                  <a:pt x="2781139" y="1641262"/>
                </a:cubicBezTo>
                <a:cubicBezTo>
                  <a:pt x="2763846" y="1638791"/>
                  <a:pt x="2761375" y="1628909"/>
                  <a:pt x="2744081" y="1631380"/>
                </a:cubicBezTo>
                <a:cubicBezTo>
                  <a:pt x="2746552" y="1658556"/>
                  <a:pt x="2711964" y="1658556"/>
                  <a:pt x="2694670" y="1643733"/>
                </a:cubicBezTo>
                <a:cubicBezTo>
                  <a:pt x="2660083" y="1614086"/>
                  <a:pt x="2697141" y="1599263"/>
                  <a:pt x="2704553" y="1577028"/>
                </a:cubicBezTo>
                <a:cubicBezTo>
                  <a:pt x="2702082" y="1577028"/>
                  <a:pt x="2702082" y="1574557"/>
                  <a:pt x="2699612" y="1572087"/>
                </a:cubicBezTo>
                <a:cubicBezTo>
                  <a:pt x="2719376" y="1574557"/>
                  <a:pt x="2746552" y="1586910"/>
                  <a:pt x="2763846" y="1584440"/>
                </a:cubicBezTo>
                <a:cubicBezTo>
                  <a:pt x="2778669" y="1581969"/>
                  <a:pt x="2793492" y="1559734"/>
                  <a:pt x="2813257" y="1572087"/>
                </a:cubicBezTo>
                <a:cubicBezTo>
                  <a:pt x="2813257" y="1535029"/>
                  <a:pt x="2776198" y="1537499"/>
                  <a:pt x="2805845" y="1500441"/>
                </a:cubicBezTo>
                <a:cubicBezTo>
                  <a:pt x="2820668" y="1483147"/>
                  <a:pt x="2842903" y="1465854"/>
                  <a:pt x="2847844" y="1446089"/>
                </a:cubicBezTo>
                <a:cubicBezTo>
                  <a:pt x="2850315" y="1428796"/>
                  <a:pt x="2842903" y="1404090"/>
                  <a:pt x="2835491" y="1384326"/>
                </a:cubicBezTo>
                <a:cubicBezTo>
                  <a:pt x="2830550" y="1371973"/>
                  <a:pt x="2830550" y="1364561"/>
                  <a:pt x="2823139" y="1354679"/>
                </a:cubicBezTo>
                <a:cubicBezTo>
                  <a:pt x="2825609" y="1357150"/>
                  <a:pt x="2813257" y="1359620"/>
                  <a:pt x="2810786" y="1354679"/>
                </a:cubicBezTo>
                <a:cubicBezTo>
                  <a:pt x="2803374" y="1339856"/>
                  <a:pt x="2813257" y="1325033"/>
                  <a:pt x="2795963" y="1320092"/>
                </a:cubicBezTo>
                <a:cubicBezTo>
                  <a:pt x="2795963" y="1325033"/>
                  <a:pt x="2795963" y="1332444"/>
                  <a:pt x="2795963" y="1334915"/>
                </a:cubicBezTo>
                <a:cubicBezTo>
                  <a:pt x="2783610" y="1325033"/>
                  <a:pt x="2776198" y="1312680"/>
                  <a:pt x="2776198" y="1300327"/>
                </a:cubicBezTo>
                <a:cubicBezTo>
                  <a:pt x="2781139" y="1297857"/>
                  <a:pt x="2788551" y="1297857"/>
                  <a:pt x="2793492" y="1295386"/>
                </a:cubicBezTo>
                <a:cubicBezTo>
                  <a:pt x="2768787" y="1287975"/>
                  <a:pt x="2746552" y="1315151"/>
                  <a:pt x="2724317" y="1325033"/>
                </a:cubicBezTo>
                <a:cubicBezTo>
                  <a:pt x="2721846" y="1315151"/>
                  <a:pt x="2721846" y="1302798"/>
                  <a:pt x="2721846" y="1292916"/>
                </a:cubicBezTo>
                <a:cubicBezTo>
                  <a:pt x="2771257" y="1310210"/>
                  <a:pt x="2739140" y="1250917"/>
                  <a:pt x="2709494" y="1243505"/>
                </a:cubicBezTo>
                <a:cubicBezTo>
                  <a:pt x="2719376" y="1233623"/>
                  <a:pt x="2714435" y="1226211"/>
                  <a:pt x="2702082" y="1223741"/>
                </a:cubicBezTo>
                <a:cubicBezTo>
                  <a:pt x="2699612" y="1228682"/>
                  <a:pt x="2699612" y="1231152"/>
                  <a:pt x="2697141" y="1233623"/>
                </a:cubicBezTo>
                <a:cubicBezTo>
                  <a:pt x="2689729" y="1221270"/>
                  <a:pt x="2692200" y="1208917"/>
                  <a:pt x="2692200" y="1194094"/>
                </a:cubicBezTo>
                <a:cubicBezTo>
                  <a:pt x="2679847" y="1196565"/>
                  <a:pt x="2682318" y="1191624"/>
                  <a:pt x="2674906" y="1196565"/>
                </a:cubicBezTo>
                <a:cubicBezTo>
                  <a:pt x="2665024" y="1179271"/>
                  <a:pt x="2650201" y="1169389"/>
                  <a:pt x="2635377" y="1179271"/>
                </a:cubicBezTo>
                <a:cubicBezTo>
                  <a:pt x="2660083" y="1186683"/>
                  <a:pt x="2672436" y="1223741"/>
                  <a:pt x="2635377" y="1226211"/>
                </a:cubicBezTo>
                <a:cubicBezTo>
                  <a:pt x="2627966" y="1226211"/>
                  <a:pt x="2585967" y="1206447"/>
                  <a:pt x="2571143" y="1201506"/>
                </a:cubicBezTo>
                <a:cubicBezTo>
                  <a:pt x="2568673" y="1203976"/>
                  <a:pt x="2568673" y="1206447"/>
                  <a:pt x="2568673" y="1208917"/>
                </a:cubicBezTo>
                <a:cubicBezTo>
                  <a:pt x="2581026" y="1211388"/>
                  <a:pt x="2590908" y="1221270"/>
                  <a:pt x="2593378" y="1233623"/>
                </a:cubicBezTo>
                <a:cubicBezTo>
                  <a:pt x="2583496" y="1223741"/>
                  <a:pt x="2571143" y="1208917"/>
                  <a:pt x="2561261" y="1228682"/>
                </a:cubicBezTo>
                <a:cubicBezTo>
                  <a:pt x="2561261" y="1228682"/>
                  <a:pt x="2556319" y="1226211"/>
                  <a:pt x="2558791" y="1223741"/>
                </a:cubicBezTo>
                <a:cubicBezTo>
                  <a:pt x="2551378" y="1226211"/>
                  <a:pt x="2526674" y="1218800"/>
                  <a:pt x="2516791" y="1216329"/>
                </a:cubicBezTo>
                <a:cubicBezTo>
                  <a:pt x="2504439" y="1213859"/>
                  <a:pt x="2469851" y="1206447"/>
                  <a:pt x="2452558" y="1208917"/>
                </a:cubicBezTo>
                <a:cubicBezTo>
                  <a:pt x="2455027" y="1211388"/>
                  <a:pt x="2457499" y="1211388"/>
                  <a:pt x="2459968" y="1213859"/>
                </a:cubicBezTo>
                <a:cubicBezTo>
                  <a:pt x="2435264" y="1213859"/>
                  <a:pt x="2420440" y="1194094"/>
                  <a:pt x="2420440" y="1171859"/>
                </a:cubicBezTo>
                <a:cubicBezTo>
                  <a:pt x="2415499" y="1191624"/>
                  <a:pt x="2388322" y="1184212"/>
                  <a:pt x="2373499" y="1181742"/>
                </a:cubicBezTo>
                <a:cubicBezTo>
                  <a:pt x="2375970" y="1181742"/>
                  <a:pt x="2378440" y="1181742"/>
                  <a:pt x="2380911" y="1181742"/>
                </a:cubicBezTo>
                <a:cubicBezTo>
                  <a:pt x="2353735" y="1171859"/>
                  <a:pt x="2338912" y="1139742"/>
                  <a:pt x="2336441" y="1117507"/>
                </a:cubicBezTo>
                <a:cubicBezTo>
                  <a:pt x="2363617" y="1119978"/>
                  <a:pt x="2378440" y="1142213"/>
                  <a:pt x="2405616" y="1124919"/>
                </a:cubicBezTo>
                <a:cubicBezTo>
                  <a:pt x="2390793" y="1117507"/>
                  <a:pt x="2383381" y="1105155"/>
                  <a:pt x="2368558" y="1100214"/>
                </a:cubicBezTo>
                <a:cubicBezTo>
                  <a:pt x="2348794" y="1092802"/>
                  <a:pt x="2329030" y="1102684"/>
                  <a:pt x="2319147" y="1082920"/>
                </a:cubicBezTo>
                <a:cubicBezTo>
                  <a:pt x="2316677" y="1077979"/>
                  <a:pt x="2319147" y="1038450"/>
                  <a:pt x="2319147" y="1035980"/>
                </a:cubicBezTo>
                <a:cubicBezTo>
                  <a:pt x="2319147" y="1026098"/>
                  <a:pt x="2319147" y="1018686"/>
                  <a:pt x="2331500" y="1011274"/>
                </a:cubicBezTo>
                <a:cubicBezTo>
                  <a:pt x="2311736" y="1006333"/>
                  <a:pt x="2329030" y="956922"/>
                  <a:pt x="2343853" y="954452"/>
                </a:cubicBezTo>
                <a:cubicBezTo>
                  <a:pt x="2329030" y="934688"/>
                  <a:pt x="2358676" y="885277"/>
                  <a:pt x="2378440" y="867983"/>
                </a:cubicBezTo>
                <a:cubicBezTo>
                  <a:pt x="2389558" y="858101"/>
                  <a:pt x="2413028" y="847601"/>
                  <a:pt x="2433102" y="844513"/>
                </a:cubicBezTo>
                <a:close/>
                <a:moveTo>
                  <a:pt x="9259936" y="844504"/>
                </a:moveTo>
                <a:cubicBezTo>
                  <a:pt x="9289963" y="843896"/>
                  <a:pt x="9310770" y="895777"/>
                  <a:pt x="9310770" y="917394"/>
                </a:cubicBezTo>
                <a:cubicBezTo>
                  <a:pt x="9291006" y="917394"/>
                  <a:pt x="9276183" y="909983"/>
                  <a:pt x="9258889" y="905042"/>
                </a:cubicBezTo>
                <a:cubicBezTo>
                  <a:pt x="9241596" y="900100"/>
                  <a:pt x="9204537" y="905042"/>
                  <a:pt x="9197125" y="895159"/>
                </a:cubicBezTo>
                <a:cubicBezTo>
                  <a:pt x="9231714" y="895159"/>
                  <a:pt x="9216890" y="850690"/>
                  <a:pt x="9246536" y="848219"/>
                </a:cubicBezTo>
                <a:cubicBezTo>
                  <a:pt x="9251168" y="845749"/>
                  <a:pt x="9255646" y="844590"/>
                  <a:pt x="9259936" y="844504"/>
                </a:cubicBezTo>
                <a:close/>
                <a:moveTo>
                  <a:pt x="2099275" y="828454"/>
                </a:moveTo>
                <a:cubicBezTo>
                  <a:pt x="2096803" y="843278"/>
                  <a:pt x="2086922" y="853161"/>
                  <a:pt x="2074568" y="858101"/>
                </a:cubicBezTo>
                <a:cubicBezTo>
                  <a:pt x="2069628" y="858101"/>
                  <a:pt x="2069628" y="855630"/>
                  <a:pt x="2067157" y="860572"/>
                </a:cubicBezTo>
                <a:cubicBezTo>
                  <a:pt x="2064687" y="860572"/>
                  <a:pt x="2059746" y="855630"/>
                  <a:pt x="2052333" y="853161"/>
                </a:cubicBezTo>
                <a:cubicBezTo>
                  <a:pt x="2064687" y="840807"/>
                  <a:pt x="2081981" y="830925"/>
                  <a:pt x="2099275" y="828454"/>
                </a:cubicBezTo>
                <a:close/>
                <a:moveTo>
                  <a:pt x="2235145" y="818572"/>
                </a:moveTo>
                <a:cubicBezTo>
                  <a:pt x="2249968" y="825984"/>
                  <a:pt x="2259850" y="825984"/>
                  <a:pt x="2259850" y="840807"/>
                </a:cubicBezTo>
                <a:cubicBezTo>
                  <a:pt x="2279615" y="828455"/>
                  <a:pt x="2301849" y="838337"/>
                  <a:pt x="2324084" y="845748"/>
                </a:cubicBezTo>
                <a:cubicBezTo>
                  <a:pt x="2324084" y="848219"/>
                  <a:pt x="2324084" y="850689"/>
                  <a:pt x="2321614" y="853160"/>
                </a:cubicBezTo>
                <a:cubicBezTo>
                  <a:pt x="2319143" y="853160"/>
                  <a:pt x="2309261" y="880336"/>
                  <a:pt x="2299379" y="882806"/>
                </a:cubicBezTo>
                <a:cubicBezTo>
                  <a:pt x="2299379" y="897630"/>
                  <a:pt x="2294438" y="912453"/>
                  <a:pt x="2279615" y="917394"/>
                </a:cubicBezTo>
                <a:cubicBezTo>
                  <a:pt x="2291967" y="924806"/>
                  <a:pt x="2272203" y="966805"/>
                  <a:pt x="2257380" y="971746"/>
                </a:cubicBezTo>
                <a:cubicBezTo>
                  <a:pt x="2240086" y="976687"/>
                  <a:pt x="2212910" y="944570"/>
                  <a:pt x="2200557" y="971746"/>
                </a:cubicBezTo>
                <a:cubicBezTo>
                  <a:pt x="2205498" y="971746"/>
                  <a:pt x="2210439" y="971746"/>
                  <a:pt x="2215380" y="971746"/>
                </a:cubicBezTo>
                <a:cubicBezTo>
                  <a:pt x="2221557" y="985334"/>
                  <a:pt x="2222174" y="996452"/>
                  <a:pt x="2219395" y="1007260"/>
                </a:cubicBezTo>
                <a:lnTo>
                  <a:pt x="2204927" y="1037016"/>
                </a:lnTo>
                <a:lnTo>
                  <a:pt x="2193454" y="1040921"/>
                </a:lnTo>
                <a:cubicBezTo>
                  <a:pt x="2188204" y="1040921"/>
                  <a:pt x="2182028" y="1040921"/>
                  <a:pt x="2173381" y="1045862"/>
                </a:cubicBezTo>
                <a:cubicBezTo>
                  <a:pt x="2175852" y="1035980"/>
                  <a:pt x="2173381" y="1033509"/>
                  <a:pt x="2185734" y="1026098"/>
                </a:cubicBezTo>
                <a:cubicBezTo>
                  <a:pt x="2180793" y="1028568"/>
                  <a:pt x="2178322" y="1026098"/>
                  <a:pt x="2173381" y="1028568"/>
                </a:cubicBezTo>
                <a:cubicBezTo>
                  <a:pt x="2170911" y="998922"/>
                  <a:pt x="2148676" y="951982"/>
                  <a:pt x="2163499" y="929747"/>
                </a:cubicBezTo>
                <a:cubicBezTo>
                  <a:pt x="2161029" y="914923"/>
                  <a:pt x="2156088" y="890218"/>
                  <a:pt x="2163499" y="882806"/>
                </a:cubicBezTo>
                <a:cubicBezTo>
                  <a:pt x="2146205" y="855630"/>
                  <a:pt x="2180793" y="870454"/>
                  <a:pt x="2190675" y="875395"/>
                </a:cubicBezTo>
                <a:cubicBezTo>
                  <a:pt x="2180793" y="867983"/>
                  <a:pt x="2180793" y="863042"/>
                  <a:pt x="2180793" y="855630"/>
                </a:cubicBezTo>
                <a:cubicBezTo>
                  <a:pt x="2185734" y="855630"/>
                  <a:pt x="2170911" y="850689"/>
                  <a:pt x="2175852" y="855630"/>
                </a:cubicBezTo>
                <a:cubicBezTo>
                  <a:pt x="2161029" y="833396"/>
                  <a:pt x="2205498" y="813631"/>
                  <a:pt x="2217851" y="828455"/>
                </a:cubicBezTo>
                <a:cubicBezTo>
                  <a:pt x="2220322" y="813631"/>
                  <a:pt x="2225263" y="821043"/>
                  <a:pt x="2235145" y="818572"/>
                </a:cubicBezTo>
                <a:close/>
                <a:moveTo>
                  <a:pt x="9071128" y="811161"/>
                </a:moveTo>
                <a:cubicBezTo>
                  <a:pt x="9076070" y="816101"/>
                  <a:pt x="9085952" y="825985"/>
                  <a:pt x="9088423" y="830925"/>
                </a:cubicBezTo>
                <a:cubicBezTo>
                  <a:pt x="9093364" y="838337"/>
                  <a:pt x="9095835" y="840808"/>
                  <a:pt x="9093364" y="850690"/>
                </a:cubicBezTo>
                <a:cubicBezTo>
                  <a:pt x="9083482" y="840808"/>
                  <a:pt x="9073599" y="825985"/>
                  <a:pt x="9071128" y="811161"/>
                </a:cubicBezTo>
                <a:close/>
                <a:moveTo>
                  <a:pt x="9228818" y="804792"/>
                </a:moveTo>
                <a:cubicBezTo>
                  <a:pt x="9233257" y="805294"/>
                  <a:pt x="9236654" y="809926"/>
                  <a:pt x="9236654" y="821044"/>
                </a:cubicBezTo>
                <a:cubicBezTo>
                  <a:pt x="9239125" y="830925"/>
                  <a:pt x="9231713" y="840809"/>
                  <a:pt x="9219361" y="843279"/>
                </a:cubicBezTo>
                <a:cubicBezTo>
                  <a:pt x="9219361" y="845750"/>
                  <a:pt x="9221831" y="848220"/>
                  <a:pt x="9224301" y="848220"/>
                </a:cubicBezTo>
                <a:cubicBezTo>
                  <a:pt x="9192802" y="838955"/>
                  <a:pt x="9215500" y="803286"/>
                  <a:pt x="9228818" y="804792"/>
                </a:cubicBezTo>
                <a:close/>
                <a:moveTo>
                  <a:pt x="8401612" y="781514"/>
                </a:moveTo>
                <a:cubicBezTo>
                  <a:pt x="8448552" y="806221"/>
                  <a:pt x="8349730" y="850690"/>
                  <a:pt x="8357142" y="796339"/>
                </a:cubicBezTo>
                <a:cubicBezTo>
                  <a:pt x="8374436" y="803749"/>
                  <a:pt x="8362083" y="791397"/>
                  <a:pt x="8369494" y="786456"/>
                </a:cubicBezTo>
                <a:cubicBezTo>
                  <a:pt x="8376906" y="781514"/>
                  <a:pt x="8381847" y="781514"/>
                  <a:pt x="8401612" y="781514"/>
                </a:cubicBezTo>
                <a:close/>
                <a:moveTo>
                  <a:pt x="5592607" y="779044"/>
                </a:moveTo>
                <a:cubicBezTo>
                  <a:pt x="5595078" y="788926"/>
                  <a:pt x="5600019" y="786455"/>
                  <a:pt x="5592607" y="798809"/>
                </a:cubicBezTo>
                <a:cubicBezTo>
                  <a:pt x="5592607" y="796338"/>
                  <a:pt x="5590137" y="791396"/>
                  <a:pt x="5587666" y="786455"/>
                </a:cubicBezTo>
                <a:cubicBezTo>
                  <a:pt x="5590137" y="786455"/>
                  <a:pt x="5590137" y="781514"/>
                  <a:pt x="5592607" y="779044"/>
                </a:cubicBezTo>
                <a:close/>
                <a:moveTo>
                  <a:pt x="1399800" y="778427"/>
                </a:moveTo>
                <a:cubicBezTo>
                  <a:pt x="1427902" y="783368"/>
                  <a:pt x="1454461" y="800044"/>
                  <a:pt x="1444579" y="830926"/>
                </a:cubicBezTo>
                <a:cubicBezTo>
                  <a:pt x="1451991" y="801279"/>
                  <a:pt x="1469284" y="813632"/>
                  <a:pt x="1461873" y="835867"/>
                </a:cubicBezTo>
                <a:cubicBezTo>
                  <a:pt x="1466814" y="828455"/>
                  <a:pt x="1466814" y="816102"/>
                  <a:pt x="1474226" y="811161"/>
                </a:cubicBezTo>
                <a:cubicBezTo>
                  <a:pt x="1496460" y="796338"/>
                  <a:pt x="1511284" y="813632"/>
                  <a:pt x="1528577" y="828455"/>
                </a:cubicBezTo>
                <a:cubicBezTo>
                  <a:pt x="1535989" y="835867"/>
                  <a:pt x="1570577" y="867984"/>
                  <a:pt x="1573047" y="880336"/>
                </a:cubicBezTo>
                <a:cubicBezTo>
                  <a:pt x="1575518" y="902571"/>
                  <a:pt x="1548342" y="912453"/>
                  <a:pt x="1528577" y="927277"/>
                </a:cubicBezTo>
                <a:cubicBezTo>
                  <a:pt x="1503872" y="944570"/>
                  <a:pt x="1476696" y="964335"/>
                  <a:pt x="1459401" y="986570"/>
                </a:cubicBezTo>
                <a:cubicBezTo>
                  <a:pt x="1454461" y="991511"/>
                  <a:pt x="1449520" y="1006335"/>
                  <a:pt x="1444579" y="1011276"/>
                </a:cubicBezTo>
                <a:cubicBezTo>
                  <a:pt x="1439638" y="1016217"/>
                  <a:pt x="1429755" y="1013747"/>
                  <a:pt x="1429755" y="1011276"/>
                </a:cubicBezTo>
                <a:cubicBezTo>
                  <a:pt x="1417403" y="1026099"/>
                  <a:pt x="1424814" y="1097745"/>
                  <a:pt x="1400109" y="1085392"/>
                </a:cubicBezTo>
                <a:cubicBezTo>
                  <a:pt x="1392698" y="1100215"/>
                  <a:pt x="1387757" y="1097745"/>
                  <a:pt x="1380344" y="1085392"/>
                </a:cubicBezTo>
                <a:cubicBezTo>
                  <a:pt x="1372932" y="1100215"/>
                  <a:pt x="1365522" y="1107627"/>
                  <a:pt x="1353168" y="1112568"/>
                </a:cubicBezTo>
                <a:cubicBezTo>
                  <a:pt x="1330933" y="1124921"/>
                  <a:pt x="1345756" y="1132332"/>
                  <a:pt x="1328463" y="1112568"/>
                </a:cubicBezTo>
                <a:cubicBezTo>
                  <a:pt x="1311169" y="1092804"/>
                  <a:pt x="1313639" y="1068098"/>
                  <a:pt x="1291407" y="1053275"/>
                </a:cubicBezTo>
                <a:cubicBezTo>
                  <a:pt x="1291407" y="1053275"/>
                  <a:pt x="1291407" y="1055746"/>
                  <a:pt x="1291407" y="1058216"/>
                </a:cubicBezTo>
                <a:lnTo>
                  <a:pt x="1281101" y="1047910"/>
                </a:lnTo>
                <a:lnTo>
                  <a:pt x="1283996" y="1048334"/>
                </a:lnTo>
                <a:cubicBezTo>
                  <a:pt x="1281525" y="1048334"/>
                  <a:pt x="1281525" y="1048334"/>
                  <a:pt x="1279055" y="1045864"/>
                </a:cubicBezTo>
                <a:lnTo>
                  <a:pt x="1281101" y="1047910"/>
                </a:lnTo>
                <a:lnTo>
                  <a:pt x="1271334" y="1046481"/>
                </a:lnTo>
                <a:cubicBezTo>
                  <a:pt x="1267937" y="1046481"/>
                  <a:pt x="1264231" y="1047099"/>
                  <a:pt x="1256820" y="1048334"/>
                </a:cubicBezTo>
                <a:cubicBezTo>
                  <a:pt x="1254349" y="1045864"/>
                  <a:pt x="1254349" y="1045864"/>
                  <a:pt x="1254349" y="1043393"/>
                </a:cubicBezTo>
                <a:cubicBezTo>
                  <a:pt x="1261761" y="1035981"/>
                  <a:pt x="1264232" y="1026099"/>
                  <a:pt x="1261761" y="1018688"/>
                </a:cubicBezTo>
                <a:cubicBezTo>
                  <a:pt x="1264232" y="1018688"/>
                  <a:pt x="1269173" y="1016217"/>
                  <a:pt x="1271643" y="1016217"/>
                </a:cubicBezTo>
                <a:cubicBezTo>
                  <a:pt x="1264232" y="1003864"/>
                  <a:pt x="1269173" y="996452"/>
                  <a:pt x="1279055" y="991511"/>
                </a:cubicBezTo>
                <a:cubicBezTo>
                  <a:pt x="1279055" y="979158"/>
                  <a:pt x="1281525" y="969276"/>
                  <a:pt x="1279055" y="949511"/>
                </a:cubicBezTo>
                <a:cubicBezTo>
                  <a:pt x="1298819" y="947041"/>
                  <a:pt x="1288937" y="927277"/>
                  <a:pt x="1296349" y="907513"/>
                </a:cubicBezTo>
                <a:cubicBezTo>
                  <a:pt x="1303757" y="885277"/>
                  <a:pt x="1330933" y="855631"/>
                  <a:pt x="1308698" y="835867"/>
                </a:cubicBezTo>
                <a:cubicBezTo>
                  <a:pt x="1306228" y="823514"/>
                  <a:pt x="1298819" y="818573"/>
                  <a:pt x="1308698" y="808691"/>
                </a:cubicBezTo>
                <a:cubicBezTo>
                  <a:pt x="1301287" y="803750"/>
                  <a:pt x="1301287" y="798809"/>
                  <a:pt x="1296349" y="791397"/>
                </a:cubicBezTo>
                <a:cubicBezTo>
                  <a:pt x="1311169" y="786456"/>
                  <a:pt x="1323522" y="781515"/>
                  <a:pt x="1335874" y="786456"/>
                </a:cubicBezTo>
                <a:cubicBezTo>
                  <a:pt x="1335874" y="786456"/>
                  <a:pt x="1338345" y="783985"/>
                  <a:pt x="1338345" y="781515"/>
                </a:cubicBezTo>
                <a:cubicBezTo>
                  <a:pt x="1340815" y="786456"/>
                  <a:pt x="1343286" y="791397"/>
                  <a:pt x="1345756" y="796338"/>
                </a:cubicBezTo>
                <a:cubicBezTo>
                  <a:pt x="1342051" y="780280"/>
                  <a:pt x="1371697" y="773486"/>
                  <a:pt x="1399800" y="778427"/>
                </a:cubicBezTo>
                <a:close/>
                <a:moveTo>
                  <a:pt x="2642792" y="719750"/>
                </a:moveTo>
                <a:cubicBezTo>
                  <a:pt x="2647733" y="732103"/>
                  <a:pt x="2645263" y="734575"/>
                  <a:pt x="2640322" y="741986"/>
                </a:cubicBezTo>
                <a:cubicBezTo>
                  <a:pt x="2618087" y="756809"/>
                  <a:pt x="2610675" y="724692"/>
                  <a:pt x="2642792" y="719750"/>
                </a:cubicBezTo>
                <a:close/>
                <a:moveTo>
                  <a:pt x="4483334" y="682692"/>
                </a:moveTo>
                <a:cubicBezTo>
                  <a:pt x="4483334" y="682692"/>
                  <a:pt x="4485805" y="687634"/>
                  <a:pt x="4485805" y="690105"/>
                </a:cubicBezTo>
                <a:cubicBezTo>
                  <a:pt x="4475922" y="702457"/>
                  <a:pt x="4483334" y="722222"/>
                  <a:pt x="4500628" y="709869"/>
                </a:cubicBezTo>
                <a:cubicBezTo>
                  <a:pt x="4500628" y="719751"/>
                  <a:pt x="4500628" y="724693"/>
                  <a:pt x="4495687" y="734575"/>
                </a:cubicBezTo>
                <a:cubicBezTo>
                  <a:pt x="4483334" y="724693"/>
                  <a:pt x="4473452" y="727163"/>
                  <a:pt x="4458629" y="729634"/>
                </a:cubicBezTo>
                <a:cubicBezTo>
                  <a:pt x="4458629" y="717281"/>
                  <a:pt x="4453688" y="697517"/>
                  <a:pt x="4461099" y="690105"/>
                </a:cubicBezTo>
                <a:cubicBezTo>
                  <a:pt x="4463570" y="685163"/>
                  <a:pt x="4475922" y="695045"/>
                  <a:pt x="4483334" y="682692"/>
                </a:cubicBezTo>
                <a:close/>
                <a:moveTo>
                  <a:pt x="7462807" y="680223"/>
                </a:moveTo>
                <a:lnTo>
                  <a:pt x="7465277" y="680840"/>
                </a:lnTo>
                <a:lnTo>
                  <a:pt x="7465277" y="702458"/>
                </a:lnTo>
                <a:cubicBezTo>
                  <a:pt x="7462807" y="695045"/>
                  <a:pt x="7462807" y="687635"/>
                  <a:pt x="7462807" y="680223"/>
                </a:cubicBezTo>
                <a:close/>
                <a:moveTo>
                  <a:pt x="1911512" y="672810"/>
                </a:moveTo>
                <a:cubicBezTo>
                  <a:pt x="1921394" y="685163"/>
                  <a:pt x="1936217" y="717281"/>
                  <a:pt x="1909041" y="719752"/>
                </a:cubicBezTo>
                <a:cubicBezTo>
                  <a:pt x="1874454" y="722222"/>
                  <a:pt x="1886807" y="672810"/>
                  <a:pt x="1911512" y="672810"/>
                </a:cubicBezTo>
                <a:close/>
                <a:moveTo>
                  <a:pt x="7475159" y="667870"/>
                </a:moveTo>
                <a:lnTo>
                  <a:pt x="7475042" y="668025"/>
                </a:lnTo>
                <a:lnTo>
                  <a:pt x="7470218" y="670340"/>
                </a:lnTo>
                <a:cubicBezTo>
                  <a:pt x="7472689" y="667870"/>
                  <a:pt x="7472689" y="667870"/>
                  <a:pt x="7475159" y="667870"/>
                </a:cubicBezTo>
                <a:close/>
                <a:moveTo>
                  <a:pt x="7477938" y="666635"/>
                </a:moveTo>
                <a:cubicBezTo>
                  <a:pt x="7478865" y="668488"/>
                  <a:pt x="7478865" y="672811"/>
                  <a:pt x="7480100" y="677753"/>
                </a:cubicBezTo>
                <a:cubicBezTo>
                  <a:pt x="7480100" y="677753"/>
                  <a:pt x="7482571" y="682693"/>
                  <a:pt x="7482571" y="685163"/>
                </a:cubicBezTo>
                <a:cubicBezTo>
                  <a:pt x="7480100" y="690105"/>
                  <a:pt x="7477630" y="687635"/>
                  <a:pt x="7475159" y="702458"/>
                </a:cubicBezTo>
                <a:cubicBezTo>
                  <a:pt x="7475159" y="695045"/>
                  <a:pt x="7472689" y="690105"/>
                  <a:pt x="7472689" y="682693"/>
                </a:cubicBezTo>
                <a:lnTo>
                  <a:pt x="7465277" y="680840"/>
                </a:lnTo>
                <a:lnTo>
                  <a:pt x="7465277" y="670340"/>
                </a:lnTo>
                <a:cubicBezTo>
                  <a:pt x="7467747" y="672810"/>
                  <a:pt x="7465277" y="675281"/>
                  <a:pt x="7467747" y="677753"/>
                </a:cubicBezTo>
                <a:lnTo>
                  <a:pt x="7475042" y="668025"/>
                </a:lnTo>
                <a:close/>
                <a:moveTo>
                  <a:pt x="9397239" y="660457"/>
                </a:moveTo>
                <a:cubicBezTo>
                  <a:pt x="9414533" y="677752"/>
                  <a:pt x="9481239" y="677752"/>
                  <a:pt x="9454062" y="697515"/>
                </a:cubicBezTo>
                <a:cubicBezTo>
                  <a:pt x="9471357" y="699987"/>
                  <a:pt x="9481239" y="697515"/>
                  <a:pt x="9496062" y="699987"/>
                </a:cubicBezTo>
                <a:cubicBezTo>
                  <a:pt x="9508415" y="702457"/>
                  <a:pt x="9525709" y="714809"/>
                  <a:pt x="9540532" y="714809"/>
                </a:cubicBezTo>
                <a:cubicBezTo>
                  <a:pt x="9533120" y="734575"/>
                  <a:pt x="9510885" y="774103"/>
                  <a:pt x="9488651" y="749398"/>
                </a:cubicBezTo>
                <a:cubicBezTo>
                  <a:pt x="9478769" y="761751"/>
                  <a:pt x="9451592" y="739516"/>
                  <a:pt x="9439239" y="729633"/>
                </a:cubicBezTo>
                <a:cubicBezTo>
                  <a:pt x="9419474" y="717280"/>
                  <a:pt x="9399710" y="685163"/>
                  <a:pt x="9397239" y="660457"/>
                </a:cubicBezTo>
                <a:close/>
                <a:moveTo>
                  <a:pt x="2183271" y="648105"/>
                </a:moveTo>
                <a:cubicBezTo>
                  <a:pt x="2185741" y="650575"/>
                  <a:pt x="2212917" y="665399"/>
                  <a:pt x="2207976" y="685163"/>
                </a:cubicBezTo>
                <a:cubicBezTo>
                  <a:pt x="2210446" y="682692"/>
                  <a:pt x="2212917" y="680222"/>
                  <a:pt x="2212917" y="677751"/>
                </a:cubicBezTo>
                <a:cubicBezTo>
                  <a:pt x="2225270" y="695045"/>
                  <a:pt x="2235152" y="754338"/>
                  <a:pt x="2212917" y="764220"/>
                </a:cubicBezTo>
                <a:cubicBezTo>
                  <a:pt x="2193152" y="776573"/>
                  <a:pt x="2178330" y="754338"/>
                  <a:pt x="2168447" y="741985"/>
                </a:cubicBezTo>
                <a:cubicBezTo>
                  <a:pt x="2165976" y="744456"/>
                  <a:pt x="2168447" y="746927"/>
                  <a:pt x="2165976" y="749397"/>
                </a:cubicBezTo>
                <a:cubicBezTo>
                  <a:pt x="2158564" y="739515"/>
                  <a:pt x="2146212" y="737044"/>
                  <a:pt x="2151153" y="719751"/>
                </a:cubicBezTo>
                <a:cubicBezTo>
                  <a:pt x="2148682" y="724692"/>
                  <a:pt x="2148682" y="719751"/>
                  <a:pt x="2148682" y="717280"/>
                </a:cubicBezTo>
                <a:cubicBezTo>
                  <a:pt x="2146212" y="722221"/>
                  <a:pt x="2143741" y="727162"/>
                  <a:pt x="2143741" y="729633"/>
                </a:cubicBezTo>
                <a:cubicBezTo>
                  <a:pt x="2131388" y="709868"/>
                  <a:pt x="2133859" y="692575"/>
                  <a:pt x="2156095" y="685163"/>
                </a:cubicBezTo>
                <a:cubicBezTo>
                  <a:pt x="2153624" y="681457"/>
                  <a:pt x="2153624" y="680839"/>
                  <a:pt x="2153933" y="679913"/>
                </a:cubicBezTo>
                <a:lnTo>
                  <a:pt x="2153623" y="672810"/>
                </a:lnTo>
                <a:lnTo>
                  <a:pt x="2153624" y="672810"/>
                </a:lnTo>
                <a:lnTo>
                  <a:pt x="2158564" y="675281"/>
                </a:lnTo>
                <a:cubicBezTo>
                  <a:pt x="2158564" y="672810"/>
                  <a:pt x="2158564" y="670340"/>
                  <a:pt x="2158564" y="670340"/>
                </a:cubicBezTo>
                <a:lnTo>
                  <a:pt x="2153624" y="672810"/>
                </a:lnTo>
                <a:lnTo>
                  <a:pt x="2153623" y="672810"/>
                </a:lnTo>
                <a:lnTo>
                  <a:pt x="2153623" y="672810"/>
                </a:lnTo>
                <a:lnTo>
                  <a:pt x="2148682" y="675281"/>
                </a:lnTo>
                <a:cubicBezTo>
                  <a:pt x="2153623" y="667869"/>
                  <a:pt x="2148682" y="670340"/>
                  <a:pt x="2161035" y="670340"/>
                </a:cubicBezTo>
                <a:cubicBezTo>
                  <a:pt x="2158564" y="655517"/>
                  <a:pt x="2170917" y="643164"/>
                  <a:pt x="2183271" y="648105"/>
                </a:cubicBezTo>
                <a:close/>
                <a:moveTo>
                  <a:pt x="2141273" y="640693"/>
                </a:moveTo>
                <a:cubicBezTo>
                  <a:pt x="2153626" y="648105"/>
                  <a:pt x="2153626" y="653046"/>
                  <a:pt x="2148685" y="665399"/>
                </a:cubicBezTo>
                <a:cubicBezTo>
                  <a:pt x="2141273" y="660458"/>
                  <a:pt x="2143744" y="657988"/>
                  <a:pt x="2141273" y="650576"/>
                </a:cubicBezTo>
                <a:cubicBezTo>
                  <a:pt x="2138803" y="653046"/>
                  <a:pt x="2128921" y="687635"/>
                  <a:pt x="2123979" y="672811"/>
                </a:cubicBezTo>
                <a:cubicBezTo>
                  <a:pt x="2116568" y="655517"/>
                  <a:pt x="2136332" y="653046"/>
                  <a:pt x="2141273" y="640693"/>
                </a:cubicBezTo>
                <a:close/>
                <a:moveTo>
                  <a:pt x="9071130" y="625870"/>
                </a:moveTo>
                <a:cubicBezTo>
                  <a:pt x="9078541" y="638223"/>
                  <a:pt x="9085952" y="650576"/>
                  <a:pt x="9083482" y="660458"/>
                </a:cubicBezTo>
                <a:cubicBezTo>
                  <a:pt x="9083482" y="667870"/>
                  <a:pt x="9081012" y="677752"/>
                  <a:pt x="9078541" y="685163"/>
                </a:cubicBezTo>
                <a:cubicBezTo>
                  <a:pt x="9061246" y="672811"/>
                  <a:pt x="9071130" y="645635"/>
                  <a:pt x="9071130" y="625870"/>
                </a:cubicBezTo>
                <a:close/>
                <a:moveTo>
                  <a:pt x="1959456" y="606184"/>
                </a:moveTo>
                <a:cubicBezTo>
                  <a:pt x="1972195" y="604099"/>
                  <a:pt x="1974510" y="622165"/>
                  <a:pt x="1955981" y="633282"/>
                </a:cubicBezTo>
                <a:cubicBezTo>
                  <a:pt x="1938688" y="643165"/>
                  <a:pt x="1926335" y="633282"/>
                  <a:pt x="1943629" y="615988"/>
                </a:cubicBezTo>
                <a:cubicBezTo>
                  <a:pt x="1949805" y="609812"/>
                  <a:pt x="1955209" y="606878"/>
                  <a:pt x="1959456" y="606184"/>
                </a:cubicBezTo>
                <a:close/>
                <a:moveTo>
                  <a:pt x="2650204" y="596223"/>
                </a:moveTo>
                <a:cubicBezTo>
                  <a:pt x="2650204" y="596223"/>
                  <a:pt x="2652675" y="598694"/>
                  <a:pt x="2655145" y="601164"/>
                </a:cubicBezTo>
                <a:cubicBezTo>
                  <a:pt x="2655145" y="613517"/>
                  <a:pt x="2650204" y="618458"/>
                  <a:pt x="2660086" y="630812"/>
                </a:cubicBezTo>
                <a:cubicBezTo>
                  <a:pt x="2627970" y="648106"/>
                  <a:pt x="2637852" y="615988"/>
                  <a:pt x="2650204" y="596223"/>
                </a:cubicBezTo>
                <a:close/>
                <a:moveTo>
                  <a:pt x="1960575" y="593407"/>
                </a:moveTo>
                <a:cubicBezTo>
                  <a:pt x="1963238" y="596070"/>
                  <a:pt x="1929423" y="612283"/>
                  <a:pt x="1916452" y="615990"/>
                </a:cubicBezTo>
                <a:cubicBezTo>
                  <a:pt x="1921394" y="608578"/>
                  <a:pt x="1931276" y="601165"/>
                  <a:pt x="1943628" y="596224"/>
                </a:cubicBezTo>
                <a:cubicBezTo>
                  <a:pt x="1954746" y="593136"/>
                  <a:pt x="1959687" y="592519"/>
                  <a:pt x="1960575" y="593407"/>
                </a:cubicBezTo>
                <a:close/>
                <a:moveTo>
                  <a:pt x="1508812" y="591282"/>
                </a:moveTo>
                <a:cubicBezTo>
                  <a:pt x="1503871" y="613517"/>
                  <a:pt x="1493989" y="675281"/>
                  <a:pt x="1466813" y="657987"/>
                </a:cubicBezTo>
                <a:cubicBezTo>
                  <a:pt x="1439637" y="640693"/>
                  <a:pt x="1476695" y="611047"/>
                  <a:pt x="1493989" y="598694"/>
                </a:cubicBezTo>
                <a:lnTo>
                  <a:pt x="1493165" y="599871"/>
                </a:lnTo>
                <a:lnTo>
                  <a:pt x="1491518" y="601165"/>
                </a:lnTo>
                <a:cubicBezTo>
                  <a:pt x="1490282" y="604870"/>
                  <a:pt x="1490900" y="603635"/>
                  <a:pt x="1491827" y="601782"/>
                </a:cubicBezTo>
                <a:lnTo>
                  <a:pt x="1493165" y="599871"/>
                </a:lnTo>
                <a:lnTo>
                  <a:pt x="1500165" y="594371"/>
                </a:lnTo>
                <a:cubicBezTo>
                  <a:pt x="1502636" y="593135"/>
                  <a:pt x="1505106" y="592518"/>
                  <a:pt x="1508812" y="591282"/>
                </a:cubicBezTo>
                <a:close/>
                <a:moveTo>
                  <a:pt x="9246536" y="588812"/>
                </a:moveTo>
                <a:cubicBezTo>
                  <a:pt x="9256419" y="596224"/>
                  <a:pt x="9263830" y="608577"/>
                  <a:pt x="9273712" y="615988"/>
                </a:cubicBezTo>
                <a:cubicBezTo>
                  <a:pt x="9286065" y="623401"/>
                  <a:pt x="9295947" y="618459"/>
                  <a:pt x="9305830" y="620929"/>
                </a:cubicBezTo>
                <a:cubicBezTo>
                  <a:pt x="9325594" y="628341"/>
                  <a:pt x="9355241" y="650576"/>
                  <a:pt x="9370063" y="667870"/>
                </a:cubicBezTo>
                <a:cubicBezTo>
                  <a:pt x="9357711" y="665400"/>
                  <a:pt x="9357711" y="670340"/>
                  <a:pt x="9347829" y="675281"/>
                </a:cubicBezTo>
                <a:cubicBezTo>
                  <a:pt x="9355241" y="707399"/>
                  <a:pt x="9325594" y="741987"/>
                  <a:pt x="9295947" y="714811"/>
                </a:cubicBezTo>
                <a:cubicBezTo>
                  <a:pt x="9268772" y="690105"/>
                  <a:pt x="9293477" y="667870"/>
                  <a:pt x="9288536" y="640694"/>
                </a:cubicBezTo>
                <a:cubicBezTo>
                  <a:pt x="9283594" y="625870"/>
                  <a:pt x="9258889" y="601165"/>
                  <a:pt x="9246536" y="588812"/>
                </a:cubicBezTo>
                <a:close/>
                <a:moveTo>
                  <a:pt x="9167480" y="578930"/>
                </a:moveTo>
                <a:cubicBezTo>
                  <a:pt x="9167480" y="598695"/>
                  <a:pt x="9202067" y="618459"/>
                  <a:pt x="9204538" y="625871"/>
                </a:cubicBezTo>
                <a:cubicBezTo>
                  <a:pt x="9221831" y="625871"/>
                  <a:pt x="9207008" y="650576"/>
                  <a:pt x="9221831" y="653047"/>
                </a:cubicBezTo>
                <a:cubicBezTo>
                  <a:pt x="9251478" y="660458"/>
                  <a:pt x="9214420" y="596224"/>
                  <a:pt x="9244067" y="598695"/>
                </a:cubicBezTo>
                <a:cubicBezTo>
                  <a:pt x="9253949" y="598695"/>
                  <a:pt x="9273713" y="635753"/>
                  <a:pt x="9273713" y="638223"/>
                </a:cubicBezTo>
                <a:cubicBezTo>
                  <a:pt x="9276183" y="650576"/>
                  <a:pt x="9271242" y="657988"/>
                  <a:pt x="9268772" y="675281"/>
                </a:cubicBezTo>
                <a:cubicBezTo>
                  <a:pt x="9268772" y="699987"/>
                  <a:pt x="9283595" y="704928"/>
                  <a:pt x="9291007" y="719751"/>
                </a:cubicBezTo>
                <a:cubicBezTo>
                  <a:pt x="9295947" y="729633"/>
                  <a:pt x="9310771" y="751868"/>
                  <a:pt x="9278654" y="729633"/>
                </a:cubicBezTo>
                <a:cubicBezTo>
                  <a:pt x="9276183" y="746927"/>
                  <a:pt x="9268772" y="741986"/>
                  <a:pt x="9258889" y="727163"/>
                </a:cubicBezTo>
                <a:cubicBezTo>
                  <a:pt x="9263831" y="719751"/>
                  <a:pt x="9261360" y="724692"/>
                  <a:pt x="9256419" y="717281"/>
                </a:cubicBezTo>
                <a:cubicBezTo>
                  <a:pt x="9246536" y="729633"/>
                  <a:pt x="9207008" y="754339"/>
                  <a:pt x="9194656" y="744457"/>
                </a:cubicBezTo>
                <a:cubicBezTo>
                  <a:pt x="9199596" y="741986"/>
                  <a:pt x="9197126" y="746927"/>
                  <a:pt x="9202067" y="741986"/>
                </a:cubicBezTo>
                <a:cubicBezTo>
                  <a:pt x="9197126" y="734574"/>
                  <a:pt x="9197126" y="729633"/>
                  <a:pt x="9192185" y="719751"/>
                </a:cubicBezTo>
                <a:cubicBezTo>
                  <a:pt x="9187244" y="727163"/>
                  <a:pt x="9184773" y="727163"/>
                  <a:pt x="9182303" y="737045"/>
                </a:cubicBezTo>
                <a:cubicBezTo>
                  <a:pt x="9184773" y="737045"/>
                  <a:pt x="9184773" y="734574"/>
                  <a:pt x="9187244" y="734574"/>
                </a:cubicBezTo>
                <a:cubicBezTo>
                  <a:pt x="9187244" y="783985"/>
                  <a:pt x="9150186" y="744457"/>
                  <a:pt x="9135362" y="734574"/>
                </a:cubicBezTo>
                <a:cubicBezTo>
                  <a:pt x="9125480" y="727163"/>
                  <a:pt x="9081011" y="677752"/>
                  <a:pt x="9118069" y="682693"/>
                </a:cubicBezTo>
                <a:cubicBezTo>
                  <a:pt x="9113127" y="677752"/>
                  <a:pt x="9115598" y="680223"/>
                  <a:pt x="9110657" y="677752"/>
                </a:cubicBezTo>
                <a:cubicBezTo>
                  <a:pt x="9115598" y="667870"/>
                  <a:pt x="9113127" y="667870"/>
                  <a:pt x="9105716" y="655517"/>
                </a:cubicBezTo>
                <a:cubicBezTo>
                  <a:pt x="9108187" y="655517"/>
                  <a:pt x="9110657" y="657988"/>
                  <a:pt x="9110657" y="660458"/>
                </a:cubicBezTo>
                <a:cubicBezTo>
                  <a:pt x="9108187" y="645635"/>
                  <a:pt x="9110657" y="633282"/>
                  <a:pt x="9125480" y="630812"/>
                </a:cubicBezTo>
                <a:cubicBezTo>
                  <a:pt x="9100775" y="615988"/>
                  <a:pt x="9147715" y="583871"/>
                  <a:pt x="9167480" y="578930"/>
                </a:cubicBezTo>
                <a:close/>
                <a:moveTo>
                  <a:pt x="7872916" y="571518"/>
                </a:moveTo>
                <a:lnTo>
                  <a:pt x="7876976" y="576810"/>
                </a:lnTo>
                <a:lnTo>
                  <a:pt x="7875386" y="578931"/>
                </a:lnTo>
                <a:cubicBezTo>
                  <a:pt x="7875386" y="573988"/>
                  <a:pt x="7875386" y="573988"/>
                  <a:pt x="7872916" y="571518"/>
                </a:cubicBezTo>
                <a:close/>
                <a:moveTo>
                  <a:pt x="1943630" y="566577"/>
                </a:moveTo>
                <a:cubicBezTo>
                  <a:pt x="1978217" y="573989"/>
                  <a:pt x="1936217" y="603636"/>
                  <a:pt x="1913982" y="596224"/>
                </a:cubicBezTo>
                <a:cubicBezTo>
                  <a:pt x="1881865" y="583871"/>
                  <a:pt x="1916453" y="569049"/>
                  <a:pt x="1943630" y="566577"/>
                </a:cubicBezTo>
                <a:close/>
                <a:moveTo>
                  <a:pt x="2435261" y="544342"/>
                </a:moveTo>
                <a:lnTo>
                  <a:pt x="2433383" y="549975"/>
                </a:lnTo>
                <a:lnTo>
                  <a:pt x="2439364" y="556952"/>
                </a:lnTo>
                <a:close/>
                <a:moveTo>
                  <a:pt x="4460957" y="532290"/>
                </a:moveTo>
                <a:lnTo>
                  <a:pt x="4463570" y="541873"/>
                </a:lnTo>
                <a:cubicBezTo>
                  <a:pt x="4463570" y="566579"/>
                  <a:pt x="4466040" y="588814"/>
                  <a:pt x="4466040" y="613519"/>
                </a:cubicBezTo>
                <a:cubicBezTo>
                  <a:pt x="4462335" y="598696"/>
                  <a:pt x="4451680" y="567197"/>
                  <a:pt x="4453881" y="547161"/>
                </a:cubicBezTo>
                <a:close/>
                <a:moveTo>
                  <a:pt x="4459580" y="527241"/>
                </a:moveTo>
                <a:lnTo>
                  <a:pt x="4461099" y="531990"/>
                </a:lnTo>
                <a:lnTo>
                  <a:pt x="4460957" y="532290"/>
                </a:lnTo>
                <a:close/>
                <a:moveTo>
                  <a:pt x="1908231" y="522378"/>
                </a:moveTo>
                <a:cubicBezTo>
                  <a:pt x="1911049" y="522571"/>
                  <a:pt x="1913365" y="524578"/>
                  <a:pt x="1913982" y="529519"/>
                </a:cubicBezTo>
                <a:cubicBezTo>
                  <a:pt x="1916453" y="529519"/>
                  <a:pt x="1946099" y="546813"/>
                  <a:pt x="1938687" y="556696"/>
                </a:cubicBezTo>
                <a:cubicBezTo>
                  <a:pt x="1928806" y="578931"/>
                  <a:pt x="1891747" y="564108"/>
                  <a:pt x="1901629" y="539402"/>
                </a:cubicBezTo>
                <a:cubicBezTo>
                  <a:pt x="1886806" y="537549"/>
                  <a:pt x="1899777" y="521799"/>
                  <a:pt x="1908231" y="522378"/>
                </a:cubicBezTo>
                <a:close/>
                <a:moveTo>
                  <a:pt x="2084016" y="518475"/>
                </a:moveTo>
                <a:lnTo>
                  <a:pt x="2085378" y="519020"/>
                </a:lnTo>
                <a:cubicBezTo>
                  <a:pt x="2087539" y="520873"/>
                  <a:pt x="2089392" y="523343"/>
                  <a:pt x="2094333" y="527049"/>
                </a:cubicBezTo>
                <a:cubicBezTo>
                  <a:pt x="2091863" y="527049"/>
                  <a:pt x="2089392" y="527049"/>
                  <a:pt x="2086922" y="527049"/>
                </a:cubicBezTo>
                <a:cubicBezTo>
                  <a:pt x="2106686" y="539402"/>
                  <a:pt x="2106686" y="581401"/>
                  <a:pt x="2104215" y="606106"/>
                </a:cubicBezTo>
                <a:cubicBezTo>
                  <a:pt x="2101745" y="615988"/>
                  <a:pt x="2104215" y="623401"/>
                  <a:pt x="2096804" y="630812"/>
                </a:cubicBezTo>
                <a:cubicBezTo>
                  <a:pt x="2101745" y="630812"/>
                  <a:pt x="2104215" y="633282"/>
                  <a:pt x="2109157" y="633282"/>
                </a:cubicBezTo>
                <a:cubicBezTo>
                  <a:pt x="2109157" y="645636"/>
                  <a:pt x="2109157" y="660459"/>
                  <a:pt x="2109157" y="672812"/>
                </a:cubicBezTo>
                <a:cubicBezTo>
                  <a:pt x="2109157" y="660459"/>
                  <a:pt x="2104215" y="650576"/>
                  <a:pt x="2094333" y="648106"/>
                </a:cubicBezTo>
                <a:cubicBezTo>
                  <a:pt x="2094333" y="653047"/>
                  <a:pt x="2096804" y="655518"/>
                  <a:pt x="2096804" y="660459"/>
                </a:cubicBezTo>
                <a:cubicBezTo>
                  <a:pt x="2094333" y="662930"/>
                  <a:pt x="2091863" y="662930"/>
                  <a:pt x="2091863" y="675282"/>
                </a:cubicBezTo>
                <a:cubicBezTo>
                  <a:pt x="2091863" y="675282"/>
                  <a:pt x="2089392" y="672812"/>
                  <a:pt x="2089392" y="672812"/>
                </a:cubicBezTo>
                <a:cubicBezTo>
                  <a:pt x="2086922" y="685165"/>
                  <a:pt x="2091863" y="692576"/>
                  <a:pt x="2101745" y="704929"/>
                </a:cubicBezTo>
                <a:cubicBezTo>
                  <a:pt x="2101745" y="704929"/>
                  <a:pt x="2089392" y="699988"/>
                  <a:pt x="2086922" y="697517"/>
                </a:cubicBezTo>
                <a:cubicBezTo>
                  <a:pt x="2089392" y="702458"/>
                  <a:pt x="2089392" y="712341"/>
                  <a:pt x="2091863" y="717282"/>
                </a:cubicBezTo>
                <a:cubicBezTo>
                  <a:pt x="2079510" y="719752"/>
                  <a:pt x="2069628" y="722223"/>
                  <a:pt x="2067157" y="712341"/>
                </a:cubicBezTo>
                <a:cubicBezTo>
                  <a:pt x="2064687" y="714811"/>
                  <a:pt x="2064687" y="717282"/>
                  <a:pt x="2062216" y="719752"/>
                </a:cubicBezTo>
                <a:cubicBezTo>
                  <a:pt x="2054805" y="717282"/>
                  <a:pt x="2059746" y="717282"/>
                  <a:pt x="2057275" y="712341"/>
                </a:cubicBezTo>
                <a:cubicBezTo>
                  <a:pt x="2059746" y="712341"/>
                  <a:pt x="2052334" y="719752"/>
                  <a:pt x="2052334" y="719752"/>
                </a:cubicBezTo>
                <a:cubicBezTo>
                  <a:pt x="2052334" y="717282"/>
                  <a:pt x="2052334" y="712341"/>
                  <a:pt x="2052334" y="709870"/>
                </a:cubicBezTo>
                <a:cubicBezTo>
                  <a:pt x="2039981" y="751869"/>
                  <a:pt x="1995511" y="692576"/>
                  <a:pt x="2035040" y="692576"/>
                </a:cubicBezTo>
                <a:cubicBezTo>
                  <a:pt x="2032570" y="692576"/>
                  <a:pt x="2030099" y="692576"/>
                  <a:pt x="2027629" y="690106"/>
                </a:cubicBezTo>
                <a:cubicBezTo>
                  <a:pt x="2027629" y="687635"/>
                  <a:pt x="2030099" y="685165"/>
                  <a:pt x="2030099" y="682694"/>
                </a:cubicBezTo>
                <a:cubicBezTo>
                  <a:pt x="2027629" y="682694"/>
                  <a:pt x="2025157" y="685165"/>
                  <a:pt x="2020217" y="685165"/>
                </a:cubicBezTo>
                <a:cubicBezTo>
                  <a:pt x="2017746" y="677753"/>
                  <a:pt x="2020217" y="680223"/>
                  <a:pt x="2025157" y="675282"/>
                </a:cubicBezTo>
                <a:cubicBezTo>
                  <a:pt x="2022688" y="672812"/>
                  <a:pt x="2020217" y="670341"/>
                  <a:pt x="2017746" y="667871"/>
                </a:cubicBezTo>
                <a:cubicBezTo>
                  <a:pt x="2027629" y="667871"/>
                  <a:pt x="2032570" y="662930"/>
                  <a:pt x="2032570" y="662930"/>
                </a:cubicBezTo>
                <a:cubicBezTo>
                  <a:pt x="2039981" y="662930"/>
                  <a:pt x="2039981" y="662930"/>
                  <a:pt x="2044923" y="657989"/>
                </a:cubicBezTo>
                <a:cubicBezTo>
                  <a:pt x="2039981" y="657989"/>
                  <a:pt x="2037511" y="660459"/>
                  <a:pt x="2032570" y="660459"/>
                </a:cubicBezTo>
                <a:cubicBezTo>
                  <a:pt x="2039981" y="655518"/>
                  <a:pt x="2042452" y="645636"/>
                  <a:pt x="2047392" y="643164"/>
                </a:cubicBezTo>
                <a:cubicBezTo>
                  <a:pt x="2049864" y="640694"/>
                  <a:pt x="2064687" y="633282"/>
                  <a:pt x="2072098" y="628341"/>
                </a:cubicBezTo>
                <a:cubicBezTo>
                  <a:pt x="2047392" y="635753"/>
                  <a:pt x="2017746" y="643164"/>
                  <a:pt x="1993041" y="648106"/>
                </a:cubicBezTo>
                <a:cubicBezTo>
                  <a:pt x="1951041" y="660459"/>
                  <a:pt x="1955982" y="628341"/>
                  <a:pt x="1978217" y="638223"/>
                </a:cubicBezTo>
                <a:cubicBezTo>
                  <a:pt x="1963394" y="620930"/>
                  <a:pt x="1985629" y="603636"/>
                  <a:pt x="1995511" y="628341"/>
                </a:cubicBezTo>
                <a:cubicBezTo>
                  <a:pt x="2005394" y="615988"/>
                  <a:pt x="1988099" y="613518"/>
                  <a:pt x="1997981" y="596224"/>
                </a:cubicBezTo>
                <a:cubicBezTo>
                  <a:pt x="1993041" y="598695"/>
                  <a:pt x="1988099" y="598695"/>
                  <a:pt x="1985629" y="601165"/>
                </a:cubicBezTo>
                <a:cubicBezTo>
                  <a:pt x="1985629" y="591284"/>
                  <a:pt x="1980687" y="586342"/>
                  <a:pt x="1983158" y="573989"/>
                </a:cubicBezTo>
                <a:cubicBezTo>
                  <a:pt x="1968335" y="569048"/>
                  <a:pt x="1975746" y="536931"/>
                  <a:pt x="2000453" y="546813"/>
                </a:cubicBezTo>
                <a:cubicBezTo>
                  <a:pt x="2010335" y="551754"/>
                  <a:pt x="2005394" y="581401"/>
                  <a:pt x="2025157" y="583871"/>
                </a:cubicBezTo>
                <a:cubicBezTo>
                  <a:pt x="2025157" y="593754"/>
                  <a:pt x="2037511" y="608577"/>
                  <a:pt x="2047392" y="598695"/>
                </a:cubicBezTo>
                <a:cubicBezTo>
                  <a:pt x="2037511" y="596224"/>
                  <a:pt x="2037511" y="588813"/>
                  <a:pt x="2032570" y="576460"/>
                </a:cubicBezTo>
                <a:cubicBezTo>
                  <a:pt x="2035040" y="576460"/>
                  <a:pt x="2037511" y="576460"/>
                  <a:pt x="2042452" y="573989"/>
                </a:cubicBezTo>
                <a:cubicBezTo>
                  <a:pt x="2037511" y="573989"/>
                  <a:pt x="2027629" y="566578"/>
                  <a:pt x="2022688" y="566578"/>
                </a:cubicBezTo>
                <a:cubicBezTo>
                  <a:pt x="2027629" y="564107"/>
                  <a:pt x="2032570" y="561637"/>
                  <a:pt x="2037511" y="559166"/>
                </a:cubicBezTo>
                <a:cubicBezTo>
                  <a:pt x="1978217" y="534461"/>
                  <a:pt x="2052334" y="494932"/>
                  <a:pt x="2067157" y="541872"/>
                </a:cubicBezTo>
                <a:cubicBezTo>
                  <a:pt x="2074569" y="536931"/>
                  <a:pt x="2077039" y="529520"/>
                  <a:pt x="2081981" y="524579"/>
                </a:cubicBezTo>
                <a:close/>
                <a:moveTo>
                  <a:pt x="4456158" y="514696"/>
                </a:moveTo>
                <a:lnTo>
                  <a:pt x="4459580" y="527241"/>
                </a:lnTo>
                <a:lnTo>
                  <a:pt x="4458629" y="524270"/>
                </a:lnTo>
                <a:cubicBezTo>
                  <a:pt x="4458012" y="520873"/>
                  <a:pt x="4457394" y="517167"/>
                  <a:pt x="4456158" y="514696"/>
                </a:cubicBezTo>
                <a:close/>
                <a:moveTo>
                  <a:pt x="2074569" y="514696"/>
                </a:moveTo>
                <a:cubicBezTo>
                  <a:pt x="2079510" y="514696"/>
                  <a:pt x="2081981" y="517167"/>
                  <a:pt x="2084451" y="517167"/>
                </a:cubicBezTo>
                <a:lnTo>
                  <a:pt x="2084016" y="518475"/>
                </a:lnTo>
                <a:close/>
                <a:moveTo>
                  <a:pt x="2002918" y="512225"/>
                </a:moveTo>
                <a:cubicBezTo>
                  <a:pt x="2030094" y="507284"/>
                  <a:pt x="2000447" y="536932"/>
                  <a:pt x="1983153" y="531990"/>
                </a:cubicBezTo>
                <a:cubicBezTo>
                  <a:pt x="1988094" y="524578"/>
                  <a:pt x="1995506" y="517166"/>
                  <a:pt x="2002918" y="512225"/>
                </a:cubicBezTo>
                <a:close/>
                <a:moveTo>
                  <a:pt x="1765595" y="498097"/>
                </a:moveTo>
                <a:cubicBezTo>
                  <a:pt x="1768683" y="499255"/>
                  <a:pt x="1771926" y="505432"/>
                  <a:pt x="1775631" y="519637"/>
                </a:cubicBezTo>
                <a:cubicBezTo>
                  <a:pt x="1780572" y="539401"/>
                  <a:pt x="1802807" y="573989"/>
                  <a:pt x="1778102" y="593753"/>
                </a:cubicBezTo>
                <a:cubicBezTo>
                  <a:pt x="1810219" y="591282"/>
                  <a:pt x="1807748" y="608576"/>
                  <a:pt x="1795395" y="628340"/>
                </a:cubicBezTo>
                <a:cubicBezTo>
                  <a:pt x="1805278" y="601165"/>
                  <a:pt x="1827512" y="615988"/>
                  <a:pt x="1827512" y="640693"/>
                </a:cubicBezTo>
                <a:cubicBezTo>
                  <a:pt x="1834925" y="623399"/>
                  <a:pt x="1820101" y="581400"/>
                  <a:pt x="1854688" y="603636"/>
                </a:cubicBezTo>
                <a:cubicBezTo>
                  <a:pt x="1879395" y="618458"/>
                  <a:pt x="1867041" y="643164"/>
                  <a:pt x="1864571" y="662928"/>
                </a:cubicBezTo>
                <a:cubicBezTo>
                  <a:pt x="1859630" y="687634"/>
                  <a:pt x="1857160" y="707399"/>
                  <a:pt x="1839865" y="719751"/>
                </a:cubicBezTo>
                <a:cubicBezTo>
                  <a:pt x="1827512" y="729634"/>
                  <a:pt x="1805278" y="739516"/>
                  <a:pt x="1802807" y="712340"/>
                </a:cubicBezTo>
                <a:cubicBezTo>
                  <a:pt x="1797866" y="727163"/>
                  <a:pt x="1785513" y="732104"/>
                  <a:pt x="1770690" y="727163"/>
                </a:cubicBezTo>
                <a:cubicBezTo>
                  <a:pt x="1773161" y="719751"/>
                  <a:pt x="1770690" y="719751"/>
                  <a:pt x="1770690" y="709869"/>
                </a:cubicBezTo>
                <a:cubicBezTo>
                  <a:pt x="1755867" y="729634"/>
                  <a:pt x="1726220" y="744457"/>
                  <a:pt x="1708926" y="756810"/>
                </a:cubicBezTo>
                <a:cubicBezTo>
                  <a:pt x="1684221" y="774103"/>
                  <a:pt x="1639751" y="806220"/>
                  <a:pt x="1610105" y="771633"/>
                </a:cubicBezTo>
                <a:cubicBezTo>
                  <a:pt x="1592811" y="751868"/>
                  <a:pt x="1600223" y="756810"/>
                  <a:pt x="1610105" y="741986"/>
                </a:cubicBezTo>
                <a:cubicBezTo>
                  <a:pt x="1610105" y="741986"/>
                  <a:pt x="1637281" y="724693"/>
                  <a:pt x="1634810" y="724693"/>
                </a:cubicBezTo>
                <a:cubicBezTo>
                  <a:pt x="1661986" y="712340"/>
                  <a:pt x="1691633" y="729634"/>
                  <a:pt x="1699044" y="687634"/>
                </a:cubicBezTo>
                <a:cubicBezTo>
                  <a:pt x="1689162" y="697517"/>
                  <a:pt x="1676810" y="702458"/>
                  <a:pt x="1659516" y="704928"/>
                </a:cubicBezTo>
                <a:cubicBezTo>
                  <a:pt x="1657045" y="699987"/>
                  <a:pt x="1657045" y="697517"/>
                  <a:pt x="1659516" y="692575"/>
                </a:cubicBezTo>
                <a:cubicBezTo>
                  <a:pt x="1657045" y="695046"/>
                  <a:pt x="1654575" y="697517"/>
                  <a:pt x="1652104" y="697517"/>
                </a:cubicBezTo>
                <a:cubicBezTo>
                  <a:pt x="1652104" y="692575"/>
                  <a:pt x="1652104" y="692575"/>
                  <a:pt x="1649634" y="687634"/>
                </a:cubicBezTo>
                <a:cubicBezTo>
                  <a:pt x="1647162" y="702458"/>
                  <a:pt x="1647162" y="709869"/>
                  <a:pt x="1634810" y="699987"/>
                </a:cubicBezTo>
                <a:cubicBezTo>
                  <a:pt x="1627399" y="709869"/>
                  <a:pt x="1622458" y="707399"/>
                  <a:pt x="1612575" y="714810"/>
                </a:cubicBezTo>
                <a:cubicBezTo>
                  <a:pt x="1612575" y="699987"/>
                  <a:pt x="1610105" y="677751"/>
                  <a:pt x="1627399" y="665399"/>
                </a:cubicBezTo>
                <a:cubicBezTo>
                  <a:pt x="1622458" y="665399"/>
                  <a:pt x="1615046" y="667869"/>
                  <a:pt x="1607633" y="667869"/>
                </a:cubicBezTo>
                <a:cubicBezTo>
                  <a:pt x="1607633" y="675281"/>
                  <a:pt x="1600223" y="685164"/>
                  <a:pt x="1600223" y="692575"/>
                </a:cubicBezTo>
                <a:cubicBezTo>
                  <a:pt x="1597751" y="687634"/>
                  <a:pt x="1592811" y="685164"/>
                  <a:pt x="1592811" y="680222"/>
                </a:cubicBezTo>
                <a:cubicBezTo>
                  <a:pt x="1602692" y="707399"/>
                  <a:pt x="1573046" y="732104"/>
                  <a:pt x="1575516" y="697517"/>
                </a:cubicBezTo>
                <a:cubicBezTo>
                  <a:pt x="1573046" y="697517"/>
                  <a:pt x="1565635" y="699987"/>
                  <a:pt x="1563164" y="702458"/>
                </a:cubicBezTo>
                <a:cubicBezTo>
                  <a:pt x="1563164" y="707399"/>
                  <a:pt x="1563164" y="714810"/>
                  <a:pt x="1563164" y="719751"/>
                </a:cubicBezTo>
                <a:cubicBezTo>
                  <a:pt x="1548340" y="714810"/>
                  <a:pt x="1543400" y="704928"/>
                  <a:pt x="1543400" y="692575"/>
                </a:cubicBezTo>
                <a:cubicBezTo>
                  <a:pt x="1528576" y="709869"/>
                  <a:pt x="1489047" y="695046"/>
                  <a:pt x="1506341" y="667869"/>
                </a:cubicBezTo>
                <a:cubicBezTo>
                  <a:pt x="1516223" y="653046"/>
                  <a:pt x="1531048" y="665399"/>
                  <a:pt x="1548340" y="660457"/>
                </a:cubicBezTo>
                <a:cubicBezTo>
                  <a:pt x="1558222" y="655516"/>
                  <a:pt x="1570575" y="640693"/>
                  <a:pt x="1577987" y="633282"/>
                </a:cubicBezTo>
                <a:cubicBezTo>
                  <a:pt x="1565635" y="640693"/>
                  <a:pt x="1516223" y="670340"/>
                  <a:pt x="1513753" y="643164"/>
                </a:cubicBezTo>
                <a:cubicBezTo>
                  <a:pt x="1513753" y="618458"/>
                  <a:pt x="1570575" y="620929"/>
                  <a:pt x="1587870" y="608576"/>
                </a:cubicBezTo>
                <a:cubicBezTo>
                  <a:pt x="1550811" y="615988"/>
                  <a:pt x="1528576" y="630811"/>
                  <a:pt x="1533517" y="598694"/>
                </a:cubicBezTo>
                <a:cubicBezTo>
                  <a:pt x="1538458" y="569047"/>
                  <a:pt x="1558222" y="578930"/>
                  <a:pt x="1587870" y="578930"/>
                </a:cubicBezTo>
                <a:cubicBezTo>
                  <a:pt x="1573046" y="571518"/>
                  <a:pt x="1538458" y="576459"/>
                  <a:pt x="1558222" y="549283"/>
                </a:cubicBezTo>
                <a:cubicBezTo>
                  <a:pt x="1568105" y="534460"/>
                  <a:pt x="1592811" y="536930"/>
                  <a:pt x="1605164" y="549283"/>
                </a:cubicBezTo>
                <a:cubicBezTo>
                  <a:pt x="1612575" y="556695"/>
                  <a:pt x="1597751" y="569047"/>
                  <a:pt x="1610105" y="576459"/>
                </a:cubicBezTo>
                <a:cubicBezTo>
                  <a:pt x="1619986" y="581400"/>
                  <a:pt x="1629868" y="566577"/>
                  <a:pt x="1642222" y="569047"/>
                </a:cubicBezTo>
                <a:cubicBezTo>
                  <a:pt x="1654575" y="573989"/>
                  <a:pt x="1661986" y="601165"/>
                  <a:pt x="1676810" y="608576"/>
                </a:cubicBezTo>
                <a:cubicBezTo>
                  <a:pt x="1671868" y="613517"/>
                  <a:pt x="1669397" y="618458"/>
                  <a:pt x="1664457" y="620929"/>
                </a:cubicBezTo>
                <a:cubicBezTo>
                  <a:pt x="1669397" y="618458"/>
                  <a:pt x="1679280" y="618458"/>
                  <a:pt x="1684221" y="618458"/>
                </a:cubicBezTo>
                <a:cubicBezTo>
                  <a:pt x="1686692" y="628340"/>
                  <a:pt x="1686692" y="625870"/>
                  <a:pt x="1684221" y="635753"/>
                </a:cubicBezTo>
                <a:cubicBezTo>
                  <a:pt x="1686692" y="670340"/>
                  <a:pt x="1807748" y="672810"/>
                  <a:pt x="1741044" y="615988"/>
                </a:cubicBezTo>
                <a:cubicBezTo>
                  <a:pt x="1738573" y="618458"/>
                  <a:pt x="1738573" y="618458"/>
                  <a:pt x="1736103" y="620929"/>
                </a:cubicBezTo>
                <a:cubicBezTo>
                  <a:pt x="1736103" y="618458"/>
                  <a:pt x="1733632" y="618458"/>
                  <a:pt x="1733632" y="615988"/>
                </a:cubicBezTo>
                <a:cubicBezTo>
                  <a:pt x="1780572" y="591282"/>
                  <a:pt x="1721279" y="576459"/>
                  <a:pt x="1718809" y="546813"/>
                </a:cubicBezTo>
                <a:cubicBezTo>
                  <a:pt x="1726220" y="546813"/>
                  <a:pt x="1728691" y="544342"/>
                  <a:pt x="1733632" y="541872"/>
                </a:cubicBezTo>
                <a:cubicBezTo>
                  <a:pt x="1748455" y="536313"/>
                  <a:pt x="1756330" y="494623"/>
                  <a:pt x="1765595" y="498097"/>
                </a:cubicBezTo>
                <a:close/>
                <a:moveTo>
                  <a:pt x="1610103" y="492461"/>
                </a:moveTo>
                <a:cubicBezTo>
                  <a:pt x="1629867" y="499873"/>
                  <a:pt x="1627397" y="514697"/>
                  <a:pt x="1605162" y="514697"/>
                </a:cubicBezTo>
                <a:cubicBezTo>
                  <a:pt x="1580457" y="512227"/>
                  <a:pt x="1585398" y="492461"/>
                  <a:pt x="1610103" y="492461"/>
                </a:cubicBezTo>
                <a:close/>
                <a:moveTo>
                  <a:pt x="7061885" y="487404"/>
                </a:moveTo>
                <a:cubicBezTo>
                  <a:pt x="7082036" y="498174"/>
                  <a:pt x="7073698" y="535695"/>
                  <a:pt x="7084814" y="546813"/>
                </a:cubicBezTo>
                <a:cubicBezTo>
                  <a:pt x="7074932" y="559165"/>
                  <a:pt x="7060109" y="573989"/>
                  <a:pt x="7065050" y="588812"/>
                </a:cubicBezTo>
                <a:cubicBezTo>
                  <a:pt x="7052698" y="581400"/>
                  <a:pt x="6973640" y="618458"/>
                  <a:pt x="6968699" y="633283"/>
                </a:cubicBezTo>
                <a:cubicBezTo>
                  <a:pt x="6968699" y="630811"/>
                  <a:pt x="6966229" y="628341"/>
                  <a:pt x="6966229" y="625870"/>
                </a:cubicBezTo>
                <a:cubicBezTo>
                  <a:pt x="6956347" y="643164"/>
                  <a:pt x="6934112" y="662928"/>
                  <a:pt x="6924229" y="643164"/>
                </a:cubicBezTo>
                <a:cubicBezTo>
                  <a:pt x="6919289" y="665399"/>
                  <a:pt x="6897054" y="672810"/>
                  <a:pt x="6884701" y="687634"/>
                </a:cubicBezTo>
                <a:cubicBezTo>
                  <a:pt x="6884701" y="685163"/>
                  <a:pt x="6882231" y="685163"/>
                  <a:pt x="6882231" y="682692"/>
                </a:cubicBezTo>
                <a:cubicBezTo>
                  <a:pt x="6867407" y="702457"/>
                  <a:pt x="6850113" y="734574"/>
                  <a:pt x="6830349" y="719751"/>
                </a:cubicBezTo>
                <a:cubicBezTo>
                  <a:pt x="6835290" y="734574"/>
                  <a:pt x="6827878" y="781514"/>
                  <a:pt x="6798232" y="756809"/>
                </a:cubicBezTo>
                <a:cubicBezTo>
                  <a:pt x="6803173" y="764220"/>
                  <a:pt x="6805644" y="774102"/>
                  <a:pt x="6810585" y="781514"/>
                </a:cubicBezTo>
                <a:cubicBezTo>
                  <a:pt x="6795762" y="764220"/>
                  <a:pt x="6780938" y="764220"/>
                  <a:pt x="6790820" y="783985"/>
                </a:cubicBezTo>
                <a:cubicBezTo>
                  <a:pt x="6788350" y="783985"/>
                  <a:pt x="6785880" y="781514"/>
                  <a:pt x="6785880" y="781514"/>
                </a:cubicBezTo>
                <a:cubicBezTo>
                  <a:pt x="6788350" y="803749"/>
                  <a:pt x="6773527" y="793867"/>
                  <a:pt x="6763644" y="779043"/>
                </a:cubicBezTo>
                <a:cubicBezTo>
                  <a:pt x="6768586" y="793867"/>
                  <a:pt x="6783409" y="808690"/>
                  <a:pt x="6773527" y="823513"/>
                </a:cubicBezTo>
                <a:cubicBezTo>
                  <a:pt x="6773527" y="821043"/>
                  <a:pt x="6771056" y="821043"/>
                  <a:pt x="6771056" y="818572"/>
                </a:cubicBezTo>
                <a:cubicBezTo>
                  <a:pt x="6768586" y="821043"/>
                  <a:pt x="6771056" y="825984"/>
                  <a:pt x="6768586" y="830925"/>
                </a:cubicBezTo>
                <a:cubicBezTo>
                  <a:pt x="6766115" y="828454"/>
                  <a:pt x="6766115" y="828454"/>
                  <a:pt x="6763644" y="825984"/>
                </a:cubicBezTo>
                <a:cubicBezTo>
                  <a:pt x="6763644" y="830925"/>
                  <a:pt x="6763644" y="835866"/>
                  <a:pt x="6763644" y="840807"/>
                </a:cubicBezTo>
                <a:cubicBezTo>
                  <a:pt x="6751291" y="838336"/>
                  <a:pt x="6746351" y="828454"/>
                  <a:pt x="6743880" y="813631"/>
                </a:cubicBezTo>
                <a:cubicBezTo>
                  <a:pt x="6741409" y="821043"/>
                  <a:pt x="6736469" y="828454"/>
                  <a:pt x="6733998" y="833395"/>
                </a:cubicBezTo>
                <a:cubicBezTo>
                  <a:pt x="6751291" y="840807"/>
                  <a:pt x="6753762" y="850689"/>
                  <a:pt x="6748821" y="865512"/>
                </a:cubicBezTo>
                <a:cubicBezTo>
                  <a:pt x="6746351" y="865512"/>
                  <a:pt x="6746351" y="865512"/>
                  <a:pt x="6743880" y="865512"/>
                </a:cubicBezTo>
                <a:cubicBezTo>
                  <a:pt x="6736469" y="855630"/>
                  <a:pt x="6731527" y="853160"/>
                  <a:pt x="6719174" y="855630"/>
                </a:cubicBezTo>
                <a:cubicBezTo>
                  <a:pt x="6733998" y="860571"/>
                  <a:pt x="6746351" y="872924"/>
                  <a:pt x="6736469" y="887748"/>
                </a:cubicBezTo>
                <a:cubicBezTo>
                  <a:pt x="6731527" y="882806"/>
                  <a:pt x="6726586" y="877865"/>
                  <a:pt x="6721645" y="875394"/>
                </a:cubicBezTo>
                <a:cubicBezTo>
                  <a:pt x="6736469" y="895159"/>
                  <a:pt x="6729057" y="912453"/>
                  <a:pt x="6711762" y="917394"/>
                </a:cubicBezTo>
                <a:cubicBezTo>
                  <a:pt x="6701880" y="919864"/>
                  <a:pt x="6689527" y="909982"/>
                  <a:pt x="6679645" y="909982"/>
                </a:cubicBezTo>
                <a:cubicBezTo>
                  <a:pt x="6664821" y="907511"/>
                  <a:pt x="6659881" y="907511"/>
                  <a:pt x="6640116" y="909982"/>
                </a:cubicBezTo>
                <a:cubicBezTo>
                  <a:pt x="6647528" y="897629"/>
                  <a:pt x="6647528" y="882806"/>
                  <a:pt x="6669763" y="875394"/>
                </a:cubicBezTo>
                <a:cubicBezTo>
                  <a:pt x="6667292" y="872924"/>
                  <a:pt x="6667292" y="872924"/>
                  <a:pt x="6664821" y="870453"/>
                </a:cubicBezTo>
                <a:cubicBezTo>
                  <a:pt x="6652469" y="882806"/>
                  <a:pt x="6632705" y="882806"/>
                  <a:pt x="6627763" y="863042"/>
                </a:cubicBezTo>
                <a:cubicBezTo>
                  <a:pt x="6640116" y="858101"/>
                  <a:pt x="6647528" y="848219"/>
                  <a:pt x="6659881" y="845748"/>
                </a:cubicBezTo>
                <a:cubicBezTo>
                  <a:pt x="6654939" y="816102"/>
                  <a:pt x="6684586" y="833395"/>
                  <a:pt x="6699410" y="838336"/>
                </a:cubicBezTo>
                <a:cubicBezTo>
                  <a:pt x="6689527" y="828454"/>
                  <a:pt x="6677174" y="823513"/>
                  <a:pt x="6669763" y="816102"/>
                </a:cubicBezTo>
                <a:cubicBezTo>
                  <a:pt x="6679645" y="816102"/>
                  <a:pt x="6679645" y="813631"/>
                  <a:pt x="6687057" y="811161"/>
                </a:cubicBezTo>
                <a:cubicBezTo>
                  <a:pt x="6682116" y="808690"/>
                  <a:pt x="6677174" y="801278"/>
                  <a:pt x="6674704" y="798808"/>
                </a:cubicBezTo>
                <a:cubicBezTo>
                  <a:pt x="6682116" y="798808"/>
                  <a:pt x="6691998" y="796337"/>
                  <a:pt x="6696939" y="793867"/>
                </a:cubicBezTo>
                <a:cubicBezTo>
                  <a:pt x="6687057" y="786455"/>
                  <a:pt x="6684586" y="781514"/>
                  <a:pt x="6679645" y="771632"/>
                </a:cubicBezTo>
                <a:cubicBezTo>
                  <a:pt x="6689527" y="769161"/>
                  <a:pt x="6704350" y="766692"/>
                  <a:pt x="6714232" y="764220"/>
                </a:cubicBezTo>
                <a:cubicBezTo>
                  <a:pt x="6706821" y="759279"/>
                  <a:pt x="6696939" y="754338"/>
                  <a:pt x="6684586" y="756809"/>
                </a:cubicBezTo>
                <a:cubicBezTo>
                  <a:pt x="6689527" y="746926"/>
                  <a:pt x="6691998" y="737044"/>
                  <a:pt x="6687057" y="727162"/>
                </a:cubicBezTo>
                <a:cubicBezTo>
                  <a:pt x="6684586" y="729633"/>
                  <a:pt x="6684586" y="732103"/>
                  <a:pt x="6682116" y="734574"/>
                </a:cubicBezTo>
                <a:cubicBezTo>
                  <a:pt x="6669763" y="699986"/>
                  <a:pt x="6696939" y="719751"/>
                  <a:pt x="6696939" y="719751"/>
                </a:cubicBezTo>
                <a:cubicBezTo>
                  <a:pt x="6709292" y="712340"/>
                  <a:pt x="6709292" y="699986"/>
                  <a:pt x="6721645" y="692575"/>
                </a:cubicBezTo>
                <a:cubicBezTo>
                  <a:pt x="6731527" y="685163"/>
                  <a:pt x="6736469" y="697516"/>
                  <a:pt x="6746351" y="687634"/>
                </a:cubicBezTo>
                <a:cubicBezTo>
                  <a:pt x="6746351" y="685163"/>
                  <a:pt x="6751291" y="672810"/>
                  <a:pt x="6751291" y="672810"/>
                </a:cubicBezTo>
                <a:cubicBezTo>
                  <a:pt x="6758703" y="665399"/>
                  <a:pt x="6763644" y="643164"/>
                  <a:pt x="6773527" y="638223"/>
                </a:cubicBezTo>
                <a:cubicBezTo>
                  <a:pt x="6783409" y="630811"/>
                  <a:pt x="6825408" y="591282"/>
                  <a:pt x="6835290" y="593753"/>
                </a:cubicBezTo>
                <a:cubicBezTo>
                  <a:pt x="6832820" y="598694"/>
                  <a:pt x="6830349" y="603635"/>
                  <a:pt x="6827878" y="608576"/>
                </a:cubicBezTo>
                <a:cubicBezTo>
                  <a:pt x="6830349" y="608576"/>
                  <a:pt x="6830349" y="608576"/>
                  <a:pt x="6832820" y="608576"/>
                </a:cubicBezTo>
                <a:cubicBezTo>
                  <a:pt x="6852584" y="596224"/>
                  <a:pt x="6840231" y="581400"/>
                  <a:pt x="6845172" y="569048"/>
                </a:cubicBezTo>
                <a:cubicBezTo>
                  <a:pt x="6855054" y="569048"/>
                  <a:pt x="6852584" y="569048"/>
                  <a:pt x="6859996" y="571518"/>
                </a:cubicBezTo>
                <a:cubicBezTo>
                  <a:pt x="6867407" y="573989"/>
                  <a:pt x="6887171" y="586341"/>
                  <a:pt x="6882231" y="583871"/>
                </a:cubicBezTo>
                <a:cubicBezTo>
                  <a:pt x="6897054" y="583871"/>
                  <a:pt x="6901995" y="573989"/>
                  <a:pt x="6919289" y="569048"/>
                </a:cubicBezTo>
                <a:cubicBezTo>
                  <a:pt x="6939053" y="561636"/>
                  <a:pt x="6961287" y="566577"/>
                  <a:pt x="6976111" y="539401"/>
                </a:cubicBezTo>
                <a:cubicBezTo>
                  <a:pt x="6981052" y="541872"/>
                  <a:pt x="7010698" y="492461"/>
                  <a:pt x="7030463" y="487520"/>
                </a:cubicBezTo>
                <a:cubicBezTo>
                  <a:pt x="7045286" y="483197"/>
                  <a:pt x="7055169" y="483814"/>
                  <a:pt x="7061885" y="487404"/>
                </a:cubicBezTo>
                <a:close/>
                <a:moveTo>
                  <a:pt x="2165707" y="467562"/>
                </a:moveTo>
                <a:cubicBezTo>
                  <a:pt x="2170764" y="468064"/>
                  <a:pt x="2176477" y="469608"/>
                  <a:pt x="2183271" y="472696"/>
                </a:cubicBezTo>
                <a:cubicBezTo>
                  <a:pt x="2193152" y="487520"/>
                  <a:pt x="2203035" y="492461"/>
                  <a:pt x="2193152" y="485049"/>
                </a:cubicBezTo>
                <a:cubicBezTo>
                  <a:pt x="2217859" y="499872"/>
                  <a:pt x="2210446" y="529519"/>
                  <a:pt x="2203035" y="556695"/>
                </a:cubicBezTo>
                <a:cubicBezTo>
                  <a:pt x="2212918" y="541871"/>
                  <a:pt x="2249976" y="517166"/>
                  <a:pt x="2267270" y="519637"/>
                </a:cubicBezTo>
                <a:cubicBezTo>
                  <a:pt x="2287034" y="522107"/>
                  <a:pt x="2311739" y="571518"/>
                  <a:pt x="2282093" y="546813"/>
                </a:cubicBezTo>
                <a:cubicBezTo>
                  <a:pt x="2277152" y="549283"/>
                  <a:pt x="2274681" y="549283"/>
                  <a:pt x="2267270" y="549283"/>
                </a:cubicBezTo>
                <a:cubicBezTo>
                  <a:pt x="2267270" y="549283"/>
                  <a:pt x="2269740" y="551754"/>
                  <a:pt x="2269740" y="554224"/>
                </a:cubicBezTo>
                <a:cubicBezTo>
                  <a:pt x="2291975" y="559165"/>
                  <a:pt x="2314210" y="578930"/>
                  <a:pt x="2336446" y="573989"/>
                </a:cubicBezTo>
                <a:cubicBezTo>
                  <a:pt x="2341387" y="601164"/>
                  <a:pt x="2314210" y="601164"/>
                  <a:pt x="2296916" y="596223"/>
                </a:cubicBezTo>
                <a:cubicBezTo>
                  <a:pt x="2299387" y="598694"/>
                  <a:pt x="2299387" y="598694"/>
                  <a:pt x="2301857" y="601164"/>
                </a:cubicBezTo>
                <a:cubicBezTo>
                  <a:pt x="2289504" y="596223"/>
                  <a:pt x="2279622" y="593753"/>
                  <a:pt x="2269740" y="583871"/>
                </a:cubicBezTo>
                <a:cubicBezTo>
                  <a:pt x="2269740" y="586341"/>
                  <a:pt x="2267270" y="593753"/>
                  <a:pt x="2267270" y="596223"/>
                </a:cubicBezTo>
                <a:cubicBezTo>
                  <a:pt x="2289504" y="596223"/>
                  <a:pt x="2284563" y="611047"/>
                  <a:pt x="2301857" y="613517"/>
                </a:cubicBezTo>
                <a:cubicBezTo>
                  <a:pt x="2294446" y="613517"/>
                  <a:pt x="2287034" y="618458"/>
                  <a:pt x="2279622" y="618458"/>
                </a:cubicBezTo>
                <a:cubicBezTo>
                  <a:pt x="2279622" y="625870"/>
                  <a:pt x="2277152" y="630811"/>
                  <a:pt x="2277152" y="640693"/>
                </a:cubicBezTo>
                <a:cubicBezTo>
                  <a:pt x="2282093" y="628340"/>
                  <a:pt x="2289504" y="623399"/>
                  <a:pt x="2299387" y="620929"/>
                </a:cubicBezTo>
                <a:cubicBezTo>
                  <a:pt x="2299387" y="623399"/>
                  <a:pt x="2299387" y="625870"/>
                  <a:pt x="2299387" y="628340"/>
                </a:cubicBezTo>
                <a:cubicBezTo>
                  <a:pt x="2309269" y="620929"/>
                  <a:pt x="2306798" y="625870"/>
                  <a:pt x="2314210" y="618458"/>
                </a:cubicBezTo>
                <a:cubicBezTo>
                  <a:pt x="2316680" y="628340"/>
                  <a:pt x="2321621" y="625870"/>
                  <a:pt x="2319151" y="635752"/>
                </a:cubicBezTo>
                <a:cubicBezTo>
                  <a:pt x="2326563" y="633281"/>
                  <a:pt x="2326563" y="635752"/>
                  <a:pt x="2333974" y="633281"/>
                </a:cubicBezTo>
                <a:cubicBezTo>
                  <a:pt x="2343856" y="645634"/>
                  <a:pt x="2336446" y="660457"/>
                  <a:pt x="2324092" y="665398"/>
                </a:cubicBezTo>
                <a:cubicBezTo>
                  <a:pt x="2326563" y="665398"/>
                  <a:pt x="2326563" y="662928"/>
                  <a:pt x="2329033" y="662928"/>
                </a:cubicBezTo>
                <a:cubicBezTo>
                  <a:pt x="2331504" y="662928"/>
                  <a:pt x="2346327" y="667869"/>
                  <a:pt x="2348798" y="685163"/>
                </a:cubicBezTo>
                <a:cubicBezTo>
                  <a:pt x="2346327" y="653046"/>
                  <a:pt x="2368562" y="648105"/>
                  <a:pt x="2366091" y="677751"/>
                </a:cubicBezTo>
                <a:cubicBezTo>
                  <a:pt x="2371033" y="672810"/>
                  <a:pt x="2375974" y="672810"/>
                  <a:pt x="2380916" y="662928"/>
                </a:cubicBezTo>
                <a:cubicBezTo>
                  <a:pt x="2380916" y="667869"/>
                  <a:pt x="2385857" y="670340"/>
                  <a:pt x="2385857" y="677751"/>
                </a:cubicBezTo>
                <a:cubicBezTo>
                  <a:pt x="2385857" y="645634"/>
                  <a:pt x="2405620" y="672810"/>
                  <a:pt x="2420444" y="682692"/>
                </a:cubicBezTo>
                <a:cubicBezTo>
                  <a:pt x="2417973" y="685163"/>
                  <a:pt x="2413031" y="685163"/>
                  <a:pt x="2410562" y="687633"/>
                </a:cubicBezTo>
                <a:cubicBezTo>
                  <a:pt x="2420444" y="685163"/>
                  <a:pt x="2435266" y="680222"/>
                  <a:pt x="2447620" y="685163"/>
                </a:cubicBezTo>
                <a:cubicBezTo>
                  <a:pt x="2427855" y="677751"/>
                  <a:pt x="2430325" y="665398"/>
                  <a:pt x="2450091" y="657987"/>
                </a:cubicBezTo>
                <a:cubicBezTo>
                  <a:pt x="2455032" y="662928"/>
                  <a:pt x="2457501" y="662928"/>
                  <a:pt x="2459973" y="667869"/>
                </a:cubicBezTo>
                <a:cubicBezTo>
                  <a:pt x="2457501" y="653046"/>
                  <a:pt x="2464914" y="648105"/>
                  <a:pt x="2479737" y="653046"/>
                </a:cubicBezTo>
                <a:cubicBezTo>
                  <a:pt x="2482208" y="633281"/>
                  <a:pt x="2501972" y="635752"/>
                  <a:pt x="2511854" y="633281"/>
                </a:cubicBezTo>
                <a:cubicBezTo>
                  <a:pt x="2516795" y="633281"/>
                  <a:pt x="2539030" y="625870"/>
                  <a:pt x="2548912" y="625870"/>
                </a:cubicBezTo>
                <a:cubicBezTo>
                  <a:pt x="2571147" y="625870"/>
                  <a:pt x="2615617" y="653046"/>
                  <a:pt x="2605736" y="665398"/>
                </a:cubicBezTo>
                <a:cubicBezTo>
                  <a:pt x="2613147" y="665398"/>
                  <a:pt x="2618088" y="667869"/>
                  <a:pt x="2625500" y="665398"/>
                </a:cubicBezTo>
                <a:cubicBezTo>
                  <a:pt x="2635382" y="682692"/>
                  <a:pt x="2627971" y="690104"/>
                  <a:pt x="2620559" y="707398"/>
                </a:cubicBezTo>
                <a:cubicBezTo>
                  <a:pt x="2620559" y="712339"/>
                  <a:pt x="2608206" y="719750"/>
                  <a:pt x="2608206" y="722221"/>
                </a:cubicBezTo>
                <a:cubicBezTo>
                  <a:pt x="2605736" y="732103"/>
                  <a:pt x="2613147" y="737044"/>
                  <a:pt x="2613147" y="746926"/>
                </a:cubicBezTo>
                <a:cubicBezTo>
                  <a:pt x="2610677" y="779043"/>
                  <a:pt x="2618088" y="769161"/>
                  <a:pt x="2588441" y="779043"/>
                </a:cubicBezTo>
                <a:cubicBezTo>
                  <a:pt x="2573618" y="783984"/>
                  <a:pt x="2558794" y="796337"/>
                  <a:pt x="2546442" y="779043"/>
                </a:cubicBezTo>
                <a:cubicBezTo>
                  <a:pt x="2531618" y="796337"/>
                  <a:pt x="2526677" y="746926"/>
                  <a:pt x="2511854" y="739515"/>
                </a:cubicBezTo>
                <a:cubicBezTo>
                  <a:pt x="2546442" y="779043"/>
                  <a:pt x="2464914" y="801278"/>
                  <a:pt x="2469855" y="764220"/>
                </a:cubicBezTo>
                <a:cubicBezTo>
                  <a:pt x="2472325" y="774102"/>
                  <a:pt x="2467384" y="776573"/>
                  <a:pt x="2464914" y="786455"/>
                </a:cubicBezTo>
                <a:cubicBezTo>
                  <a:pt x="2462443" y="781514"/>
                  <a:pt x="2457501" y="774102"/>
                  <a:pt x="2455032" y="766691"/>
                </a:cubicBezTo>
                <a:cubicBezTo>
                  <a:pt x="2457501" y="786455"/>
                  <a:pt x="2442679" y="801278"/>
                  <a:pt x="2435266" y="776573"/>
                </a:cubicBezTo>
                <a:cubicBezTo>
                  <a:pt x="2425385" y="788925"/>
                  <a:pt x="2432797" y="788925"/>
                  <a:pt x="2420444" y="776573"/>
                </a:cubicBezTo>
                <a:cubicBezTo>
                  <a:pt x="2430325" y="801278"/>
                  <a:pt x="2405620" y="786455"/>
                  <a:pt x="2400679" y="781514"/>
                </a:cubicBezTo>
                <a:cubicBezTo>
                  <a:pt x="2395738" y="796337"/>
                  <a:pt x="2395738" y="786455"/>
                  <a:pt x="2388327" y="786455"/>
                </a:cubicBezTo>
                <a:cubicBezTo>
                  <a:pt x="2356209" y="801278"/>
                  <a:pt x="2378444" y="761750"/>
                  <a:pt x="2361150" y="749397"/>
                </a:cubicBezTo>
                <a:cubicBezTo>
                  <a:pt x="2361150" y="754338"/>
                  <a:pt x="2358681" y="759279"/>
                  <a:pt x="2356209" y="766691"/>
                </a:cubicBezTo>
                <a:cubicBezTo>
                  <a:pt x="2356209" y="761750"/>
                  <a:pt x="2351268" y="754338"/>
                  <a:pt x="2348798" y="749397"/>
                </a:cubicBezTo>
                <a:cubicBezTo>
                  <a:pt x="2348798" y="751867"/>
                  <a:pt x="2348798" y="754338"/>
                  <a:pt x="2348798" y="756808"/>
                </a:cubicBezTo>
                <a:cubicBezTo>
                  <a:pt x="2346327" y="756808"/>
                  <a:pt x="2346327" y="751867"/>
                  <a:pt x="2341387" y="756808"/>
                </a:cubicBezTo>
                <a:cubicBezTo>
                  <a:pt x="2351268" y="771632"/>
                  <a:pt x="2331504" y="796337"/>
                  <a:pt x="2319151" y="774102"/>
                </a:cubicBezTo>
                <a:cubicBezTo>
                  <a:pt x="2314210" y="776573"/>
                  <a:pt x="2319151" y="776573"/>
                  <a:pt x="2311739" y="776573"/>
                </a:cubicBezTo>
                <a:cubicBezTo>
                  <a:pt x="2309269" y="769161"/>
                  <a:pt x="2306798" y="769161"/>
                  <a:pt x="2301857" y="756808"/>
                </a:cubicBezTo>
                <a:cubicBezTo>
                  <a:pt x="2301857" y="761750"/>
                  <a:pt x="2301857" y="766691"/>
                  <a:pt x="2301857" y="771632"/>
                </a:cubicBezTo>
                <a:cubicBezTo>
                  <a:pt x="2296916" y="756808"/>
                  <a:pt x="2294446" y="761750"/>
                  <a:pt x="2299387" y="746926"/>
                </a:cubicBezTo>
                <a:cubicBezTo>
                  <a:pt x="2291975" y="759279"/>
                  <a:pt x="2277152" y="776573"/>
                  <a:pt x="2277152" y="759279"/>
                </a:cubicBezTo>
                <a:cubicBezTo>
                  <a:pt x="2254917" y="754338"/>
                  <a:pt x="2257387" y="727162"/>
                  <a:pt x="2264799" y="709868"/>
                </a:cubicBezTo>
                <a:cubicBezTo>
                  <a:pt x="2235153" y="717280"/>
                  <a:pt x="2262328" y="657987"/>
                  <a:pt x="2259858" y="643164"/>
                </a:cubicBezTo>
                <a:cubicBezTo>
                  <a:pt x="2257387" y="620929"/>
                  <a:pt x="2242564" y="578930"/>
                  <a:pt x="2227741" y="561636"/>
                </a:cubicBezTo>
                <a:cubicBezTo>
                  <a:pt x="2222800" y="566577"/>
                  <a:pt x="2217859" y="569047"/>
                  <a:pt x="2212918" y="571518"/>
                </a:cubicBezTo>
                <a:cubicBezTo>
                  <a:pt x="2215387" y="573989"/>
                  <a:pt x="2217859" y="578930"/>
                  <a:pt x="2217859" y="578930"/>
                </a:cubicBezTo>
                <a:cubicBezTo>
                  <a:pt x="2205506" y="578930"/>
                  <a:pt x="2193152" y="576459"/>
                  <a:pt x="2183271" y="569047"/>
                </a:cubicBezTo>
                <a:cubicBezTo>
                  <a:pt x="2183271" y="571518"/>
                  <a:pt x="2183271" y="576459"/>
                  <a:pt x="2183271" y="578930"/>
                </a:cubicBezTo>
                <a:cubicBezTo>
                  <a:pt x="2183271" y="546813"/>
                  <a:pt x="2119036" y="524578"/>
                  <a:pt x="2126448" y="499872"/>
                </a:cubicBezTo>
                <a:cubicBezTo>
                  <a:pt x="2133859" y="504813"/>
                  <a:pt x="2138800" y="504813"/>
                  <a:pt x="2143742" y="507284"/>
                </a:cubicBezTo>
                <a:cubicBezTo>
                  <a:pt x="2133859" y="497402"/>
                  <a:pt x="2126448" y="487520"/>
                  <a:pt x="2126448" y="477637"/>
                </a:cubicBezTo>
                <a:cubicBezTo>
                  <a:pt x="2141271" y="473931"/>
                  <a:pt x="2150536" y="466057"/>
                  <a:pt x="2165707" y="467562"/>
                </a:cubicBezTo>
                <a:close/>
                <a:moveTo>
                  <a:pt x="7900091" y="460345"/>
                </a:moveTo>
                <a:cubicBezTo>
                  <a:pt x="7905032" y="467756"/>
                  <a:pt x="7902562" y="475169"/>
                  <a:pt x="7902562" y="477638"/>
                </a:cubicBezTo>
                <a:cubicBezTo>
                  <a:pt x="7897621" y="485051"/>
                  <a:pt x="7892680" y="492462"/>
                  <a:pt x="7882798" y="494933"/>
                </a:cubicBezTo>
                <a:cubicBezTo>
                  <a:pt x="7885268" y="492462"/>
                  <a:pt x="7887738" y="487520"/>
                  <a:pt x="7887738" y="485051"/>
                </a:cubicBezTo>
                <a:cubicBezTo>
                  <a:pt x="7877856" y="489992"/>
                  <a:pt x="7872916" y="487520"/>
                  <a:pt x="7867974" y="489992"/>
                </a:cubicBezTo>
                <a:cubicBezTo>
                  <a:pt x="7877856" y="477638"/>
                  <a:pt x="7890209" y="472697"/>
                  <a:pt x="7900091" y="460345"/>
                </a:cubicBezTo>
                <a:close/>
                <a:moveTo>
                  <a:pt x="7697508" y="435638"/>
                </a:moveTo>
                <a:cubicBezTo>
                  <a:pt x="7707390" y="470227"/>
                  <a:pt x="7672802" y="457874"/>
                  <a:pt x="7697508" y="435638"/>
                </a:cubicBezTo>
                <a:close/>
                <a:moveTo>
                  <a:pt x="3002274" y="423287"/>
                </a:moveTo>
                <a:cubicBezTo>
                  <a:pt x="3018950" y="422052"/>
                  <a:pt x="3035626" y="426993"/>
                  <a:pt x="3043038" y="440580"/>
                </a:cubicBezTo>
                <a:cubicBezTo>
                  <a:pt x="3052920" y="460345"/>
                  <a:pt x="3033156" y="452934"/>
                  <a:pt x="3013392" y="450462"/>
                </a:cubicBezTo>
                <a:cubicBezTo>
                  <a:pt x="2998567" y="450462"/>
                  <a:pt x="2973862" y="450462"/>
                  <a:pt x="2961509" y="443051"/>
                </a:cubicBezTo>
                <a:cubicBezTo>
                  <a:pt x="2968921" y="431934"/>
                  <a:pt x="2985598" y="424522"/>
                  <a:pt x="3002274" y="423287"/>
                </a:cubicBezTo>
                <a:close/>
                <a:moveTo>
                  <a:pt x="1526106" y="408463"/>
                </a:moveTo>
                <a:cubicBezTo>
                  <a:pt x="1535988" y="403522"/>
                  <a:pt x="1570575" y="425757"/>
                  <a:pt x="1568105" y="438109"/>
                </a:cubicBezTo>
                <a:cubicBezTo>
                  <a:pt x="1565634" y="450462"/>
                  <a:pt x="1545870" y="447992"/>
                  <a:pt x="1543400" y="455403"/>
                </a:cubicBezTo>
                <a:cubicBezTo>
                  <a:pt x="1538458" y="470226"/>
                  <a:pt x="1550811" y="477638"/>
                  <a:pt x="1555752" y="492461"/>
                </a:cubicBezTo>
                <a:cubicBezTo>
                  <a:pt x="1533517" y="485050"/>
                  <a:pt x="1550811" y="497402"/>
                  <a:pt x="1548341" y="502343"/>
                </a:cubicBezTo>
                <a:cubicBezTo>
                  <a:pt x="1545870" y="507285"/>
                  <a:pt x="1553282" y="514697"/>
                  <a:pt x="1550811" y="522108"/>
                </a:cubicBezTo>
                <a:cubicBezTo>
                  <a:pt x="1545870" y="534460"/>
                  <a:pt x="1528576" y="529519"/>
                  <a:pt x="1523635" y="534460"/>
                </a:cubicBezTo>
                <a:cubicBezTo>
                  <a:pt x="1516224" y="546813"/>
                  <a:pt x="1528576" y="569049"/>
                  <a:pt x="1508812" y="571520"/>
                </a:cubicBezTo>
                <a:cubicBezTo>
                  <a:pt x="1484106" y="576461"/>
                  <a:pt x="1496459" y="512226"/>
                  <a:pt x="1498929" y="502343"/>
                </a:cubicBezTo>
                <a:cubicBezTo>
                  <a:pt x="1496459" y="502343"/>
                  <a:pt x="1484106" y="504814"/>
                  <a:pt x="1481635" y="504814"/>
                </a:cubicBezTo>
                <a:cubicBezTo>
                  <a:pt x="1476694" y="519637"/>
                  <a:pt x="1479165" y="527049"/>
                  <a:pt x="1476694" y="541872"/>
                </a:cubicBezTo>
                <a:cubicBezTo>
                  <a:pt x="1474223" y="539402"/>
                  <a:pt x="1469282" y="534460"/>
                  <a:pt x="1466813" y="534460"/>
                </a:cubicBezTo>
                <a:cubicBezTo>
                  <a:pt x="1464341" y="556696"/>
                  <a:pt x="1471754" y="564108"/>
                  <a:pt x="1464341" y="591284"/>
                </a:cubicBezTo>
                <a:cubicBezTo>
                  <a:pt x="1461871" y="588813"/>
                  <a:pt x="1461871" y="588813"/>
                  <a:pt x="1459400" y="591284"/>
                </a:cubicBezTo>
                <a:cubicBezTo>
                  <a:pt x="1456930" y="581402"/>
                  <a:pt x="1451989" y="571520"/>
                  <a:pt x="1449518" y="561637"/>
                </a:cubicBezTo>
                <a:cubicBezTo>
                  <a:pt x="1444577" y="566578"/>
                  <a:pt x="1449518" y="564108"/>
                  <a:pt x="1442106" y="561637"/>
                </a:cubicBezTo>
                <a:cubicBezTo>
                  <a:pt x="1444577" y="571520"/>
                  <a:pt x="1444577" y="581402"/>
                  <a:pt x="1447047" y="588813"/>
                </a:cubicBezTo>
                <a:cubicBezTo>
                  <a:pt x="1444577" y="591284"/>
                  <a:pt x="1439636" y="591284"/>
                  <a:pt x="1437165" y="593754"/>
                </a:cubicBezTo>
                <a:cubicBezTo>
                  <a:pt x="1444577" y="598696"/>
                  <a:pt x="1442106" y="601166"/>
                  <a:pt x="1447047" y="611048"/>
                </a:cubicBezTo>
                <a:cubicBezTo>
                  <a:pt x="1439636" y="620930"/>
                  <a:pt x="1439636" y="625871"/>
                  <a:pt x="1427283" y="615989"/>
                </a:cubicBezTo>
                <a:cubicBezTo>
                  <a:pt x="1427283" y="620930"/>
                  <a:pt x="1424813" y="625871"/>
                  <a:pt x="1424813" y="630813"/>
                </a:cubicBezTo>
                <a:cubicBezTo>
                  <a:pt x="1422342" y="611048"/>
                  <a:pt x="1409989" y="603637"/>
                  <a:pt x="1412460" y="581402"/>
                </a:cubicBezTo>
                <a:cubicBezTo>
                  <a:pt x="1405048" y="591284"/>
                  <a:pt x="1405048" y="603637"/>
                  <a:pt x="1400107" y="615989"/>
                </a:cubicBezTo>
                <a:cubicBezTo>
                  <a:pt x="1387754" y="611048"/>
                  <a:pt x="1380343" y="603637"/>
                  <a:pt x="1382813" y="588813"/>
                </a:cubicBezTo>
                <a:cubicBezTo>
                  <a:pt x="1377872" y="618460"/>
                  <a:pt x="1345754" y="620930"/>
                  <a:pt x="1365520" y="588813"/>
                </a:cubicBezTo>
                <a:cubicBezTo>
                  <a:pt x="1360578" y="583872"/>
                  <a:pt x="1358108" y="583872"/>
                  <a:pt x="1358108" y="581402"/>
                </a:cubicBezTo>
                <a:cubicBezTo>
                  <a:pt x="1355637" y="583872"/>
                  <a:pt x="1353167" y="588813"/>
                  <a:pt x="1350696" y="591284"/>
                </a:cubicBezTo>
                <a:cubicBezTo>
                  <a:pt x="1355637" y="541872"/>
                  <a:pt x="1395166" y="561637"/>
                  <a:pt x="1397637" y="517167"/>
                </a:cubicBezTo>
                <a:cubicBezTo>
                  <a:pt x="1407519" y="519637"/>
                  <a:pt x="1417401" y="507285"/>
                  <a:pt x="1429754" y="497402"/>
                </a:cubicBezTo>
                <a:cubicBezTo>
                  <a:pt x="1422342" y="489991"/>
                  <a:pt x="1429754" y="487520"/>
                  <a:pt x="1432224" y="477638"/>
                </a:cubicBezTo>
                <a:cubicBezTo>
                  <a:pt x="1454459" y="450462"/>
                  <a:pt x="1461871" y="433168"/>
                  <a:pt x="1496459" y="428227"/>
                </a:cubicBezTo>
                <a:cubicBezTo>
                  <a:pt x="1496459" y="433168"/>
                  <a:pt x="1498929" y="440580"/>
                  <a:pt x="1496459" y="445521"/>
                </a:cubicBezTo>
                <a:cubicBezTo>
                  <a:pt x="1496459" y="443051"/>
                  <a:pt x="1498929" y="435639"/>
                  <a:pt x="1498929" y="430698"/>
                </a:cubicBezTo>
                <a:cubicBezTo>
                  <a:pt x="1503871" y="438109"/>
                  <a:pt x="1508812" y="435639"/>
                  <a:pt x="1516224" y="440580"/>
                </a:cubicBezTo>
                <a:cubicBezTo>
                  <a:pt x="1516224" y="438109"/>
                  <a:pt x="1516224" y="438109"/>
                  <a:pt x="1513753" y="435639"/>
                </a:cubicBezTo>
                <a:cubicBezTo>
                  <a:pt x="1526106" y="435639"/>
                  <a:pt x="1523635" y="438109"/>
                  <a:pt x="1528576" y="428227"/>
                </a:cubicBezTo>
                <a:cubicBezTo>
                  <a:pt x="1518694" y="425757"/>
                  <a:pt x="1511283" y="415875"/>
                  <a:pt x="1526106" y="408463"/>
                </a:cubicBezTo>
                <a:close/>
                <a:moveTo>
                  <a:pt x="1854689" y="376345"/>
                </a:moveTo>
                <a:cubicBezTo>
                  <a:pt x="1869513" y="376345"/>
                  <a:pt x="1879395" y="388698"/>
                  <a:pt x="1884336" y="401051"/>
                </a:cubicBezTo>
                <a:cubicBezTo>
                  <a:pt x="1884336" y="425756"/>
                  <a:pt x="1921395" y="440580"/>
                  <a:pt x="1896689" y="465286"/>
                </a:cubicBezTo>
                <a:cubicBezTo>
                  <a:pt x="1869513" y="455404"/>
                  <a:pt x="1857160" y="403521"/>
                  <a:pt x="1854689" y="376345"/>
                </a:cubicBezTo>
                <a:close/>
                <a:moveTo>
                  <a:pt x="2170919" y="368934"/>
                </a:moveTo>
                <a:cubicBezTo>
                  <a:pt x="2170919" y="381287"/>
                  <a:pt x="2175860" y="373875"/>
                  <a:pt x="2180801" y="376346"/>
                </a:cubicBezTo>
                <a:cubicBezTo>
                  <a:pt x="2193153" y="373875"/>
                  <a:pt x="2210447" y="383758"/>
                  <a:pt x="2222800" y="376346"/>
                </a:cubicBezTo>
                <a:cubicBezTo>
                  <a:pt x="2237624" y="386228"/>
                  <a:pt x="2235153" y="396110"/>
                  <a:pt x="2230213" y="405992"/>
                </a:cubicBezTo>
                <a:cubicBezTo>
                  <a:pt x="2220330" y="428227"/>
                  <a:pt x="2215389" y="420816"/>
                  <a:pt x="2193153" y="418345"/>
                </a:cubicBezTo>
                <a:cubicBezTo>
                  <a:pt x="2165976" y="413404"/>
                  <a:pt x="2128919" y="393640"/>
                  <a:pt x="2170919" y="368934"/>
                </a:cubicBezTo>
                <a:close/>
                <a:moveTo>
                  <a:pt x="8087935" y="368906"/>
                </a:moveTo>
                <a:cubicBezTo>
                  <a:pt x="8094338" y="367197"/>
                  <a:pt x="8100206" y="367081"/>
                  <a:pt x="8105147" y="368934"/>
                </a:cubicBezTo>
                <a:cubicBezTo>
                  <a:pt x="8112558" y="388699"/>
                  <a:pt x="8129853" y="383758"/>
                  <a:pt x="8134793" y="388699"/>
                </a:cubicBezTo>
                <a:cubicBezTo>
                  <a:pt x="8139735" y="393640"/>
                  <a:pt x="8144676" y="408463"/>
                  <a:pt x="8152087" y="418345"/>
                </a:cubicBezTo>
                <a:cubicBezTo>
                  <a:pt x="8132323" y="410934"/>
                  <a:pt x="8112558" y="452933"/>
                  <a:pt x="8097735" y="470227"/>
                </a:cubicBezTo>
                <a:cubicBezTo>
                  <a:pt x="8115029" y="462815"/>
                  <a:pt x="8134793" y="457874"/>
                  <a:pt x="8142205" y="445521"/>
                </a:cubicBezTo>
                <a:cubicBezTo>
                  <a:pt x="8139735" y="450462"/>
                  <a:pt x="8142205" y="455403"/>
                  <a:pt x="8139735" y="462815"/>
                </a:cubicBezTo>
                <a:cubicBezTo>
                  <a:pt x="8152087" y="457874"/>
                  <a:pt x="8179263" y="457874"/>
                  <a:pt x="8186675" y="472697"/>
                </a:cubicBezTo>
                <a:cubicBezTo>
                  <a:pt x="8191616" y="482579"/>
                  <a:pt x="8171851" y="527049"/>
                  <a:pt x="8152087" y="531990"/>
                </a:cubicBezTo>
                <a:cubicBezTo>
                  <a:pt x="8176793" y="546813"/>
                  <a:pt x="8199027" y="529519"/>
                  <a:pt x="8208909" y="512226"/>
                </a:cubicBezTo>
                <a:cubicBezTo>
                  <a:pt x="8206439" y="512226"/>
                  <a:pt x="8203969" y="512226"/>
                  <a:pt x="8203969" y="514696"/>
                </a:cubicBezTo>
                <a:cubicBezTo>
                  <a:pt x="8208909" y="504814"/>
                  <a:pt x="8208909" y="504814"/>
                  <a:pt x="8216321" y="499873"/>
                </a:cubicBezTo>
                <a:cubicBezTo>
                  <a:pt x="8216321" y="502344"/>
                  <a:pt x="8213851" y="507285"/>
                  <a:pt x="8213851" y="509755"/>
                </a:cubicBezTo>
                <a:cubicBezTo>
                  <a:pt x="8226203" y="504814"/>
                  <a:pt x="8243498" y="507285"/>
                  <a:pt x="8253380" y="504814"/>
                </a:cubicBezTo>
                <a:cubicBezTo>
                  <a:pt x="8265732" y="504814"/>
                  <a:pt x="8285496" y="502344"/>
                  <a:pt x="8300320" y="502344"/>
                </a:cubicBezTo>
                <a:cubicBezTo>
                  <a:pt x="8300320" y="502344"/>
                  <a:pt x="8302790" y="512226"/>
                  <a:pt x="8302790" y="512226"/>
                </a:cubicBezTo>
                <a:cubicBezTo>
                  <a:pt x="8315143" y="509755"/>
                  <a:pt x="8320084" y="527049"/>
                  <a:pt x="8329966" y="541872"/>
                </a:cubicBezTo>
                <a:cubicBezTo>
                  <a:pt x="8332436" y="544343"/>
                  <a:pt x="8344789" y="554225"/>
                  <a:pt x="8347260" y="561637"/>
                </a:cubicBezTo>
                <a:cubicBezTo>
                  <a:pt x="8349730" y="566578"/>
                  <a:pt x="8344789" y="576460"/>
                  <a:pt x="8352201" y="586342"/>
                </a:cubicBezTo>
                <a:cubicBezTo>
                  <a:pt x="8354672" y="578930"/>
                  <a:pt x="8357142" y="581401"/>
                  <a:pt x="8357142" y="569048"/>
                </a:cubicBezTo>
                <a:cubicBezTo>
                  <a:pt x="8359612" y="569048"/>
                  <a:pt x="8359612" y="566578"/>
                  <a:pt x="8362083" y="566578"/>
                </a:cubicBezTo>
                <a:cubicBezTo>
                  <a:pt x="8376907" y="591284"/>
                  <a:pt x="8391730" y="623400"/>
                  <a:pt x="8369495" y="645635"/>
                </a:cubicBezTo>
                <a:cubicBezTo>
                  <a:pt x="8371965" y="630812"/>
                  <a:pt x="8354672" y="623400"/>
                  <a:pt x="8342319" y="613518"/>
                </a:cubicBezTo>
                <a:cubicBezTo>
                  <a:pt x="8347260" y="623400"/>
                  <a:pt x="8352201" y="633283"/>
                  <a:pt x="8354672" y="645635"/>
                </a:cubicBezTo>
                <a:cubicBezTo>
                  <a:pt x="8357142" y="638223"/>
                  <a:pt x="8359612" y="640694"/>
                  <a:pt x="8364554" y="638223"/>
                </a:cubicBezTo>
                <a:cubicBezTo>
                  <a:pt x="8371965" y="648105"/>
                  <a:pt x="8374436" y="655517"/>
                  <a:pt x="8379377" y="662929"/>
                </a:cubicBezTo>
                <a:cubicBezTo>
                  <a:pt x="8376907" y="662929"/>
                  <a:pt x="8376907" y="660458"/>
                  <a:pt x="8374436" y="660458"/>
                </a:cubicBezTo>
                <a:cubicBezTo>
                  <a:pt x="8386789" y="687634"/>
                  <a:pt x="8352201" y="712340"/>
                  <a:pt x="8342319" y="727163"/>
                </a:cubicBezTo>
                <a:cubicBezTo>
                  <a:pt x="8342319" y="724692"/>
                  <a:pt x="8342319" y="722222"/>
                  <a:pt x="8344789" y="722222"/>
                </a:cubicBezTo>
                <a:cubicBezTo>
                  <a:pt x="8329966" y="732104"/>
                  <a:pt x="8332436" y="724692"/>
                  <a:pt x="8339848" y="734574"/>
                </a:cubicBezTo>
                <a:cubicBezTo>
                  <a:pt x="8334907" y="737045"/>
                  <a:pt x="8327496" y="739515"/>
                  <a:pt x="8322554" y="741986"/>
                </a:cubicBezTo>
                <a:cubicBezTo>
                  <a:pt x="8325025" y="749398"/>
                  <a:pt x="8322554" y="749398"/>
                  <a:pt x="8322554" y="756809"/>
                </a:cubicBezTo>
                <a:cubicBezTo>
                  <a:pt x="8290438" y="739515"/>
                  <a:pt x="8231145" y="843278"/>
                  <a:pt x="8213851" y="872925"/>
                </a:cubicBezTo>
                <a:cubicBezTo>
                  <a:pt x="8194087" y="863042"/>
                  <a:pt x="8189145" y="875396"/>
                  <a:pt x="8179263" y="882808"/>
                </a:cubicBezTo>
                <a:cubicBezTo>
                  <a:pt x="8171851" y="890218"/>
                  <a:pt x="8157029" y="905042"/>
                  <a:pt x="8152087" y="912453"/>
                </a:cubicBezTo>
                <a:cubicBezTo>
                  <a:pt x="8139735" y="927276"/>
                  <a:pt x="8134793" y="942100"/>
                  <a:pt x="8122440" y="954452"/>
                </a:cubicBezTo>
                <a:cubicBezTo>
                  <a:pt x="8112558" y="961864"/>
                  <a:pt x="8100206" y="966805"/>
                  <a:pt x="8095265" y="979158"/>
                </a:cubicBezTo>
                <a:cubicBezTo>
                  <a:pt x="8097735" y="979158"/>
                  <a:pt x="8107618" y="979158"/>
                  <a:pt x="8107618" y="979158"/>
                </a:cubicBezTo>
                <a:cubicBezTo>
                  <a:pt x="8124911" y="951982"/>
                  <a:pt x="8152087" y="939630"/>
                  <a:pt x="8179263" y="949511"/>
                </a:cubicBezTo>
                <a:cubicBezTo>
                  <a:pt x="8154558" y="944570"/>
                  <a:pt x="8154558" y="929748"/>
                  <a:pt x="8166911" y="919865"/>
                </a:cubicBezTo>
                <a:cubicBezTo>
                  <a:pt x="8169381" y="917394"/>
                  <a:pt x="8213851" y="914924"/>
                  <a:pt x="8221262" y="912453"/>
                </a:cubicBezTo>
                <a:cubicBezTo>
                  <a:pt x="8221262" y="900100"/>
                  <a:pt x="8245967" y="897630"/>
                  <a:pt x="8250909" y="892689"/>
                </a:cubicBezTo>
                <a:cubicBezTo>
                  <a:pt x="8248438" y="887748"/>
                  <a:pt x="8248438" y="882808"/>
                  <a:pt x="8245967" y="877867"/>
                </a:cubicBezTo>
                <a:cubicBezTo>
                  <a:pt x="8260791" y="907512"/>
                  <a:pt x="8297849" y="863042"/>
                  <a:pt x="8295378" y="858101"/>
                </a:cubicBezTo>
                <a:cubicBezTo>
                  <a:pt x="8290438" y="848219"/>
                  <a:pt x="8275614" y="867983"/>
                  <a:pt x="8263262" y="863042"/>
                </a:cubicBezTo>
                <a:cubicBezTo>
                  <a:pt x="8263262" y="872925"/>
                  <a:pt x="8265732" y="863042"/>
                  <a:pt x="8263262" y="870454"/>
                </a:cubicBezTo>
                <a:cubicBezTo>
                  <a:pt x="8243498" y="845749"/>
                  <a:pt x="8280556" y="811161"/>
                  <a:pt x="8297849" y="840808"/>
                </a:cubicBezTo>
                <a:cubicBezTo>
                  <a:pt x="8305261" y="828455"/>
                  <a:pt x="8307731" y="830925"/>
                  <a:pt x="8320084" y="825984"/>
                </a:cubicBezTo>
                <a:cubicBezTo>
                  <a:pt x="8320084" y="825984"/>
                  <a:pt x="8315143" y="835866"/>
                  <a:pt x="8315143" y="835866"/>
                </a:cubicBezTo>
                <a:cubicBezTo>
                  <a:pt x="8315143" y="833396"/>
                  <a:pt x="8315143" y="833396"/>
                  <a:pt x="8312672" y="830925"/>
                </a:cubicBezTo>
                <a:cubicBezTo>
                  <a:pt x="8297849" y="870454"/>
                  <a:pt x="8376907" y="877867"/>
                  <a:pt x="8357142" y="828455"/>
                </a:cubicBezTo>
                <a:cubicBezTo>
                  <a:pt x="8369495" y="848219"/>
                  <a:pt x="8367025" y="897630"/>
                  <a:pt x="8379377" y="902571"/>
                </a:cubicBezTo>
                <a:cubicBezTo>
                  <a:pt x="8374436" y="905042"/>
                  <a:pt x="8371965" y="909983"/>
                  <a:pt x="8367025" y="909983"/>
                </a:cubicBezTo>
                <a:cubicBezTo>
                  <a:pt x="8386789" y="914924"/>
                  <a:pt x="8394200" y="897630"/>
                  <a:pt x="8379377" y="882808"/>
                </a:cubicBezTo>
                <a:cubicBezTo>
                  <a:pt x="8411494" y="867983"/>
                  <a:pt x="8441141" y="863042"/>
                  <a:pt x="8473258" y="870454"/>
                </a:cubicBezTo>
                <a:cubicBezTo>
                  <a:pt x="8493022" y="875396"/>
                  <a:pt x="8527610" y="872925"/>
                  <a:pt x="8539962" y="885277"/>
                </a:cubicBezTo>
                <a:cubicBezTo>
                  <a:pt x="8522668" y="887748"/>
                  <a:pt x="8522668" y="905042"/>
                  <a:pt x="8532550" y="917394"/>
                </a:cubicBezTo>
                <a:cubicBezTo>
                  <a:pt x="8547374" y="939630"/>
                  <a:pt x="8589373" y="937159"/>
                  <a:pt x="8609137" y="939630"/>
                </a:cubicBezTo>
                <a:cubicBezTo>
                  <a:pt x="8621490" y="942100"/>
                  <a:pt x="8663490" y="939630"/>
                  <a:pt x="8668430" y="929748"/>
                </a:cubicBezTo>
                <a:cubicBezTo>
                  <a:pt x="8678312" y="917394"/>
                  <a:pt x="8668430" y="872925"/>
                  <a:pt x="8670901" y="853160"/>
                </a:cubicBezTo>
                <a:cubicBezTo>
                  <a:pt x="8675842" y="860572"/>
                  <a:pt x="8678312" y="858101"/>
                  <a:pt x="8685724" y="863042"/>
                </a:cubicBezTo>
                <a:cubicBezTo>
                  <a:pt x="8685724" y="858101"/>
                  <a:pt x="8688195" y="853160"/>
                  <a:pt x="8688195" y="848219"/>
                </a:cubicBezTo>
                <a:cubicBezTo>
                  <a:pt x="8700548" y="853160"/>
                  <a:pt x="8717841" y="858101"/>
                  <a:pt x="8725253" y="860572"/>
                </a:cubicBezTo>
                <a:cubicBezTo>
                  <a:pt x="8727723" y="867983"/>
                  <a:pt x="8732664" y="870454"/>
                  <a:pt x="8735135" y="875396"/>
                </a:cubicBezTo>
                <a:cubicBezTo>
                  <a:pt x="8742546" y="875396"/>
                  <a:pt x="8762311" y="872925"/>
                  <a:pt x="8769723" y="890218"/>
                </a:cubicBezTo>
                <a:cubicBezTo>
                  <a:pt x="8796899" y="865513"/>
                  <a:pt x="8846309" y="902571"/>
                  <a:pt x="8856191" y="932217"/>
                </a:cubicBezTo>
                <a:cubicBezTo>
                  <a:pt x="8861133" y="944570"/>
                  <a:pt x="8848780" y="961864"/>
                  <a:pt x="8848780" y="974217"/>
                </a:cubicBezTo>
                <a:cubicBezTo>
                  <a:pt x="8851250" y="989040"/>
                  <a:pt x="8858662" y="1003863"/>
                  <a:pt x="8858662" y="1018686"/>
                </a:cubicBezTo>
                <a:cubicBezTo>
                  <a:pt x="8816663" y="1050803"/>
                  <a:pt x="8848780" y="1082921"/>
                  <a:pt x="8871015" y="1124921"/>
                </a:cubicBezTo>
                <a:cubicBezTo>
                  <a:pt x="8878426" y="1129862"/>
                  <a:pt x="8890779" y="1147154"/>
                  <a:pt x="8898191" y="1134802"/>
                </a:cubicBezTo>
                <a:cubicBezTo>
                  <a:pt x="8900661" y="1147154"/>
                  <a:pt x="8905602" y="1149625"/>
                  <a:pt x="8913014" y="1157037"/>
                </a:cubicBezTo>
                <a:cubicBezTo>
                  <a:pt x="8917955" y="1142214"/>
                  <a:pt x="8927837" y="1129862"/>
                  <a:pt x="8932778" y="1115037"/>
                </a:cubicBezTo>
                <a:cubicBezTo>
                  <a:pt x="8940190" y="1087862"/>
                  <a:pt x="8937719" y="1063156"/>
                  <a:pt x="8955013" y="1038452"/>
                </a:cubicBezTo>
                <a:cubicBezTo>
                  <a:pt x="8957484" y="1053274"/>
                  <a:pt x="8967366" y="1077979"/>
                  <a:pt x="8979718" y="1085391"/>
                </a:cubicBezTo>
                <a:cubicBezTo>
                  <a:pt x="8992071" y="1092803"/>
                  <a:pt x="9009365" y="1085391"/>
                  <a:pt x="9016777" y="1097744"/>
                </a:cubicBezTo>
                <a:cubicBezTo>
                  <a:pt x="9004424" y="1048333"/>
                  <a:pt x="9076069" y="1085391"/>
                  <a:pt x="9093363" y="1095273"/>
                </a:cubicBezTo>
                <a:cubicBezTo>
                  <a:pt x="9103245" y="1102685"/>
                  <a:pt x="9100775" y="1112567"/>
                  <a:pt x="9113127" y="1112567"/>
                </a:cubicBezTo>
                <a:cubicBezTo>
                  <a:pt x="9124245" y="1110714"/>
                  <a:pt x="9128414" y="1096354"/>
                  <a:pt x="9138142" y="1092417"/>
                </a:cubicBezTo>
                <a:lnTo>
                  <a:pt x="9147640" y="1092722"/>
                </a:lnTo>
                <a:lnTo>
                  <a:pt x="9150186" y="1087862"/>
                </a:lnTo>
                <a:lnTo>
                  <a:pt x="9151661" y="1086903"/>
                </a:lnTo>
                <a:lnTo>
                  <a:pt x="9152656" y="1082921"/>
                </a:lnTo>
                <a:lnTo>
                  <a:pt x="9162587" y="1085353"/>
                </a:lnTo>
                <a:lnTo>
                  <a:pt x="9167351" y="1081662"/>
                </a:lnTo>
                <a:lnTo>
                  <a:pt x="9169023" y="1075818"/>
                </a:lnTo>
                <a:cubicBezTo>
                  <a:pt x="9168715" y="1066245"/>
                  <a:pt x="9165009" y="1053274"/>
                  <a:pt x="9165009" y="1048333"/>
                </a:cubicBezTo>
                <a:cubicBezTo>
                  <a:pt x="9167480" y="1028569"/>
                  <a:pt x="9184773" y="993981"/>
                  <a:pt x="9204538" y="979158"/>
                </a:cubicBezTo>
                <a:cubicBezTo>
                  <a:pt x="9174891" y="944570"/>
                  <a:pt x="9224302" y="961864"/>
                  <a:pt x="9241596" y="966805"/>
                </a:cubicBezTo>
                <a:cubicBezTo>
                  <a:pt x="9286065" y="974217"/>
                  <a:pt x="9325594" y="981628"/>
                  <a:pt x="9365123" y="993981"/>
                </a:cubicBezTo>
                <a:cubicBezTo>
                  <a:pt x="9392299" y="1001393"/>
                  <a:pt x="9424416" y="996452"/>
                  <a:pt x="9446650" y="1011275"/>
                </a:cubicBezTo>
                <a:cubicBezTo>
                  <a:pt x="9463945" y="1021157"/>
                  <a:pt x="9476297" y="1038452"/>
                  <a:pt x="9463945" y="1055744"/>
                </a:cubicBezTo>
                <a:cubicBezTo>
                  <a:pt x="9463945" y="1055744"/>
                  <a:pt x="9444180" y="1040921"/>
                  <a:pt x="9439239" y="1068097"/>
                </a:cubicBezTo>
                <a:cubicBezTo>
                  <a:pt x="9444180" y="1068097"/>
                  <a:pt x="9463945" y="1068097"/>
                  <a:pt x="9463945" y="1068097"/>
                </a:cubicBezTo>
                <a:cubicBezTo>
                  <a:pt x="9476297" y="1073038"/>
                  <a:pt x="9481238" y="1090332"/>
                  <a:pt x="9488650" y="1095273"/>
                </a:cubicBezTo>
                <a:cubicBezTo>
                  <a:pt x="9501003" y="1100214"/>
                  <a:pt x="9508414" y="1092803"/>
                  <a:pt x="9518296" y="1100214"/>
                </a:cubicBezTo>
                <a:cubicBezTo>
                  <a:pt x="9535590" y="1110097"/>
                  <a:pt x="9545472" y="1129862"/>
                  <a:pt x="9520767" y="1134802"/>
                </a:cubicBezTo>
                <a:cubicBezTo>
                  <a:pt x="9547943" y="1147154"/>
                  <a:pt x="9545472" y="1147154"/>
                  <a:pt x="9572648" y="1142214"/>
                </a:cubicBezTo>
                <a:cubicBezTo>
                  <a:pt x="9592412" y="1139743"/>
                  <a:pt x="9607236" y="1139743"/>
                  <a:pt x="9624530" y="1137273"/>
                </a:cubicBezTo>
                <a:cubicBezTo>
                  <a:pt x="9666528" y="1129862"/>
                  <a:pt x="9720881" y="1117508"/>
                  <a:pt x="9750527" y="1159508"/>
                </a:cubicBezTo>
                <a:cubicBezTo>
                  <a:pt x="9772762" y="1189155"/>
                  <a:pt x="9750527" y="1223741"/>
                  <a:pt x="9762880" y="1241035"/>
                </a:cubicBezTo>
                <a:cubicBezTo>
                  <a:pt x="9765350" y="1245976"/>
                  <a:pt x="9797468" y="1260799"/>
                  <a:pt x="9802408" y="1263270"/>
                </a:cubicBezTo>
                <a:cubicBezTo>
                  <a:pt x="9814761" y="1268212"/>
                  <a:pt x="9792526" y="1275622"/>
                  <a:pt x="9812291" y="1273152"/>
                </a:cubicBezTo>
                <a:cubicBezTo>
                  <a:pt x="9819702" y="1270681"/>
                  <a:pt x="9824644" y="1258329"/>
                  <a:pt x="9827114" y="1255859"/>
                </a:cubicBezTo>
                <a:cubicBezTo>
                  <a:pt x="9844408" y="1245976"/>
                  <a:pt x="9866642" y="1253389"/>
                  <a:pt x="9886407" y="1243505"/>
                </a:cubicBezTo>
                <a:cubicBezTo>
                  <a:pt x="9891348" y="1263270"/>
                  <a:pt x="9943229" y="1270681"/>
                  <a:pt x="9960523" y="1268212"/>
                </a:cubicBezTo>
                <a:cubicBezTo>
                  <a:pt x="9977817" y="1265740"/>
                  <a:pt x="10004993" y="1228682"/>
                  <a:pt x="10000051" y="1258329"/>
                </a:cubicBezTo>
                <a:cubicBezTo>
                  <a:pt x="10019816" y="1265740"/>
                  <a:pt x="10002522" y="1273152"/>
                  <a:pt x="10012404" y="1287976"/>
                </a:cubicBezTo>
                <a:cubicBezTo>
                  <a:pt x="10014875" y="1292917"/>
                  <a:pt x="10024757" y="1295387"/>
                  <a:pt x="10024757" y="1297857"/>
                </a:cubicBezTo>
                <a:cubicBezTo>
                  <a:pt x="10027227" y="1300329"/>
                  <a:pt x="10051933" y="1329974"/>
                  <a:pt x="10051933" y="1329974"/>
                </a:cubicBezTo>
                <a:cubicBezTo>
                  <a:pt x="10096403" y="1344799"/>
                  <a:pt x="10106285" y="1263270"/>
                  <a:pt x="10066756" y="1260799"/>
                </a:cubicBezTo>
                <a:cubicBezTo>
                  <a:pt x="10076638" y="1253389"/>
                  <a:pt x="10074168" y="1228682"/>
                  <a:pt x="10079109" y="1226212"/>
                </a:cubicBezTo>
                <a:cubicBezTo>
                  <a:pt x="10093932" y="1216330"/>
                  <a:pt x="10128520" y="1233624"/>
                  <a:pt x="10145814" y="1236095"/>
                </a:cubicBezTo>
                <a:cubicBezTo>
                  <a:pt x="10175460" y="1241035"/>
                  <a:pt x="10217459" y="1231153"/>
                  <a:pt x="10247105" y="1241035"/>
                </a:cubicBezTo>
                <a:cubicBezTo>
                  <a:pt x="10274282" y="1250917"/>
                  <a:pt x="10311340" y="1275622"/>
                  <a:pt x="10333574" y="1292917"/>
                </a:cubicBezTo>
                <a:cubicBezTo>
                  <a:pt x="10348398" y="1302798"/>
                  <a:pt x="10368163" y="1317622"/>
                  <a:pt x="10380515" y="1327504"/>
                </a:cubicBezTo>
                <a:cubicBezTo>
                  <a:pt x="10387927" y="1334916"/>
                  <a:pt x="10395338" y="1342327"/>
                  <a:pt x="10402750" y="1347268"/>
                </a:cubicBezTo>
                <a:cubicBezTo>
                  <a:pt x="10406455" y="1349739"/>
                  <a:pt x="10407691" y="1352209"/>
                  <a:pt x="10409544" y="1354680"/>
                </a:cubicBezTo>
                <a:lnTo>
                  <a:pt x="10418403" y="1360934"/>
                </a:lnTo>
                <a:lnTo>
                  <a:pt x="10420970" y="1365798"/>
                </a:lnTo>
                <a:cubicBezTo>
                  <a:pt x="10422514" y="1368885"/>
                  <a:pt x="10423749" y="1371974"/>
                  <a:pt x="10424985" y="1376916"/>
                </a:cubicBezTo>
                <a:cubicBezTo>
                  <a:pt x="10442279" y="1369503"/>
                  <a:pt x="10464513" y="1386797"/>
                  <a:pt x="10457101" y="1401620"/>
                </a:cubicBezTo>
                <a:cubicBezTo>
                  <a:pt x="10466984" y="1404091"/>
                  <a:pt x="10474395" y="1409033"/>
                  <a:pt x="10484277" y="1409033"/>
                </a:cubicBezTo>
                <a:cubicBezTo>
                  <a:pt x="10479337" y="1413973"/>
                  <a:pt x="10481807" y="1416443"/>
                  <a:pt x="10474395" y="1421385"/>
                </a:cubicBezTo>
                <a:cubicBezTo>
                  <a:pt x="10484277" y="1426326"/>
                  <a:pt x="10496630" y="1433737"/>
                  <a:pt x="10506512" y="1441149"/>
                </a:cubicBezTo>
                <a:cubicBezTo>
                  <a:pt x="10501572" y="1433737"/>
                  <a:pt x="10496630" y="1423855"/>
                  <a:pt x="10491690" y="1416443"/>
                </a:cubicBezTo>
                <a:cubicBezTo>
                  <a:pt x="10500337" y="1417679"/>
                  <a:pt x="10507130" y="1423237"/>
                  <a:pt x="10512380" y="1430032"/>
                </a:cubicBezTo>
                <a:lnTo>
                  <a:pt x="10519051" y="1442293"/>
                </a:lnTo>
                <a:lnTo>
                  <a:pt x="10523150" y="1467476"/>
                </a:lnTo>
                <a:cubicBezTo>
                  <a:pt x="10530909" y="1490869"/>
                  <a:pt x="10546659" y="1506619"/>
                  <a:pt x="10548512" y="1525147"/>
                </a:cubicBezTo>
                <a:cubicBezTo>
                  <a:pt x="10558394" y="1515265"/>
                  <a:pt x="10546041" y="1475736"/>
                  <a:pt x="10543570" y="1470795"/>
                </a:cubicBezTo>
                <a:cubicBezTo>
                  <a:pt x="10536159" y="1470795"/>
                  <a:pt x="10541100" y="1470795"/>
                  <a:pt x="10536159" y="1473267"/>
                </a:cubicBezTo>
                <a:cubicBezTo>
                  <a:pt x="10541100" y="1465855"/>
                  <a:pt x="10541100" y="1465855"/>
                  <a:pt x="10553453" y="1470795"/>
                </a:cubicBezTo>
                <a:cubicBezTo>
                  <a:pt x="10558394" y="1465855"/>
                  <a:pt x="10555923" y="1465855"/>
                  <a:pt x="10558394" y="1460913"/>
                </a:cubicBezTo>
                <a:cubicBezTo>
                  <a:pt x="10563335" y="1463384"/>
                  <a:pt x="10568276" y="1465855"/>
                  <a:pt x="10573217" y="1468325"/>
                </a:cubicBezTo>
                <a:cubicBezTo>
                  <a:pt x="10570746" y="1475736"/>
                  <a:pt x="10570746" y="1473267"/>
                  <a:pt x="10570746" y="1485618"/>
                </a:cubicBezTo>
                <a:cubicBezTo>
                  <a:pt x="10570746" y="1485618"/>
                  <a:pt x="10573217" y="1473267"/>
                  <a:pt x="10573217" y="1473267"/>
                </a:cubicBezTo>
                <a:cubicBezTo>
                  <a:pt x="10580629" y="1476972"/>
                  <a:pt x="10584335" y="1478207"/>
                  <a:pt x="10587423" y="1478207"/>
                </a:cubicBezTo>
                <a:lnTo>
                  <a:pt x="10597708" y="1475787"/>
                </a:lnTo>
                <a:lnTo>
                  <a:pt x="10606762" y="1477667"/>
                </a:lnTo>
                <a:cubicBezTo>
                  <a:pt x="10629576" y="1489016"/>
                  <a:pt x="10654128" y="1517736"/>
                  <a:pt x="10652275" y="1532559"/>
                </a:cubicBezTo>
                <a:cubicBezTo>
                  <a:pt x="10654745" y="1530088"/>
                  <a:pt x="10657215" y="1527619"/>
                  <a:pt x="10659686" y="1525147"/>
                </a:cubicBezTo>
                <a:cubicBezTo>
                  <a:pt x="10669568" y="1532559"/>
                  <a:pt x="10669568" y="1532559"/>
                  <a:pt x="10679450" y="1537501"/>
                </a:cubicBezTo>
                <a:cubicBezTo>
                  <a:pt x="10672039" y="1539971"/>
                  <a:pt x="10657215" y="1562205"/>
                  <a:pt x="10652275" y="1564676"/>
                </a:cubicBezTo>
                <a:cubicBezTo>
                  <a:pt x="10644863" y="1567147"/>
                  <a:pt x="10644863" y="1581969"/>
                  <a:pt x="10630039" y="1559735"/>
                </a:cubicBezTo>
                <a:cubicBezTo>
                  <a:pt x="10644863" y="1604204"/>
                  <a:pt x="10600393" y="1564676"/>
                  <a:pt x="10605334" y="1601734"/>
                </a:cubicBezTo>
                <a:cubicBezTo>
                  <a:pt x="10600393" y="1601734"/>
                  <a:pt x="10595452" y="1601734"/>
                  <a:pt x="10590511" y="1601734"/>
                </a:cubicBezTo>
                <a:cubicBezTo>
                  <a:pt x="10610275" y="1606676"/>
                  <a:pt x="10612746" y="1623969"/>
                  <a:pt x="10590511" y="1621498"/>
                </a:cubicBezTo>
                <a:cubicBezTo>
                  <a:pt x="10585570" y="1623969"/>
                  <a:pt x="10585570" y="1628911"/>
                  <a:pt x="10578158" y="1633852"/>
                </a:cubicBezTo>
                <a:cubicBezTo>
                  <a:pt x="10578158" y="1633852"/>
                  <a:pt x="10588041" y="1636321"/>
                  <a:pt x="10588041" y="1636321"/>
                </a:cubicBezTo>
                <a:cubicBezTo>
                  <a:pt x="10590511" y="1633852"/>
                  <a:pt x="10580628" y="1643734"/>
                  <a:pt x="10580628" y="1638793"/>
                </a:cubicBezTo>
                <a:cubicBezTo>
                  <a:pt x="10590511" y="1641263"/>
                  <a:pt x="10592981" y="1648675"/>
                  <a:pt x="10600393" y="1658557"/>
                </a:cubicBezTo>
                <a:cubicBezTo>
                  <a:pt x="10595452" y="1656086"/>
                  <a:pt x="10585570" y="1656086"/>
                  <a:pt x="10578158" y="1653616"/>
                </a:cubicBezTo>
                <a:cubicBezTo>
                  <a:pt x="10592981" y="1673380"/>
                  <a:pt x="10560864" y="1675851"/>
                  <a:pt x="10570746" y="1648675"/>
                </a:cubicBezTo>
                <a:cubicBezTo>
                  <a:pt x="10568276" y="1663497"/>
                  <a:pt x="10563335" y="1670909"/>
                  <a:pt x="10558394" y="1656086"/>
                </a:cubicBezTo>
                <a:cubicBezTo>
                  <a:pt x="10550982" y="1663497"/>
                  <a:pt x="10523806" y="1638793"/>
                  <a:pt x="10531218" y="1623969"/>
                </a:cubicBezTo>
                <a:cubicBezTo>
                  <a:pt x="10526277" y="1626439"/>
                  <a:pt x="10528748" y="1628911"/>
                  <a:pt x="10528748" y="1633852"/>
                </a:cubicBezTo>
                <a:cubicBezTo>
                  <a:pt x="10528748" y="1633852"/>
                  <a:pt x="10518865" y="1631380"/>
                  <a:pt x="10521336" y="1628911"/>
                </a:cubicBezTo>
                <a:cubicBezTo>
                  <a:pt x="10521336" y="1636321"/>
                  <a:pt x="10521336" y="1631380"/>
                  <a:pt x="10521336" y="1638793"/>
                </a:cubicBezTo>
                <a:cubicBezTo>
                  <a:pt x="10484277" y="1633852"/>
                  <a:pt x="10504042" y="1586911"/>
                  <a:pt x="10469454" y="1577028"/>
                </a:cubicBezTo>
                <a:cubicBezTo>
                  <a:pt x="10449690" y="1572088"/>
                  <a:pt x="10444749" y="1586911"/>
                  <a:pt x="10424985" y="1581969"/>
                </a:cubicBezTo>
                <a:cubicBezTo>
                  <a:pt x="10407691" y="1577028"/>
                  <a:pt x="10407691" y="1559735"/>
                  <a:pt x="10397809" y="1542441"/>
                </a:cubicBezTo>
                <a:cubicBezTo>
                  <a:pt x="10412632" y="1542441"/>
                  <a:pt x="10410161" y="1539971"/>
                  <a:pt x="10412632" y="1522676"/>
                </a:cubicBezTo>
                <a:cubicBezTo>
                  <a:pt x="10407691" y="1532559"/>
                  <a:pt x="10397809" y="1539971"/>
                  <a:pt x="10392868" y="1522676"/>
                </a:cubicBezTo>
                <a:cubicBezTo>
                  <a:pt x="10390397" y="1527619"/>
                  <a:pt x="10392868" y="1530088"/>
                  <a:pt x="10387927" y="1522676"/>
                </a:cubicBezTo>
                <a:cubicBezTo>
                  <a:pt x="10390397" y="1537501"/>
                  <a:pt x="10382985" y="1539971"/>
                  <a:pt x="10370632" y="1537501"/>
                </a:cubicBezTo>
                <a:cubicBezTo>
                  <a:pt x="10368163" y="1564676"/>
                  <a:pt x="10392868" y="1567147"/>
                  <a:pt x="10382985" y="1594323"/>
                </a:cubicBezTo>
                <a:cubicBezTo>
                  <a:pt x="10375574" y="1619028"/>
                  <a:pt x="10340986" y="1633852"/>
                  <a:pt x="10323692" y="1648675"/>
                </a:cubicBezTo>
                <a:cubicBezTo>
                  <a:pt x="10321222" y="1643734"/>
                  <a:pt x="10323692" y="1646203"/>
                  <a:pt x="10326163" y="1641263"/>
                </a:cubicBezTo>
                <a:cubicBezTo>
                  <a:pt x="10313810" y="1641263"/>
                  <a:pt x="10294046" y="1628911"/>
                  <a:pt x="10289105" y="1643734"/>
                </a:cubicBezTo>
                <a:cubicBezTo>
                  <a:pt x="10284164" y="1661028"/>
                  <a:pt x="10306399" y="1678321"/>
                  <a:pt x="10316281" y="1663497"/>
                </a:cubicBezTo>
                <a:cubicBezTo>
                  <a:pt x="10318752" y="1670909"/>
                  <a:pt x="10321222" y="1678321"/>
                  <a:pt x="10321222" y="1683263"/>
                </a:cubicBezTo>
                <a:cubicBezTo>
                  <a:pt x="10318752" y="1683263"/>
                  <a:pt x="10316281" y="1683263"/>
                  <a:pt x="10313810" y="1683263"/>
                </a:cubicBezTo>
                <a:cubicBezTo>
                  <a:pt x="10323692" y="1690673"/>
                  <a:pt x="10313810" y="1690673"/>
                  <a:pt x="10323692" y="1690673"/>
                </a:cubicBezTo>
                <a:cubicBezTo>
                  <a:pt x="10328634" y="1715380"/>
                  <a:pt x="10331104" y="1732673"/>
                  <a:pt x="10345927" y="1749967"/>
                </a:cubicBezTo>
                <a:cubicBezTo>
                  <a:pt x="10338516" y="1749967"/>
                  <a:pt x="10336045" y="1754908"/>
                  <a:pt x="10333574" y="1757379"/>
                </a:cubicBezTo>
                <a:cubicBezTo>
                  <a:pt x="10353339" y="1764790"/>
                  <a:pt x="10350868" y="1794437"/>
                  <a:pt x="10333574" y="1799378"/>
                </a:cubicBezTo>
                <a:cubicBezTo>
                  <a:pt x="10323692" y="1801848"/>
                  <a:pt x="10296516" y="1782084"/>
                  <a:pt x="10289105" y="1777143"/>
                </a:cubicBezTo>
                <a:cubicBezTo>
                  <a:pt x="10291576" y="1779614"/>
                  <a:pt x="10291576" y="1782084"/>
                  <a:pt x="10291576" y="1784555"/>
                </a:cubicBezTo>
                <a:cubicBezTo>
                  <a:pt x="10284164" y="1779614"/>
                  <a:pt x="10279223" y="1777143"/>
                  <a:pt x="10274282" y="1764790"/>
                </a:cubicBezTo>
                <a:cubicBezTo>
                  <a:pt x="10289105" y="1791966"/>
                  <a:pt x="10244636" y="1806790"/>
                  <a:pt x="10222400" y="1816672"/>
                </a:cubicBezTo>
                <a:cubicBezTo>
                  <a:pt x="10219930" y="1809260"/>
                  <a:pt x="10222400" y="1814200"/>
                  <a:pt x="10217459" y="1811730"/>
                </a:cubicBezTo>
                <a:cubicBezTo>
                  <a:pt x="10214989" y="1831495"/>
                  <a:pt x="10182872" y="1846317"/>
                  <a:pt x="10170519" y="1838907"/>
                </a:cubicBezTo>
                <a:cubicBezTo>
                  <a:pt x="10170519" y="1851259"/>
                  <a:pt x="10163107" y="1861140"/>
                  <a:pt x="10150755" y="1858671"/>
                </a:cubicBezTo>
                <a:cubicBezTo>
                  <a:pt x="10145814" y="1871024"/>
                  <a:pt x="10150755" y="1866082"/>
                  <a:pt x="10135931" y="1873494"/>
                </a:cubicBezTo>
                <a:cubicBezTo>
                  <a:pt x="10130990" y="1883376"/>
                  <a:pt x="10140873" y="1888317"/>
                  <a:pt x="10126049" y="1880906"/>
                </a:cubicBezTo>
                <a:cubicBezTo>
                  <a:pt x="10128520" y="1910552"/>
                  <a:pt x="10076638" y="1908082"/>
                  <a:pt x="10076638" y="1947610"/>
                </a:cubicBezTo>
                <a:cubicBezTo>
                  <a:pt x="10051933" y="1942669"/>
                  <a:pt x="10054404" y="1910552"/>
                  <a:pt x="10017345" y="1910552"/>
                </a:cubicBezTo>
                <a:cubicBezTo>
                  <a:pt x="10002522" y="1910552"/>
                  <a:pt x="9987699" y="1922905"/>
                  <a:pt x="9975346" y="1920434"/>
                </a:cubicBezTo>
                <a:cubicBezTo>
                  <a:pt x="9972876" y="1935258"/>
                  <a:pt x="9960523" y="1945140"/>
                  <a:pt x="9950641" y="1955022"/>
                </a:cubicBezTo>
                <a:cubicBezTo>
                  <a:pt x="9953111" y="1942669"/>
                  <a:pt x="9955582" y="1922905"/>
                  <a:pt x="9950641" y="1913023"/>
                </a:cubicBezTo>
                <a:cubicBezTo>
                  <a:pt x="9938288" y="1930317"/>
                  <a:pt x="9916053" y="1930317"/>
                  <a:pt x="9916053" y="1955022"/>
                </a:cubicBezTo>
                <a:cubicBezTo>
                  <a:pt x="9908642" y="1945140"/>
                  <a:pt x="9901230" y="1937728"/>
                  <a:pt x="9891348" y="1952551"/>
                </a:cubicBezTo>
                <a:cubicBezTo>
                  <a:pt x="9869113" y="1927846"/>
                  <a:pt x="9861702" y="1987139"/>
                  <a:pt x="9859231" y="1997021"/>
                </a:cubicBezTo>
                <a:cubicBezTo>
                  <a:pt x="9846878" y="1999492"/>
                  <a:pt x="9809820" y="2058785"/>
                  <a:pt x="9834526" y="2073608"/>
                </a:cubicBezTo>
                <a:cubicBezTo>
                  <a:pt x="9841937" y="2048902"/>
                  <a:pt x="9856760" y="2071137"/>
                  <a:pt x="9859231" y="2081019"/>
                </a:cubicBezTo>
                <a:cubicBezTo>
                  <a:pt x="9859231" y="2088431"/>
                  <a:pt x="9846878" y="2090902"/>
                  <a:pt x="9846878" y="2098313"/>
                </a:cubicBezTo>
                <a:cubicBezTo>
                  <a:pt x="9846878" y="2110666"/>
                  <a:pt x="9851819" y="2123019"/>
                  <a:pt x="9851819" y="2127960"/>
                </a:cubicBezTo>
                <a:cubicBezTo>
                  <a:pt x="9854290" y="2137842"/>
                  <a:pt x="9869113" y="2147724"/>
                  <a:pt x="9856760" y="2165018"/>
                </a:cubicBezTo>
                <a:cubicBezTo>
                  <a:pt x="9851819" y="2169959"/>
                  <a:pt x="9839466" y="2152665"/>
                  <a:pt x="9851819" y="2140312"/>
                </a:cubicBezTo>
                <a:cubicBezTo>
                  <a:pt x="9844408" y="2140312"/>
                  <a:pt x="9834526" y="2145253"/>
                  <a:pt x="9829584" y="2145253"/>
                </a:cubicBezTo>
                <a:cubicBezTo>
                  <a:pt x="9832055" y="2162547"/>
                  <a:pt x="9812291" y="2169959"/>
                  <a:pt x="9812291" y="2194664"/>
                </a:cubicBezTo>
                <a:cubicBezTo>
                  <a:pt x="9812291" y="2216899"/>
                  <a:pt x="9832055" y="2226781"/>
                  <a:pt x="9814761" y="2244075"/>
                </a:cubicBezTo>
                <a:cubicBezTo>
                  <a:pt x="9807350" y="2251487"/>
                  <a:pt x="9792526" y="2241604"/>
                  <a:pt x="9782644" y="2246546"/>
                </a:cubicBezTo>
                <a:cubicBezTo>
                  <a:pt x="9755468" y="2258898"/>
                  <a:pt x="9755468" y="2288545"/>
                  <a:pt x="9762880" y="2313250"/>
                </a:cubicBezTo>
                <a:cubicBezTo>
                  <a:pt x="9738175" y="2303368"/>
                  <a:pt x="9725822" y="2325603"/>
                  <a:pt x="9718410" y="2337956"/>
                </a:cubicBezTo>
                <a:cubicBezTo>
                  <a:pt x="9713469" y="2347838"/>
                  <a:pt x="9715939" y="2362661"/>
                  <a:pt x="9708528" y="2375014"/>
                </a:cubicBezTo>
                <a:cubicBezTo>
                  <a:pt x="9701117" y="2392307"/>
                  <a:pt x="9678881" y="2407131"/>
                  <a:pt x="9666528" y="2421954"/>
                </a:cubicBezTo>
                <a:cubicBezTo>
                  <a:pt x="9656646" y="2360190"/>
                  <a:pt x="9641823" y="2300897"/>
                  <a:pt x="9636882" y="2239134"/>
                </a:cubicBezTo>
                <a:cubicBezTo>
                  <a:pt x="9634412" y="2207017"/>
                  <a:pt x="9627000" y="2177370"/>
                  <a:pt x="9636882" y="2145253"/>
                </a:cubicBezTo>
                <a:cubicBezTo>
                  <a:pt x="9646764" y="2118077"/>
                  <a:pt x="9683823" y="2098313"/>
                  <a:pt x="9668999" y="2066196"/>
                </a:cubicBezTo>
                <a:cubicBezTo>
                  <a:pt x="9720881" y="2078549"/>
                  <a:pt x="9748057" y="1997021"/>
                  <a:pt x="9775233" y="1967375"/>
                </a:cubicBezTo>
                <a:cubicBezTo>
                  <a:pt x="9792526" y="1950081"/>
                  <a:pt x="9812291" y="1922905"/>
                  <a:pt x="9829584" y="1908082"/>
                </a:cubicBezTo>
                <a:cubicBezTo>
                  <a:pt x="9844408" y="1895729"/>
                  <a:pt x="9861702" y="1895729"/>
                  <a:pt x="9871584" y="1880906"/>
                </a:cubicBezTo>
                <a:cubicBezTo>
                  <a:pt x="9876524" y="1875965"/>
                  <a:pt x="9876524" y="1848788"/>
                  <a:pt x="9878995" y="1838907"/>
                </a:cubicBezTo>
                <a:cubicBezTo>
                  <a:pt x="9881466" y="1826554"/>
                  <a:pt x="9883936" y="1809260"/>
                  <a:pt x="9888877" y="1796907"/>
                </a:cubicBezTo>
                <a:cubicBezTo>
                  <a:pt x="9893818" y="1784555"/>
                  <a:pt x="9911113" y="1789495"/>
                  <a:pt x="9906171" y="1779614"/>
                </a:cubicBezTo>
                <a:cubicBezTo>
                  <a:pt x="9893818" y="1752438"/>
                  <a:pt x="9864172" y="1787024"/>
                  <a:pt x="9856760" y="1796907"/>
                </a:cubicBezTo>
                <a:cubicBezTo>
                  <a:pt x="9846878" y="1816672"/>
                  <a:pt x="9856760" y="1836436"/>
                  <a:pt x="9846878" y="1843848"/>
                </a:cubicBezTo>
                <a:cubicBezTo>
                  <a:pt x="9846878" y="1836436"/>
                  <a:pt x="9844408" y="1836436"/>
                  <a:pt x="9841937" y="1831495"/>
                </a:cubicBezTo>
                <a:cubicBezTo>
                  <a:pt x="9814761" y="1851259"/>
                  <a:pt x="9794997" y="1885847"/>
                  <a:pt x="9762880" y="1903141"/>
                </a:cubicBezTo>
                <a:cubicBezTo>
                  <a:pt x="9765350" y="1895729"/>
                  <a:pt x="9765350" y="1885847"/>
                  <a:pt x="9770291" y="1875965"/>
                </a:cubicBezTo>
                <a:cubicBezTo>
                  <a:pt x="9765350" y="1878434"/>
                  <a:pt x="9757939" y="1878434"/>
                  <a:pt x="9752997" y="1878434"/>
                </a:cubicBezTo>
                <a:cubicBezTo>
                  <a:pt x="9755468" y="1861140"/>
                  <a:pt x="9767821" y="1836436"/>
                  <a:pt x="9767821" y="1816672"/>
                </a:cubicBezTo>
                <a:cubicBezTo>
                  <a:pt x="9748057" y="1853730"/>
                  <a:pt x="9748057" y="1819141"/>
                  <a:pt x="9725822" y="1819141"/>
                </a:cubicBezTo>
                <a:cubicBezTo>
                  <a:pt x="9715939" y="1819141"/>
                  <a:pt x="9678881" y="1829024"/>
                  <a:pt x="9668999" y="1838907"/>
                </a:cubicBezTo>
                <a:cubicBezTo>
                  <a:pt x="9649235" y="1853730"/>
                  <a:pt x="9636882" y="1885847"/>
                  <a:pt x="9619588" y="1905611"/>
                </a:cubicBezTo>
                <a:cubicBezTo>
                  <a:pt x="9609706" y="1915493"/>
                  <a:pt x="9587472" y="1947610"/>
                  <a:pt x="9580060" y="1947610"/>
                </a:cubicBezTo>
                <a:cubicBezTo>
                  <a:pt x="9580060" y="1955022"/>
                  <a:pt x="9580060" y="1962434"/>
                  <a:pt x="9580060" y="1967375"/>
                </a:cubicBezTo>
                <a:cubicBezTo>
                  <a:pt x="9589942" y="1964904"/>
                  <a:pt x="9604765" y="1967375"/>
                  <a:pt x="9607236" y="1979727"/>
                </a:cubicBezTo>
                <a:cubicBezTo>
                  <a:pt x="9612177" y="1992080"/>
                  <a:pt x="9597354" y="1984668"/>
                  <a:pt x="9592412" y="1987139"/>
                </a:cubicBezTo>
                <a:cubicBezTo>
                  <a:pt x="9580060" y="1992080"/>
                  <a:pt x="9565237" y="1992080"/>
                  <a:pt x="9555354" y="1992080"/>
                </a:cubicBezTo>
                <a:cubicBezTo>
                  <a:pt x="9543001" y="1992080"/>
                  <a:pt x="9530649" y="2004433"/>
                  <a:pt x="9520767" y="2004433"/>
                </a:cubicBezTo>
                <a:cubicBezTo>
                  <a:pt x="9481238" y="2004433"/>
                  <a:pt x="9486179" y="1992080"/>
                  <a:pt x="9523237" y="1987139"/>
                </a:cubicBezTo>
                <a:cubicBezTo>
                  <a:pt x="9513355" y="1982198"/>
                  <a:pt x="9505943" y="1969845"/>
                  <a:pt x="9493591" y="1964904"/>
                </a:cubicBezTo>
                <a:cubicBezTo>
                  <a:pt x="9483709" y="1959963"/>
                  <a:pt x="9486179" y="1972316"/>
                  <a:pt x="9476297" y="1969845"/>
                </a:cubicBezTo>
                <a:cubicBezTo>
                  <a:pt x="9461474" y="1964904"/>
                  <a:pt x="9424416" y="1937728"/>
                  <a:pt x="9426886" y="1969845"/>
                </a:cubicBezTo>
                <a:cubicBezTo>
                  <a:pt x="9424416" y="1972316"/>
                  <a:pt x="9419474" y="1969845"/>
                  <a:pt x="9414534" y="1972316"/>
                </a:cubicBezTo>
                <a:cubicBezTo>
                  <a:pt x="9414534" y="1974786"/>
                  <a:pt x="9419474" y="1979727"/>
                  <a:pt x="9419474" y="1982198"/>
                </a:cubicBezTo>
                <a:cubicBezTo>
                  <a:pt x="9397240" y="1974786"/>
                  <a:pt x="9392299" y="1979727"/>
                  <a:pt x="9372534" y="1979727"/>
                </a:cubicBezTo>
                <a:cubicBezTo>
                  <a:pt x="9365123" y="1979727"/>
                  <a:pt x="9350300" y="1972316"/>
                  <a:pt x="9342888" y="1972316"/>
                </a:cubicBezTo>
                <a:cubicBezTo>
                  <a:pt x="9342888" y="1972316"/>
                  <a:pt x="9342888" y="1984668"/>
                  <a:pt x="9340418" y="1987139"/>
                </a:cubicBezTo>
                <a:cubicBezTo>
                  <a:pt x="9333005" y="1987139"/>
                  <a:pt x="9325594" y="1977257"/>
                  <a:pt x="9328065" y="1977257"/>
                </a:cubicBezTo>
                <a:cubicBezTo>
                  <a:pt x="9278654" y="1979727"/>
                  <a:pt x="9253949" y="1972316"/>
                  <a:pt x="9216890" y="2006903"/>
                </a:cubicBezTo>
                <a:cubicBezTo>
                  <a:pt x="9189714" y="2031609"/>
                  <a:pt x="9169950" y="2056314"/>
                  <a:pt x="9147715" y="2081019"/>
                </a:cubicBezTo>
                <a:cubicBezTo>
                  <a:pt x="9115598" y="2118077"/>
                  <a:pt x="9088422" y="2152665"/>
                  <a:pt x="9048893" y="2187253"/>
                </a:cubicBezTo>
                <a:cubicBezTo>
                  <a:pt x="9036541" y="2199605"/>
                  <a:pt x="9001953" y="2221840"/>
                  <a:pt x="9016777" y="2236663"/>
                </a:cubicBezTo>
                <a:cubicBezTo>
                  <a:pt x="9029129" y="2246546"/>
                  <a:pt x="9046423" y="2229252"/>
                  <a:pt x="9056305" y="2239134"/>
                </a:cubicBezTo>
                <a:cubicBezTo>
                  <a:pt x="9061246" y="2244075"/>
                  <a:pt x="9056305" y="2273722"/>
                  <a:pt x="9056305" y="2281133"/>
                </a:cubicBezTo>
                <a:cubicBezTo>
                  <a:pt x="9076069" y="2273722"/>
                  <a:pt x="9063717" y="2256428"/>
                  <a:pt x="9083481" y="2253957"/>
                </a:cubicBezTo>
                <a:cubicBezTo>
                  <a:pt x="9081011" y="2256428"/>
                  <a:pt x="9076069" y="2261369"/>
                  <a:pt x="9073599" y="2263839"/>
                </a:cubicBezTo>
                <a:cubicBezTo>
                  <a:pt x="9083481" y="2273722"/>
                  <a:pt x="9083481" y="2281133"/>
                  <a:pt x="9071129" y="2288545"/>
                </a:cubicBezTo>
                <a:cubicBezTo>
                  <a:pt x="9078540" y="2291015"/>
                  <a:pt x="9085334" y="2290398"/>
                  <a:pt x="9091510" y="2287618"/>
                </a:cubicBezTo>
                <a:lnTo>
                  <a:pt x="9108186" y="2273723"/>
                </a:lnTo>
                <a:lnTo>
                  <a:pt x="9103245" y="2293486"/>
                </a:lnTo>
                <a:cubicBezTo>
                  <a:pt x="9108187" y="2286074"/>
                  <a:pt x="9108187" y="2281133"/>
                  <a:pt x="9108187" y="2273722"/>
                </a:cubicBezTo>
                <a:lnTo>
                  <a:pt x="9108186" y="2273723"/>
                </a:lnTo>
                <a:lnTo>
                  <a:pt x="9113127" y="2253957"/>
                </a:lnTo>
                <a:cubicBezTo>
                  <a:pt x="9145245" y="2263839"/>
                  <a:pt x="9152656" y="2261369"/>
                  <a:pt x="9174891" y="2291015"/>
                </a:cubicBezTo>
                <a:cubicBezTo>
                  <a:pt x="9189714" y="2313250"/>
                  <a:pt x="9202067" y="2303368"/>
                  <a:pt x="9174891" y="2310780"/>
                </a:cubicBezTo>
                <a:cubicBezTo>
                  <a:pt x="9165009" y="2313250"/>
                  <a:pt x="9157598" y="2305838"/>
                  <a:pt x="9147715" y="2308309"/>
                </a:cubicBezTo>
                <a:cubicBezTo>
                  <a:pt x="9204538" y="2313250"/>
                  <a:pt x="9189714" y="2360190"/>
                  <a:pt x="9174891" y="2394778"/>
                </a:cubicBezTo>
                <a:cubicBezTo>
                  <a:pt x="9155127" y="2439248"/>
                  <a:pt x="9177362" y="2488658"/>
                  <a:pt x="9157598" y="2533128"/>
                </a:cubicBezTo>
                <a:cubicBezTo>
                  <a:pt x="9130422" y="2589951"/>
                  <a:pt x="9078540" y="2651714"/>
                  <a:pt x="9039011" y="2701125"/>
                </a:cubicBezTo>
                <a:cubicBezTo>
                  <a:pt x="9021718" y="2723360"/>
                  <a:pt x="8997013" y="2757947"/>
                  <a:pt x="8969836" y="2770300"/>
                </a:cubicBezTo>
                <a:cubicBezTo>
                  <a:pt x="8952542" y="2777712"/>
                  <a:pt x="8917955" y="2780182"/>
                  <a:pt x="8922896" y="2753006"/>
                </a:cubicBezTo>
                <a:cubicBezTo>
                  <a:pt x="8920426" y="2753006"/>
                  <a:pt x="8915484" y="2757947"/>
                  <a:pt x="8913014" y="2757947"/>
                </a:cubicBezTo>
                <a:cubicBezTo>
                  <a:pt x="8913014" y="2750536"/>
                  <a:pt x="8913014" y="2750536"/>
                  <a:pt x="8908073" y="2745595"/>
                </a:cubicBezTo>
                <a:cubicBezTo>
                  <a:pt x="8903132" y="2762888"/>
                  <a:pt x="8893250" y="2782653"/>
                  <a:pt x="8873486" y="2780182"/>
                </a:cubicBezTo>
                <a:cubicBezTo>
                  <a:pt x="8875955" y="2795005"/>
                  <a:pt x="8866073" y="2787594"/>
                  <a:pt x="8858662" y="2802417"/>
                </a:cubicBezTo>
                <a:cubicBezTo>
                  <a:pt x="8848780" y="2817240"/>
                  <a:pt x="8851250" y="2837005"/>
                  <a:pt x="8843839" y="2846887"/>
                </a:cubicBezTo>
                <a:cubicBezTo>
                  <a:pt x="8832721" y="2865416"/>
                  <a:pt x="8797979" y="2872827"/>
                  <a:pt x="8783388" y="2888924"/>
                </a:cubicBezTo>
                <a:lnTo>
                  <a:pt x="8778000" y="2905918"/>
                </a:lnTo>
                <a:lnTo>
                  <a:pt x="8777134" y="2903709"/>
                </a:lnTo>
                <a:cubicBezTo>
                  <a:pt x="8777134" y="2906180"/>
                  <a:pt x="8777134" y="2906180"/>
                  <a:pt x="8777134" y="2908650"/>
                </a:cubicBezTo>
                <a:lnTo>
                  <a:pt x="8778000" y="2905918"/>
                </a:lnTo>
                <a:lnTo>
                  <a:pt x="8783928" y="2921041"/>
                </a:lnTo>
                <a:cubicBezTo>
                  <a:pt x="8797825" y="2942002"/>
                  <a:pt x="8828398" y="2971649"/>
                  <a:pt x="8833957" y="2990178"/>
                </a:cubicBezTo>
                <a:cubicBezTo>
                  <a:pt x="8838897" y="3005001"/>
                  <a:pt x="8841368" y="3039589"/>
                  <a:pt x="8833957" y="3051942"/>
                </a:cubicBezTo>
                <a:cubicBezTo>
                  <a:pt x="8824075" y="3069235"/>
                  <a:pt x="8811722" y="3061824"/>
                  <a:pt x="8801839" y="3079117"/>
                </a:cubicBezTo>
                <a:cubicBezTo>
                  <a:pt x="8784546" y="3064294"/>
                  <a:pt x="8779605" y="3084058"/>
                  <a:pt x="8769723" y="3091470"/>
                </a:cubicBezTo>
                <a:cubicBezTo>
                  <a:pt x="8769723" y="3089000"/>
                  <a:pt x="8772193" y="3086529"/>
                  <a:pt x="8772193" y="3081588"/>
                </a:cubicBezTo>
                <a:cubicBezTo>
                  <a:pt x="8759840" y="3089000"/>
                  <a:pt x="8757370" y="3089000"/>
                  <a:pt x="8747488" y="3096411"/>
                </a:cubicBezTo>
                <a:cubicBezTo>
                  <a:pt x="8742546" y="3093941"/>
                  <a:pt x="8747488" y="3091470"/>
                  <a:pt x="8740076" y="3096411"/>
                </a:cubicBezTo>
                <a:cubicBezTo>
                  <a:pt x="8745017" y="3086529"/>
                  <a:pt x="8742546" y="3091470"/>
                  <a:pt x="8747488" y="3086529"/>
                </a:cubicBezTo>
                <a:cubicBezTo>
                  <a:pt x="8747488" y="3084058"/>
                  <a:pt x="8747488" y="3081588"/>
                  <a:pt x="8747488" y="3079117"/>
                </a:cubicBezTo>
                <a:cubicBezTo>
                  <a:pt x="8732664" y="3074176"/>
                  <a:pt x="8749958" y="3066765"/>
                  <a:pt x="8749958" y="3049471"/>
                </a:cubicBezTo>
                <a:cubicBezTo>
                  <a:pt x="8749958" y="3034648"/>
                  <a:pt x="8747488" y="3024766"/>
                  <a:pt x="8742546" y="3009942"/>
                </a:cubicBezTo>
                <a:cubicBezTo>
                  <a:pt x="8745017" y="3007472"/>
                  <a:pt x="8740076" y="3019825"/>
                  <a:pt x="8740076" y="3017354"/>
                </a:cubicBezTo>
                <a:cubicBezTo>
                  <a:pt x="8730194" y="3005001"/>
                  <a:pt x="8740076" y="3000060"/>
                  <a:pt x="8754899" y="3002531"/>
                </a:cubicBezTo>
                <a:cubicBezTo>
                  <a:pt x="8814192" y="2995119"/>
                  <a:pt x="8806781" y="2980296"/>
                  <a:pt x="8806781" y="2975355"/>
                </a:cubicBezTo>
                <a:cubicBezTo>
                  <a:pt x="8796899" y="2972884"/>
                  <a:pt x="8789487" y="2970414"/>
                  <a:pt x="8779605" y="2965473"/>
                </a:cubicBezTo>
                <a:cubicBezTo>
                  <a:pt x="8774664" y="2980296"/>
                  <a:pt x="8769723" y="2977825"/>
                  <a:pt x="8762311" y="2967943"/>
                </a:cubicBezTo>
                <a:cubicBezTo>
                  <a:pt x="8762311" y="2972884"/>
                  <a:pt x="8767252" y="2960532"/>
                  <a:pt x="8767252" y="2963002"/>
                </a:cubicBezTo>
                <a:cubicBezTo>
                  <a:pt x="8762311" y="2963002"/>
                  <a:pt x="8757370" y="2963002"/>
                  <a:pt x="8752428" y="2963002"/>
                </a:cubicBezTo>
                <a:cubicBezTo>
                  <a:pt x="8757370" y="2950650"/>
                  <a:pt x="8759840" y="2945708"/>
                  <a:pt x="8772193" y="2938297"/>
                </a:cubicBezTo>
                <a:cubicBezTo>
                  <a:pt x="8762311" y="2928415"/>
                  <a:pt x="8779605" y="2921003"/>
                  <a:pt x="8772193" y="2911121"/>
                </a:cubicBezTo>
                <a:cubicBezTo>
                  <a:pt x="8767252" y="2901239"/>
                  <a:pt x="8764781" y="2908650"/>
                  <a:pt x="8752428" y="2901239"/>
                </a:cubicBezTo>
                <a:cubicBezTo>
                  <a:pt x="8742546" y="2896298"/>
                  <a:pt x="8727723" y="2893827"/>
                  <a:pt x="8710430" y="2898768"/>
                </a:cubicBezTo>
                <a:cubicBezTo>
                  <a:pt x="8688195" y="2903709"/>
                  <a:pt x="8665959" y="2935826"/>
                  <a:pt x="8643725" y="2935826"/>
                </a:cubicBezTo>
                <a:cubicBezTo>
                  <a:pt x="8656077" y="2928415"/>
                  <a:pt x="8665959" y="2916062"/>
                  <a:pt x="8648666" y="2908650"/>
                </a:cubicBezTo>
                <a:cubicBezTo>
                  <a:pt x="8663490" y="2891357"/>
                  <a:pt x="8685724" y="2871592"/>
                  <a:pt x="8663490" y="2849357"/>
                </a:cubicBezTo>
                <a:cubicBezTo>
                  <a:pt x="8628901" y="2854298"/>
                  <a:pt x="8599255" y="2903709"/>
                  <a:pt x="8572079" y="2923473"/>
                </a:cubicBezTo>
                <a:cubicBezTo>
                  <a:pt x="8559726" y="2933356"/>
                  <a:pt x="8530080" y="2913591"/>
                  <a:pt x="8537492" y="2948179"/>
                </a:cubicBezTo>
                <a:cubicBezTo>
                  <a:pt x="8539962" y="2963002"/>
                  <a:pt x="8559726" y="2963002"/>
                  <a:pt x="8564668" y="2970414"/>
                </a:cubicBezTo>
                <a:cubicBezTo>
                  <a:pt x="8574550" y="2982766"/>
                  <a:pt x="8572079" y="3000060"/>
                  <a:pt x="8594314" y="3000060"/>
                </a:cubicBezTo>
                <a:cubicBezTo>
                  <a:pt x="8606667" y="3000060"/>
                  <a:pt x="8614079" y="2975355"/>
                  <a:pt x="8631372" y="2972884"/>
                </a:cubicBezTo>
                <a:cubicBezTo>
                  <a:pt x="8626431" y="2972884"/>
                  <a:pt x="8673372" y="2987708"/>
                  <a:pt x="8668430" y="2985237"/>
                </a:cubicBezTo>
                <a:cubicBezTo>
                  <a:pt x="8680783" y="2992649"/>
                  <a:pt x="8690665" y="2992649"/>
                  <a:pt x="8675842" y="3009942"/>
                </a:cubicBezTo>
                <a:cubicBezTo>
                  <a:pt x="8663490" y="2997590"/>
                  <a:pt x="8651137" y="3017354"/>
                  <a:pt x="8633843" y="3017354"/>
                </a:cubicBezTo>
                <a:cubicBezTo>
                  <a:pt x="8631372" y="3042059"/>
                  <a:pt x="8619019" y="3027236"/>
                  <a:pt x="8614079" y="3032177"/>
                </a:cubicBezTo>
                <a:cubicBezTo>
                  <a:pt x="8614079" y="3032177"/>
                  <a:pt x="8584432" y="3076647"/>
                  <a:pt x="8586903" y="3084058"/>
                </a:cubicBezTo>
                <a:cubicBezTo>
                  <a:pt x="8589373" y="3091470"/>
                  <a:pt x="8621490" y="3108764"/>
                  <a:pt x="8628901" y="3123587"/>
                </a:cubicBezTo>
                <a:cubicBezTo>
                  <a:pt x="8643725" y="3153234"/>
                  <a:pt x="8646195" y="3168057"/>
                  <a:pt x="8668430" y="3192762"/>
                </a:cubicBezTo>
                <a:cubicBezTo>
                  <a:pt x="8651137" y="3190292"/>
                  <a:pt x="8626431" y="3175469"/>
                  <a:pt x="8616549" y="3185351"/>
                </a:cubicBezTo>
                <a:cubicBezTo>
                  <a:pt x="8636313" y="3180410"/>
                  <a:pt x="8661019" y="3200174"/>
                  <a:pt x="8668430" y="3219938"/>
                </a:cubicBezTo>
                <a:cubicBezTo>
                  <a:pt x="8648666" y="3222409"/>
                  <a:pt x="8636313" y="3239703"/>
                  <a:pt x="8616549" y="3242173"/>
                </a:cubicBezTo>
                <a:cubicBezTo>
                  <a:pt x="8636313" y="3247114"/>
                  <a:pt x="8651137" y="3239703"/>
                  <a:pt x="8668430" y="3254526"/>
                </a:cubicBezTo>
                <a:cubicBezTo>
                  <a:pt x="8663490" y="3259467"/>
                  <a:pt x="8661019" y="3264408"/>
                  <a:pt x="8653607" y="3269349"/>
                </a:cubicBezTo>
                <a:cubicBezTo>
                  <a:pt x="8656077" y="3269349"/>
                  <a:pt x="8661019" y="3266879"/>
                  <a:pt x="8663490" y="3266879"/>
                </a:cubicBezTo>
                <a:cubicBezTo>
                  <a:pt x="8658548" y="3279231"/>
                  <a:pt x="8665959" y="3274290"/>
                  <a:pt x="8653607" y="3281702"/>
                </a:cubicBezTo>
                <a:cubicBezTo>
                  <a:pt x="8656077" y="3294054"/>
                  <a:pt x="8656077" y="3306407"/>
                  <a:pt x="8648666" y="3316289"/>
                </a:cubicBezTo>
                <a:cubicBezTo>
                  <a:pt x="8636313" y="3308878"/>
                  <a:pt x="8614079" y="3355818"/>
                  <a:pt x="8606667" y="3370641"/>
                </a:cubicBezTo>
                <a:cubicBezTo>
                  <a:pt x="8606667" y="3368171"/>
                  <a:pt x="8606667" y="3365700"/>
                  <a:pt x="8604196" y="3363230"/>
                </a:cubicBezTo>
                <a:cubicBezTo>
                  <a:pt x="8591843" y="3370641"/>
                  <a:pt x="8601726" y="3380523"/>
                  <a:pt x="8594314" y="3395347"/>
                </a:cubicBezTo>
                <a:cubicBezTo>
                  <a:pt x="8589373" y="3407699"/>
                  <a:pt x="8584432" y="3407699"/>
                  <a:pt x="8574550" y="3415111"/>
                </a:cubicBezTo>
                <a:cubicBezTo>
                  <a:pt x="8557256" y="3432405"/>
                  <a:pt x="8552315" y="3444757"/>
                  <a:pt x="8535021" y="3462051"/>
                </a:cubicBezTo>
                <a:cubicBezTo>
                  <a:pt x="8522668" y="3459580"/>
                  <a:pt x="8502904" y="3484286"/>
                  <a:pt x="8483140" y="3494168"/>
                </a:cubicBezTo>
                <a:cubicBezTo>
                  <a:pt x="8470787" y="3499109"/>
                  <a:pt x="8458434" y="3494168"/>
                  <a:pt x="8446081" y="3496639"/>
                </a:cubicBezTo>
                <a:cubicBezTo>
                  <a:pt x="8443611" y="3501580"/>
                  <a:pt x="8446081" y="3501580"/>
                  <a:pt x="8443611" y="3506521"/>
                </a:cubicBezTo>
                <a:cubicBezTo>
                  <a:pt x="8448552" y="3504050"/>
                  <a:pt x="8436199" y="3501580"/>
                  <a:pt x="8436199" y="3501580"/>
                </a:cubicBezTo>
                <a:cubicBezTo>
                  <a:pt x="8431258" y="3511462"/>
                  <a:pt x="8423847" y="3504050"/>
                  <a:pt x="8413965" y="3491698"/>
                </a:cubicBezTo>
                <a:cubicBezTo>
                  <a:pt x="8413965" y="3496639"/>
                  <a:pt x="8413965" y="3504050"/>
                  <a:pt x="8413965" y="3508991"/>
                </a:cubicBezTo>
                <a:cubicBezTo>
                  <a:pt x="8411494" y="3506521"/>
                  <a:pt x="8404083" y="3504050"/>
                  <a:pt x="8399141" y="3496639"/>
                </a:cubicBezTo>
                <a:cubicBezTo>
                  <a:pt x="8401612" y="3533697"/>
                  <a:pt x="8357142" y="3521344"/>
                  <a:pt x="8334907" y="3533697"/>
                </a:cubicBezTo>
                <a:cubicBezTo>
                  <a:pt x="8320084" y="3541108"/>
                  <a:pt x="8325025" y="3536167"/>
                  <a:pt x="8315143" y="3548520"/>
                </a:cubicBezTo>
                <a:cubicBezTo>
                  <a:pt x="8310202" y="3553461"/>
                  <a:pt x="8327496" y="3565814"/>
                  <a:pt x="8317614" y="3570755"/>
                </a:cubicBezTo>
                <a:cubicBezTo>
                  <a:pt x="8297849" y="3578166"/>
                  <a:pt x="8295378" y="3543579"/>
                  <a:pt x="8297849" y="3531226"/>
                </a:cubicBezTo>
                <a:cubicBezTo>
                  <a:pt x="8280556" y="3541108"/>
                  <a:pt x="8265732" y="3518874"/>
                  <a:pt x="8255850" y="3536167"/>
                </a:cubicBezTo>
                <a:cubicBezTo>
                  <a:pt x="8255850" y="3533697"/>
                  <a:pt x="8255850" y="3531226"/>
                  <a:pt x="8253380" y="3531226"/>
                </a:cubicBezTo>
                <a:cubicBezTo>
                  <a:pt x="8223733" y="3541108"/>
                  <a:pt x="8171851" y="3585578"/>
                  <a:pt x="8179263" y="3625107"/>
                </a:cubicBezTo>
                <a:cubicBezTo>
                  <a:pt x="8184204" y="3644871"/>
                  <a:pt x="8226203" y="3681929"/>
                  <a:pt x="8238556" y="3696752"/>
                </a:cubicBezTo>
                <a:cubicBezTo>
                  <a:pt x="8250909" y="3709105"/>
                  <a:pt x="8263262" y="3711576"/>
                  <a:pt x="8270673" y="3731340"/>
                </a:cubicBezTo>
                <a:cubicBezTo>
                  <a:pt x="8287967" y="3765928"/>
                  <a:pt x="8290438" y="3825220"/>
                  <a:pt x="8270673" y="3849926"/>
                </a:cubicBezTo>
                <a:cubicBezTo>
                  <a:pt x="8248438" y="3877102"/>
                  <a:pt x="8199027" y="3867219"/>
                  <a:pt x="8201498" y="3901807"/>
                </a:cubicBezTo>
                <a:cubicBezTo>
                  <a:pt x="8184204" y="3901807"/>
                  <a:pt x="8174322" y="3924042"/>
                  <a:pt x="8154558" y="3931454"/>
                </a:cubicBezTo>
                <a:cubicBezTo>
                  <a:pt x="8152087" y="3906748"/>
                  <a:pt x="8159499" y="3857337"/>
                  <a:pt x="8115029" y="3872161"/>
                </a:cubicBezTo>
                <a:cubicBezTo>
                  <a:pt x="8117500" y="3857337"/>
                  <a:pt x="8115029" y="3852396"/>
                  <a:pt x="8102676" y="3862278"/>
                </a:cubicBezTo>
                <a:cubicBezTo>
                  <a:pt x="8097735" y="3842514"/>
                  <a:pt x="8090324" y="3830161"/>
                  <a:pt x="8073030" y="3817809"/>
                </a:cubicBezTo>
                <a:cubicBezTo>
                  <a:pt x="8060677" y="3810397"/>
                  <a:pt x="8043384" y="3807927"/>
                  <a:pt x="8035972" y="3800515"/>
                </a:cubicBezTo>
                <a:cubicBezTo>
                  <a:pt x="8023619" y="3793103"/>
                  <a:pt x="8043384" y="3778280"/>
                  <a:pt x="8018678" y="3778280"/>
                </a:cubicBezTo>
                <a:cubicBezTo>
                  <a:pt x="8011266" y="3778280"/>
                  <a:pt x="7974208" y="3882043"/>
                  <a:pt x="7986561" y="3904278"/>
                </a:cubicBezTo>
                <a:cubicBezTo>
                  <a:pt x="7991502" y="3914160"/>
                  <a:pt x="7998913" y="3904278"/>
                  <a:pt x="8001384" y="3909219"/>
                </a:cubicBezTo>
                <a:cubicBezTo>
                  <a:pt x="8006325" y="3916630"/>
                  <a:pt x="8008796" y="3928983"/>
                  <a:pt x="8013737" y="3936395"/>
                </a:cubicBezTo>
                <a:cubicBezTo>
                  <a:pt x="8031031" y="3968512"/>
                  <a:pt x="8038442" y="3975923"/>
                  <a:pt x="8068089" y="3998158"/>
                </a:cubicBezTo>
                <a:cubicBezTo>
                  <a:pt x="8092794" y="4015452"/>
                  <a:pt x="8105147" y="4025334"/>
                  <a:pt x="8110088" y="4054981"/>
                </a:cubicBezTo>
                <a:cubicBezTo>
                  <a:pt x="8112558" y="4074745"/>
                  <a:pt x="8115029" y="4089568"/>
                  <a:pt x="8119971" y="4104391"/>
                </a:cubicBezTo>
                <a:cubicBezTo>
                  <a:pt x="8124911" y="4119215"/>
                  <a:pt x="8137264" y="4124156"/>
                  <a:pt x="8129853" y="4141450"/>
                </a:cubicBezTo>
                <a:cubicBezTo>
                  <a:pt x="8077971" y="4126626"/>
                  <a:pt x="8035972" y="4092039"/>
                  <a:pt x="8018678" y="4035216"/>
                </a:cubicBezTo>
                <a:cubicBezTo>
                  <a:pt x="8008796" y="3993217"/>
                  <a:pt x="7996443" y="3978394"/>
                  <a:pt x="7971738" y="3943806"/>
                </a:cubicBezTo>
                <a:cubicBezTo>
                  <a:pt x="7959385" y="3926513"/>
                  <a:pt x="7959385" y="3946277"/>
                  <a:pt x="7956915" y="3926513"/>
                </a:cubicBezTo>
                <a:cubicBezTo>
                  <a:pt x="7954444" y="3906748"/>
                  <a:pt x="7971738" y="3874631"/>
                  <a:pt x="7976679" y="3854867"/>
                </a:cubicBezTo>
                <a:cubicBezTo>
                  <a:pt x="7974208" y="3864749"/>
                  <a:pt x="7969267" y="3874631"/>
                  <a:pt x="7964326" y="3882043"/>
                </a:cubicBezTo>
                <a:cubicBezTo>
                  <a:pt x="7953209" y="3869073"/>
                  <a:pt x="7968495" y="3851934"/>
                  <a:pt x="7967453" y="3838963"/>
                </a:cubicBezTo>
                <a:lnTo>
                  <a:pt x="7966798" y="3838048"/>
                </a:lnTo>
                <a:lnTo>
                  <a:pt x="7966798" y="3838498"/>
                </a:lnTo>
                <a:cubicBezTo>
                  <a:pt x="7966180" y="3839425"/>
                  <a:pt x="7964326" y="3840042"/>
                  <a:pt x="7959385" y="3842513"/>
                </a:cubicBezTo>
                <a:cubicBezTo>
                  <a:pt x="7959385" y="3844984"/>
                  <a:pt x="7961856" y="3835102"/>
                  <a:pt x="7961856" y="3835102"/>
                </a:cubicBezTo>
                <a:cubicBezTo>
                  <a:pt x="7963709" y="3835102"/>
                  <a:pt x="7962783" y="3840660"/>
                  <a:pt x="7964288" y="3838228"/>
                </a:cubicBezTo>
                <a:lnTo>
                  <a:pt x="7965305" y="3835962"/>
                </a:lnTo>
                <a:lnTo>
                  <a:pt x="7959385" y="3827691"/>
                </a:lnTo>
                <a:cubicBezTo>
                  <a:pt x="7956915" y="3827691"/>
                  <a:pt x="7961855" y="3820279"/>
                  <a:pt x="7964326" y="3825220"/>
                </a:cubicBezTo>
                <a:cubicBezTo>
                  <a:pt x="7964326" y="3807927"/>
                  <a:pt x="7959385" y="3790633"/>
                  <a:pt x="7954444" y="3773339"/>
                </a:cubicBezTo>
                <a:cubicBezTo>
                  <a:pt x="7954444" y="3775810"/>
                  <a:pt x="7951973" y="3775810"/>
                  <a:pt x="7951973" y="3778280"/>
                </a:cubicBezTo>
                <a:cubicBezTo>
                  <a:pt x="7947033" y="3756045"/>
                  <a:pt x="7949503" y="3714046"/>
                  <a:pt x="7937150" y="3694282"/>
                </a:cubicBezTo>
                <a:cubicBezTo>
                  <a:pt x="7927268" y="3679459"/>
                  <a:pt x="7909975" y="3679459"/>
                  <a:pt x="7907504" y="3659694"/>
                </a:cubicBezTo>
                <a:cubicBezTo>
                  <a:pt x="7912445" y="3694282"/>
                  <a:pt x="7850681" y="3726399"/>
                  <a:pt x="7843270" y="3699223"/>
                </a:cubicBezTo>
                <a:cubicBezTo>
                  <a:pt x="7838328" y="3701693"/>
                  <a:pt x="7840799" y="3704164"/>
                  <a:pt x="7835858" y="3701693"/>
                </a:cubicBezTo>
                <a:cubicBezTo>
                  <a:pt x="7840799" y="3662165"/>
                  <a:pt x="7848211" y="3639930"/>
                  <a:pt x="7825976" y="3605343"/>
                </a:cubicBezTo>
                <a:cubicBezTo>
                  <a:pt x="7825976" y="3607813"/>
                  <a:pt x="7825976" y="3610284"/>
                  <a:pt x="7823506" y="3612754"/>
                </a:cubicBezTo>
                <a:cubicBezTo>
                  <a:pt x="7818564" y="3605343"/>
                  <a:pt x="7818564" y="3605343"/>
                  <a:pt x="7816094" y="3597931"/>
                </a:cubicBezTo>
                <a:cubicBezTo>
                  <a:pt x="7818564" y="3597931"/>
                  <a:pt x="7821035" y="3600402"/>
                  <a:pt x="7823506" y="3600402"/>
                </a:cubicBezTo>
                <a:cubicBezTo>
                  <a:pt x="7818564" y="3580637"/>
                  <a:pt x="7796330" y="3578166"/>
                  <a:pt x="7783977" y="3563343"/>
                </a:cubicBezTo>
                <a:cubicBezTo>
                  <a:pt x="7756801" y="3528756"/>
                  <a:pt x="7766683" y="3504050"/>
                  <a:pt x="7732095" y="3484286"/>
                </a:cubicBezTo>
                <a:cubicBezTo>
                  <a:pt x="7722213" y="3496639"/>
                  <a:pt x="7724684" y="3506521"/>
                  <a:pt x="7714801" y="3521344"/>
                </a:cubicBezTo>
                <a:cubicBezTo>
                  <a:pt x="7712331" y="3518874"/>
                  <a:pt x="7709861" y="3516403"/>
                  <a:pt x="7707390" y="3513933"/>
                </a:cubicBezTo>
                <a:cubicBezTo>
                  <a:pt x="7699979" y="3523815"/>
                  <a:pt x="7677743" y="3531226"/>
                  <a:pt x="7667861" y="3521344"/>
                </a:cubicBezTo>
                <a:cubicBezTo>
                  <a:pt x="7657979" y="3533697"/>
                  <a:pt x="7650568" y="3528756"/>
                  <a:pt x="7653038" y="3511462"/>
                </a:cubicBezTo>
                <a:cubicBezTo>
                  <a:pt x="7648097" y="3518874"/>
                  <a:pt x="7643156" y="3521344"/>
                  <a:pt x="7635744" y="3526285"/>
                </a:cubicBezTo>
                <a:cubicBezTo>
                  <a:pt x="7618450" y="3538638"/>
                  <a:pt x="7625862" y="3538638"/>
                  <a:pt x="7615980" y="3550991"/>
                </a:cubicBezTo>
                <a:cubicBezTo>
                  <a:pt x="7603627" y="3570755"/>
                  <a:pt x="7593745" y="3578166"/>
                  <a:pt x="7571510" y="3595460"/>
                </a:cubicBezTo>
                <a:cubicBezTo>
                  <a:pt x="7536923" y="3620166"/>
                  <a:pt x="7504805" y="3664635"/>
                  <a:pt x="7472689" y="3689341"/>
                </a:cubicBezTo>
                <a:cubicBezTo>
                  <a:pt x="7438101" y="3716517"/>
                  <a:pt x="7413396" y="3701693"/>
                  <a:pt x="7410925" y="3751104"/>
                </a:cubicBezTo>
                <a:cubicBezTo>
                  <a:pt x="7410925" y="3768398"/>
                  <a:pt x="7418336" y="3778280"/>
                  <a:pt x="7415866" y="3793103"/>
                </a:cubicBezTo>
                <a:cubicBezTo>
                  <a:pt x="7413396" y="3822750"/>
                  <a:pt x="7401043" y="3847455"/>
                  <a:pt x="7401043" y="3879572"/>
                </a:cubicBezTo>
                <a:cubicBezTo>
                  <a:pt x="7381278" y="3877102"/>
                  <a:pt x="7386220" y="3889455"/>
                  <a:pt x="7373867" y="3899337"/>
                </a:cubicBezTo>
                <a:cubicBezTo>
                  <a:pt x="7368926" y="3904278"/>
                  <a:pt x="7359044" y="3916630"/>
                  <a:pt x="7351632" y="3921572"/>
                </a:cubicBezTo>
                <a:cubicBezTo>
                  <a:pt x="7329398" y="3941336"/>
                  <a:pt x="7326927" y="3953688"/>
                  <a:pt x="7302221" y="3909219"/>
                </a:cubicBezTo>
                <a:cubicBezTo>
                  <a:pt x="7284927" y="3877102"/>
                  <a:pt x="7272575" y="3840044"/>
                  <a:pt x="7255281" y="3807927"/>
                </a:cubicBezTo>
                <a:cubicBezTo>
                  <a:pt x="7245399" y="3790633"/>
                  <a:pt x="7220693" y="3736281"/>
                  <a:pt x="7223164" y="3718987"/>
                </a:cubicBezTo>
                <a:cubicBezTo>
                  <a:pt x="7188576" y="3704164"/>
                  <a:pt x="7166342" y="3518874"/>
                  <a:pt x="7191047" y="3506521"/>
                </a:cubicBezTo>
                <a:cubicBezTo>
                  <a:pt x="7188576" y="3506521"/>
                  <a:pt x="7173753" y="3501580"/>
                  <a:pt x="7171282" y="3501580"/>
                </a:cubicBezTo>
                <a:cubicBezTo>
                  <a:pt x="7171282" y="3585578"/>
                  <a:pt x="7065049" y="3543579"/>
                  <a:pt x="7077402" y="3501580"/>
                </a:cubicBezTo>
                <a:cubicBezTo>
                  <a:pt x="7094696" y="3508991"/>
                  <a:pt x="7116931" y="3496639"/>
                  <a:pt x="7116931" y="3479345"/>
                </a:cubicBezTo>
                <a:cubicBezTo>
                  <a:pt x="7065049" y="3528756"/>
                  <a:pt x="7030462" y="3420052"/>
                  <a:pt x="7003286" y="3407699"/>
                </a:cubicBezTo>
                <a:cubicBezTo>
                  <a:pt x="6988462" y="3400288"/>
                  <a:pt x="6971169" y="3407699"/>
                  <a:pt x="6956346" y="3407699"/>
                </a:cubicBezTo>
                <a:cubicBezTo>
                  <a:pt x="6946464" y="3407699"/>
                  <a:pt x="6941522" y="3405229"/>
                  <a:pt x="6929170" y="3405229"/>
                </a:cubicBezTo>
                <a:cubicBezTo>
                  <a:pt x="6906935" y="3405229"/>
                  <a:pt x="6877288" y="3415111"/>
                  <a:pt x="6859995" y="3415111"/>
                </a:cubicBezTo>
                <a:cubicBezTo>
                  <a:pt x="6835289" y="3415111"/>
                  <a:pt x="6803172" y="3405229"/>
                  <a:pt x="6775996" y="3400288"/>
                </a:cubicBezTo>
                <a:cubicBezTo>
                  <a:pt x="6768585" y="3400288"/>
                  <a:pt x="6741408" y="3400288"/>
                  <a:pt x="6733997" y="3392876"/>
                </a:cubicBezTo>
                <a:cubicBezTo>
                  <a:pt x="6726585" y="3385464"/>
                  <a:pt x="6726585" y="3370641"/>
                  <a:pt x="6719174" y="3360759"/>
                </a:cubicBezTo>
                <a:cubicBezTo>
                  <a:pt x="6699410" y="3340995"/>
                  <a:pt x="6699410" y="3348406"/>
                  <a:pt x="6674704" y="3353348"/>
                </a:cubicBezTo>
                <a:cubicBezTo>
                  <a:pt x="6654940" y="3358289"/>
                  <a:pt x="6640116" y="3368171"/>
                  <a:pt x="6617881" y="3358289"/>
                </a:cubicBezTo>
                <a:cubicBezTo>
                  <a:pt x="6605529" y="3353348"/>
                  <a:pt x="6595647" y="3338524"/>
                  <a:pt x="6585765" y="3331112"/>
                </a:cubicBezTo>
                <a:cubicBezTo>
                  <a:pt x="6573412" y="3323701"/>
                  <a:pt x="6558589" y="3321230"/>
                  <a:pt x="6548707" y="3311348"/>
                </a:cubicBezTo>
                <a:cubicBezTo>
                  <a:pt x="6536354" y="3298995"/>
                  <a:pt x="6533883" y="3271820"/>
                  <a:pt x="6519060" y="3256996"/>
                </a:cubicBezTo>
                <a:cubicBezTo>
                  <a:pt x="6514119" y="3252055"/>
                  <a:pt x="6511648" y="3242173"/>
                  <a:pt x="6509178" y="3239703"/>
                </a:cubicBezTo>
                <a:cubicBezTo>
                  <a:pt x="6504236" y="3234762"/>
                  <a:pt x="6496825" y="3244644"/>
                  <a:pt x="6496825" y="3244644"/>
                </a:cubicBezTo>
                <a:cubicBezTo>
                  <a:pt x="6482002" y="3234762"/>
                  <a:pt x="6472120" y="3214997"/>
                  <a:pt x="6467178" y="3242173"/>
                </a:cubicBezTo>
                <a:cubicBezTo>
                  <a:pt x="6464708" y="3242173"/>
                  <a:pt x="6464708" y="3239703"/>
                  <a:pt x="6462238" y="3239703"/>
                </a:cubicBezTo>
                <a:cubicBezTo>
                  <a:pt x="6469649" y="3234762"/>
                  <a:pt x="6459767" y="3249585"/>
                  <a:pt x="6462238" y="3249585"/>
                </a:cubicBezTo>
                <a:cubicBezTo>
                  <a:pt x="6454826" y="3247114"/>
                  <a:pt x="6454826" y="3247114"/>
                  <a:pt x="6449885" y="3247114"/>
                </a:cubicBezTo>
                <a:cubicBezTo>
                  <a:pt x="6459767" y="3256996"/>
                  <a:pt x="6454826" y="3264408"/>
                  <a:pt x="6440003" y="3269349"/>
                </a:cubicBezTo>
                <a:cubicBezTo>
                  <a:pt x="6454826" y="3271820"/>
                  <a:pt x="6482002" y="3331112"/>
                  <a:pt x="6491884" y="3343465"/>
                </a:cubicBezTo>
                <a:cubicBezTo>
                  <a:pt x="6509178" y="3368171"/>
                  <a:pt x="6519060" y="3390406"/>
                  <a:pt x="6528942" y="3422522"/>
                </a:cubicBezTo>
                <a:cubicBezTo>
                  <a:pt x="6528942" y="3410170"/>
                  <a:pt x="6533883" y="3365700"/>
                  <a:pt x="6551177" y="3382994"/>
                </a:cubicBezTo>
                <a:cubicBezTo>
                  <a:pt x="6561059" y="3392876"/>
                  <a:pt x="6548707" y="3427464"/>
                  <a:pt x="6546236" y="3437346"/>
                </a:cubicBezTo>
                <a:cubicBezTo>
                  <a:pt x="6568471" y="3444757"/>
                  <a:pt x="6612941" y="3449698"/>
                  <a:pt x="6637646" y="3434875"/>
                </a:cubicBezTo>
                <a:cubicBezTo>
                  <a:pt x="6654940" y="3422522"/>
                  <a:pt x="6677174" y="3390406"/>
                  <a:pt x="6694468" y="3373112"/>
                </a:cubicBezTo>
                <a:cubicBezTo>
                  <a:pt x="6691998" y="3432405"/>
                  <a:pt x="6706821" y="3432405"/>
                  <a:pt x="6753761" y="3459580"/>
                </a:cubicBezTo>
                <a:cubicBezTo>
                  <a:pt x="6803172" y="3489227"/>
                  <a:pt x="6793290" y="3521344"/>
                  <a:pt x="6756232" y="3563343"/>
                </a:cubicBezTo>
                <a:cubicBezTo>
                  <a:pt x="6753761" y="3565814"/>
                  <a:pt x="6746350" y="3555932"/>
                  <a:pt x="6736468" y="3573225"/>
                </a:cubicBezTo>
                <a:cubicBezTo>
                  <a:pt x="6733997" y="3578166"/>
                  <a:pt x="6738938" y="3595460"/>
                  <a:pt x="6736468" y="3597931"/>
                </a:cubicBezTo>
                <a:cubicBezTo>
                  <a:pt x="6733997" y="3602872"/>
                  <a:pt x="6711762" y="3622636"/>
                  <a:pt x="6701880" y="3627577"/>
                </a:cubicBezTo>
                <a:cubicBezTo>
                  <a:pt x="6689527" y="3634989"/>
                  <a:pt x="6672234" y="3654753"/>
                  <a:pt x="6662352" y="3659694"/>
                </a:cubicBezTo>
                <a:cubicBezTo>
                  <a:pt x="6640116" y="3672047"/>
                  <a:pt x="6605529" y="3669576"/>
                  <a:pt x="6583294" y="3686870"/>
                </a:cubicBezTo>
                <a:cubicBezTo>
                  <a:pt x="6566000" y="3701693"/>
                  <a:pt x="6570941" y="3711576"/>
                  <a:pt x="6546236" y="3721458"/>
                </a:cubicBezTo>
                <a:cubicBezTo>
                  <a:pt x="6514119" y="3736281"/>
                  <a:pt x="6479531" y="3746163"/>
                  <a:pt x="6449885" y="3760987"/>
                </a:cubicBezTo>
                <a:cubicBezTo>
                  <a:pt x="6430120" y="3770869"/>
                  <a:pt x="6405415" y="3770869"/>
                  <a:pt x="6385651" y="3778280"/>
                </a:cubicBezTo>
                <a:cubicBezTo>
                  <a:pt x="6365887" y="3785692"/>
                  <a:pt x="6346122" y="3805456"/>
                  <a:pt x="6321416" y="3800515"/>
                </a:cubicBezTo>
                <a:cubicBezTo>
                  <a:pt x="6281888" y="3790633"/>
                  <a:pt x="6289300" y="3718987"/>
                  <a:pt x="6284358" y="3684400"/>
                </a:cubicBezTo>
                <a:cubicBezTo>
                  <a:pt x="6279417" y="3664635"/>
                  <a:pt x="6264594" y="3654753"/>
                  <a:pt x="6254712" y="3637460"/>
                </a:cubicBezTo>
                <a:cubicBezTo>
                  <a:pt x="6239889" y="3615225"/>
                  <a:pt x="6232477" y="3588049"/>
                  <a:pt x="6212713" y="3568284"/>
                </a:cubicBezTo>
                <a:cubicBezTo>
                  <a:pt x="6192948" y="3550991"/>
                  <a:pt x="6188007" y="3555932"/>
                  <a:pt x="6178125" y="3531226"/>
                </a:cubicBezTo>
                <a:cubicBezTo>
                  <a:pt x="6173184" y="3513933"/>
                  <a:pt x="6175655" y="3501580"/>
                  <a:pt x="6170714" y="3486757"/>
                </a:cubicBezTo>
                <a:cubicBezTo>
                  <a:pt x="6160831" y="3452169"/>
                  <a:pt x="6133656" y="3444757"/>
                  <a:pt x="6118832" y="3422522"/>
                </a:cubicBezTo>
                <a:cubicBezTo>
                  <a:pt x="6106480" y="3402758"/>
                  <a:pt x="6069421" y="3296525"/>
                  <a:pt x="6039775" y="3308878"/>
                </a:cubicBezTo>
                <a:cubicBezTo>
                  <a:pt x="6047187" y="3294054"/>
                  <a:pt x="6049657" y="3279231"/>
                  <a:pt x="6049657" y="3261937"/>
                </a:cubicBezTo>
                <a:cubicBezTo>
                  <a:pt x="6037304" y="3284172"/>
                  <a:pt x="6042246" y="3321230"/>
                  <a:pt x="6017540" y="3311348"/>
                </a:cubicBezTo>
                <a:cubicBezTo>
                  <a:pt x="6000246" y="3303937"/>
                  <a:pt x="5982952" y="3259467"/>
                  <a:pt x="5978011" y="3242173"/>
                </a:cubicBezTo>
                <a:cubicBezTo>
                  <a:pt x="5965659" y="3266879"/>
                  <a:pt x="5995305" y="3298995"/>
                  <a:pt x="6007658" y="3318760"/>
                </a:cubicBezTo>
                <a:cubicBezTo>
                  <a:pt x="6029893" y="3358289"/>
                  <a:pt x="6037304" y="3417581"/>
                  <a:pt x="6074362" y="3444757"/>
                </a:cubicBezTo>
                <a:cubicBezTo>
                  <a:pt x="6042246" y="3454639"/>
                  <a:pt x="6091657" y="3486757"/>
                  <a:pt x="6099068" y="3496639"/>
                </a:cubicBezTo>
                <a:cubicBezTo>
                  <a:pt x="6126244" y="3528756"/>
                  <a:pt x="6106480" y="3568284"/>
                  <a:pt x="6123773" y="3602872"/>
                </a:cubicBezTo>
                <a:cubicBezTo>
                  <a:pt x="6133656" y="3622636"/>
                  <a:pt x="6155890" y="3622636"/>
                  <a:pt x="6165773" y="3644871"/>
                </a:cubicBezTo>
                <a:cubicBezTo>
                  <a:pt x="6178125" y="3669576"/>
                  <a:pt x="6183066" y="3696752"/>
                  <a:pt x="6195419" y="3721458"/>
                </a:cubicBezTo>
                <a:cubicBezTo>
                  <a:pt x="6195419" y="3716517"/>
                  <a:pt x="6197889" y="3714046"/>
                  <a:pt x="6197889" y="3711576"/>
                </a:cubicBezTo>
                <a:cubicBezTo>
                  <a:pt x="6202831" y="3731340"/>
                  <a:pt x="6351063" y="3810397"/>
                  <a:pt x="6276947" y="3830161"/>
                </a:cubicBezTo>
                <a:cubicBezTo>
                  <a:pt x="6306593" y="3827691"/>
                  <a:pt x="6318946" y="3867219"/>
                  <a:pt x="6353534" y="3862278"/>
                </a:cubicBezTo>
                <a:cubicBezTo>
                  <a:pt x="6378239" y="3859808"/>
                  <a:pt x="6402945" y="3849926"/>
                  <a:pt x="6427650" y="3844985"/>
                </a:cubicBezTo>
                <a:cubicBezTo>
                  <a:pt x="6469649" y="3835103"/>
                  <a:pt x="6558589" y="3798045"/>
                  <a:pt x="6526472" y="3867219"/>
                </a:cubicBezTo>
                <a:cubicBezTo>
                  <a:pt x="6526472" y="3867219"/>
                  <a:pt x="6533883" y="3867219"/>
                  <a:pt x="6536354" y="3867219"/>
                </a:cubicBezTo>
                <a:cubicBezTo>
                  <a:pt x="6519060" y="3867219"/>
                  <a:pt x="6477061" y="3988276"/>
                  <a:pt x="6462238" y="4010511"/>
                </a:cubicBezTo>
                <a:cubicBezTo>
                  <a:pt x="6427650" y="4062392"/>
                  <a:pt x="6380709" y="4099450"/>
                  <a:pt x="6333769" y="4138979"/>
                </a:cubicBezTo>
                <a:cubicBezTo>
                  <a:pt x="6291770" y="4173567"/>
                  <a:pt x="6249771" y="4213095"/>
                  <a:pt x="6217654" y="4252624"/>
                </a:cubicBezTo>
                <a:cubicBezTo>
                  <a:pt x="6200360" y="4272388"/>
                  <a:pt x="6175655" y="4316858"/>
                  <a:pt x="6170714" y="4344034"/>
                </a:cubicBezTo>
                <a:cubicBezTo>
                  <a:pt x="6165773" y="4371210"/>
                  <a:pt x="6180596" y="4373680"/>
                  <a:pt x="6185537" y="4395915"/>
                </a:cubicBezTo>
                <a:cubicBezTo>
                  <a:pt x="6190478" y="4420621"/>
                  <a:pt x="6180596" y="4430503"/>
                  <a:pt x="6192948" y="4457679"/>
                </a:cubicBezTo>
                <a:cubicBezTo>
                  <a:pt x="6200360" y="4474972"/>
                  <a:pt x="6220125" y="4494737"/>
                  <a:pt x="6205301" y="4504619"/>
                </a:cubicBezTo>
                <a:cubicBezTo>
                  <a:pt x="6210242" y="4502148"/>
                  <a:pt x="6215184" y="4497207"/>
                  <a:pt x="6220125" y="4494737"/>
                </a:cubicBezTo>
                <a:cubicBezTo>
                  <a:pt x="6227536" y="4509560"/>
                  <a:pt x="6215184" y="4521913"/>
                  <a:pt x="6212713" y="4536736"/>
                </a:cubicBezTo>
                <a:cubicBezTo>
                  <a:pt x="6210242" y="4554030"/>
                  <a:pt x="6212713" y="4568853"/>
                  <a:pt x="6212713" y="4586147"/>
                </a:cubicBezTo>
                <a:cubicBezTo>
                  <a:pt x="6215184" y="4608381"/>
                  <a:pt x="6227536" y="4615793"/>
                  <a:pt x="6210242" y="4635558"/>
                </a:cubicBezTo>
                <a:cubicBezTo>
                  <a:pt x="6217654" y="4650381"/>
                  <a:pt x="6183066" y="4680027"/>
                  <a:pt x="6168243" y="4689909"/>
                </a:cubicBezTo>
                <a:cubicBezTo>
                  <a:pt x="6136126" y="4712144"/>
                  <a:pt x="6106480" y="4717085"/>
                  <a:pt x="6084245" y="4749203"/>
                </a:cubicBezTo>
                <a:cubicBezTo>
                  <a:pt x="6079304" y="4746732"/>
                  <a:pt x="6081774" y="4744261"/>
                  <a:pt x="6079304" y="4741791"/>
                </a:cubicBezTo>
                <a:cubicBezTo>
                  <a:pt x="6057069" y="4781319"/>
                  <a:pt x="6037304" y="4768967"/>
                  <a:pt x="6047187" y="4810966"/>
                </a:cubicBezTo>
                <a:cubicBezTo>
                  <a:pt x="6057069" y="4852965"/>
                  <a:pt x="6052128" y="4870259"/>
                  <a:pt x="6054598" y="4917199"/>
                </a:cubicBezTo>
                <a:cubicBezTo>
                  <a:pt x="6057069" y="4914729"/>
                  <a:pt x="6059539" y="4909788"/>
                  <a:pt x="6059539" y="4907317"/>
                </a:cubicBezTo>
                <a:cubicBezTo>
                  <a:pt x="6054598" y="4934493"/>
                  <a:pt x="6039775" y="4934493"/>
                  <a:pt x="6020011" y="4944375"/>
                </a:cubicBezTo>
                <a:cubicBezTo>
                  <a:pt x="6007658" y="4951787"/>
                  <a:pt x="5987894" y="4954257"/>
                  <a:pt x="5980482" y="4966610"/>
                </a:cubicBezTo>
                <a:cubicBezTo>
                  <a:pt x="5970600" y="4978962"/>
                  <a:pt x="5970600" y="4988845"/>
                  <a:pt x="5982952" y="4981433"/>
                </a:cubicBezTo>
                <a:cubicBezTo>
                  <a:pt x="5980482" y="5053079"/>
                  <a:pt x="5948365" y="5077784"/>
                  <a:pt x="5903895" y="5127195"/>
                </a:cubicBezTo>
                <a:cubicBezTo>
                  <a:pt x="5874249" y="5159312"/>
                  <a:pt x="5844602" y="5208723"/>
                  <a:pt x="5810015" y="5233428"/>
                </a:cubicBezTo>
                <a:cubicBezTo>
                  <a:pt x="5795192" y="5243310"/>
                  <a:pt x="5768016" y="5243310"/>
                  <a:pt x="5768016" y="5258133"/>
                </a:cubicBezTo>
                <a:cubicBezTo>
                  <a:pt x="5745781" y="5253192"/>
                  <a:pt x="5716134" y="5260604"/>
                  <a:pt x="5693899" y="5260604"/>
                </a:cubicBezTo>
                <a:cubicBezTo>
                  <a:pt x="5666723" y="5260604"/>
                  <a:pt x="5649430" y="5263074"/>
                  <a:pt x="5624724" y="5270486"/>
                </a:cubicBezTo>
                <a:cubicBezTo>
                  <a:pt x="5607430" y="5275427"/>
                  <a:pt x="5600019" y="5285310"/>
                  <a:pt x="5582725" y="5280369"/>
                </a:cubicBezTo>
                <a:cubicBezTo>
                  <a:pt x="5567902" y="5277898"/>
                  <a:pt x="5558020" y="5248251"/>
                  <a:pt x="5553079" y="5270486"/>
                </a:cubicBezTo>
                <a:cubicBezTo>
                  <a:pt x="5553079" y="5258133"/>
                  <a:pt x="5545667" y="5245781"/>
                  <a:pt x="5543196" y="5235899"/>
                </a:cubicBezTo>
                <a:cubicBezTo>
                  <a:pt x="5543196" y="5230958"/>
                  <a:pt x="5535785" y="5226016"/>
                  <a:pt x="5533314" y="5221075"/>
                </a:cubicBezTo>
                <a:cubicBezTo>
                  <a:pt x="5530844" y="5208723"/>
                  <a:pt x="5540726" y="5216134"/>
                  <a:pt x="5540726" y="5213664"/>
                </a:cubicBezTo>
                <a:cubicBezTo>
                  <a:pt x="5540726" y="5166724"/>
                  <a:pt x="5518491" y="5119783"/>
                  <a:pt x="5491315" y="5077784"/>
                </a:cubicBezTo>
                <a:cubicBezTo>
                  <a:pt x="5481433" y="5060490"/>
                  <a:pt x="5459198" y="5043197"/>
                  <a:pt x="5451786" y="5025903"/>
                </a:cubicBezTo>
                <a:cubicBezTo>
                  <a:pt x="5441904" y="5006139"/>
                  <a:pt x="5444375" y="4981433"/>
                  <a:pt x="5439434" y="4961669"/>
                </a:cubicBezTo>
                <a:cubicBezTo>
                  <a:pt x="5429552" y="4914729"/>
                  <a:pt x="5429552" y="4872730"/>
                  <a:pt x="5404846" y="4830730"/>
                </a:cubicBezTo>
                <a:cubicBezTo>
                  <a:pt x="5385082" y="4796143"/>
                  <a:pt x="5355435" y="4756614"/>
                  <a:pt x="5345553" y="4719556"/>
                </a:cubicBezTo>
                <a:cubicBezTo>
                  <a:pt x="5335671" y="4684968"/>
                  <a:pt x="5352965" y="4635558"/>
                  <a:pt x="5367788" y="4600970"/>
                </a:cubicBezTo>
                <a:cubicBezTo>
                  <a:pt x="5380141" y="4568853"/>
                  <a:pt x="5412258" y="4551559"/>
                  <a:pt x="5407316" y="4512030"/>
                </a:cubicBezTo>
                <a:cubicBezTo>
                  <a:pt x="5404846" y="4499678"/>
                  <a:pt x="5399905" y="4494737"/>
                  <a:pt x="5397434" y="4482384"/>
                </a:cubicBezTo>
                <a:cubicBezTo>
                  <a:pt x="5392493" y="4460149"/>
                  <a:pt x="5397434" y="4452738"/>
                  <a:pt x="5394964" y="4435444"/>
                </a:cubicBezTo>
                <a:cubicBezTo>
                  <a:pt x="5390023" y="4403327"/>
                  <a:pt x="5367788" y="4353916"/>
                  <a:pt x="5352965" y="4329211"/>
                </a:cubicBezTo>
                <a:cubicBezTo>
                  <a:pt x="5325789" y="4284741"/>
                  <a:pt x="5281319" y="4255094"/>
                  <a:pt x="5259084" y="4205684"/>
                </a:cubicBezTo>
                <a:cubicBezTo>
                  <a:pt x="5271437" y="4200742"/>
                  <a:pt x="5276378" y="4190860"/>
                  <a:pt x="5273907" y="4176037"/>
                </a:cubicBezTo>
                <a:cubicBezTo>
                  <a:pt x="5278848" y="4178508"/>
                  <a:pt x="5286260" y="4178508"/>
                  <a:pt x="5291201" y="4180978"/>
                </a:cubicBezTo>
                <a:cubicBezTo>
                  <a:pt x="5268966" y="4171096"/>
                  <a:pt x="5291201" y="4161214"/>
                  <a:pt x="5276378" y="4146391"/>
                </a:cubicBezTo>
                <a:cubicBezTo>
                  <a:pt x="5285025" y="4132803"/>
                  <a:pt x="5287495" y="4118598"/>
                  <a:pt x="5287804" y="4104701"/>
                </a:cubicBezTo>
                <a:lnTo>
                  <a:pt x="5286835" y="4079712"/>
                </a:lnTo>
                <a:lnTo>
                  <a:pt x="5281087" y="4087290"/>
                </a:lnTo>
                <a:cubicBezTo>
                  <a:pt x="5277227" y="4089220"/>
                  <a:pt x="5276146" y="4083276"/>
                  <a:pt x="5279697" y="4079647"/>
                </a:cubicBezTo>
                <a:lnTo>
                  <a:pt x="5286759" y="4077745"/>
                </a:lnTo>
                <a:lnTo>
                  <a:pt x="5286260" y="4064863"/>
                </a:lnTo>
                <a:cubicBezTo>
                  <a:pt x="5266496" y="4069804"/>
                  <a:pt x="5256614" y="4047569"/>
                  <a:pt x="5244261" y="4040157"/>
                </a:cubicBezTo>
                <a:cubicBezTo>
                  <a:pt x="5241790" y="4057451"/>
                  <a:pt x="5202262" y="4052510"/>
                  <a:pt x="5182497" y="4059922"/>
                </a:cubicBezTo>
                <a:cubicBezTo>
                  <a:pt x="5170145" y="4054981"/>
                  <a:pt x="5155321" y="4042628"/>
                  <a:pt x="5160262" y="4025334"/>
                </a:cubicBezTo>
                <a:cubicBezTo>
                  <a:pt x="5130616" y="3993217"/>
                  <a:pt x="5098499" y="3995688"/>
                  <a:pt x="5054029" y="4000629"/>
                </a:cubicBezTo>
                <a:cubicBezTo>
                  <a:pt x="5031794" y="4003099"/>
                  <a:pt x="4928032" y="4074745"/>
                  <a:pt x="4908267" y="4032746"/>
                </a:cubicBezTo>
                <a:cubicBezTo>
                  <a:pt x="4893444" y="4040157"/>
                  <a:pt x="4853915" y="4037687"/>
                  <a:pt x="4834151" y="4042628"/>
                </a:cubicBezTo>
                <a:cubicBezTo>
                  <a:pt x="4802034" y="4052510"/>
                  <a:pt x="4787211" y="4059922"/>
                  <a:pt x="4757565" y="4050040"/>
                </a:cubicBezTo>
                <a:cubicBezTo>
                  <a:pt x="4715565" y="4037687"/>
                  <a:pt x="4688389" y="4000629"/>
                  <a:pt x="4656272" y="3978394"/>
                </a:cubicBezTo>
                <a:cubicBezTo>
                  <a:pt x="4621685" y="3953688"/>
                  <a:pt x="4611802" y="3946277"/>
                  <a:pt x="4599450" y="3919101"/>
                </a:cubicBezTo>
                <a:cubicBezTo>
                  <a:pt x="4589568" y="3896866"/>
                  <a:pt x="4564862" y="3882043"/>
                  <a:pt x="4557451" y="3859808"/>
                </a:cubicBezTo>
                <a:cubicBezTo>
                  <a:pt x="4554980" y="3862278"/>
                  <a:pt x="4552510" y="3864749"/>
                  <a:pt x="4550039" y="3864749"/>
                </a:cubicBezTo>
                <a:cubicBezTo>
                  <a:pt x="4540157" y="3854867"/>
                  <a:pt x="4527804" y="3832632"/>
                  <a:pt x="4554980" y="3830161"/>
                </a:cubicBezTo>
                <a:cubicBezTo>
                  <a:pt x="4470982" y="3862278"/>
                  <a:pt x="4527804" y="3751104"/>
                  <a:pt x="4473452" y="3743692"/>
                </a:cubicBezTo>
                <a:cubicBezTo>
                  <a:pt x="4508040" y="3733810"/>
                  <a:pt x="4520393" y="3669576"/>
                  <a:pt x="4517922" y="3639930"/>
                </a:cubicBezTo>
                <a:cubicBezTo>
                  <a:pt x="4517922" y="3627577"/>
                  <a:pt x="4510510" y="3615225"/>
                  <a:pt x="4510510" y="3607813"/>
                </a:cubicBezTo>
                <a:cubicBezTo>
                  <a:pt x="4510510" y="3605343"/>
                  <a:pt x="4512981" y="3590519"/>
                  <a:pt x="4512981" y="3590519"/>
                </a:cubicBezTo>
                <a:cubicBezTo>
                  <a:pt x="4508040" y="3570755"/>
                  <a:pt x="4510510" y="3555932"/>
                  <a:pt x="4490746" y="3550991"/>
                </a:cubicBezTo>
                <a:cubicBezTo>
                  <a:pt x="4490746" y="3504050"/>
                  <a:pt x="4532745" y="3464522"/>
                  <a:pt x="4552510" y="3424993"/>
                </a:cubicBezTo>
                <a:cubicBezTo>
                  <a:pt x="4567333" y="3397817"/>
                  <a:pt x="4572274" y="3387935"/>
                  <a:pt x="4592038" y="3365700"/>
                </a:cubicBezTo>
                <a:cubicBezTo>
                  <a:pt x="4616743" y="3336053"/>
                  <a:pt x="4606861" y="3338524"/>
                  <a:pt x="4636508" y="3321230"/>
                </a:cubicBezTo>
                <a:cubicBezTo>
                  <a:pt x="4653802" y="3311348"/>
                  <a:pt x="4673566" y="3301466"/>
                  <a:pt x="4688389" y="3286643"/>
                </a:cubicBezTo>
                <a:cubicBezTo>
                  <a:pt x="4710624" y="3261937"/>
                  <a:pt x="4700742" y="3254526"/>
                  <a:pt x="4703212" y="3227350"/>
                </a:cubicBezTo>
                <a:cubicBezTo>
                  <a:pt x="4705683" y="3207585"/>
                  <a:pt x="4715565" y="3192762"/>
                  <a:pt x="4725447" y="3175469"/>
                </a:cubicBezTo>
                <a:cubicBezTo>
                  <a:pt x="4742741" y="3145822"/>
                  <a:pt x="4762506" y="3143351"/>
                  <a:pt x="4789681" y="3121117"/>
                </a:cubicBezTo>
                <a:cubicBezTo>
                  <a:pt x="4806975" y="3106293"/>
                  <a:pt x="4806975" y="3086529"/>
                  <a:pt x="4819328" y="3069235"/>
                </a:cubicBezTo>
                <a:cubicBezTo>
                  <a:pt x="4844033" y="3034648"/>
                  <a:pt x="4834151" y="3064294"/>
                  <a:pt x="4863798" y="3074176"/>
                </a:cubicBezTo>
                <a:cubicBezTo>
                  <a:pt x="4873680" y="3076647"/>
                  <a:pt x="4905797" y="3074176"/>
                  <a:pt x="4915679" y="3074176"/>
                </a:cubicBezTo>
                <a:cubicBezTo>
                  <a:pt x="4942855" y="3074176"/>
                  <a:pt x="4945325" y="3066765"/>
                  <a:pt x="4965090" y="3056883"/>
                </a:cubicBezTo>
                <a:cubicBezTo>
                  <a:pt x="4989795" y="3044530"/>
                  <a:pt x="5016971" y="3029707"/>
                  <a:pt x="5046618" y="3022295"/>
                </a:cubicBezTo>
                <a:cubicBezTo>
                  <a:pt x="5066382" y="3017354"/>
                  <a:pt x="5083676" y="3017354"/>
                  <a:pt x="5103440" y="3014884"/>
                </a:cubicBezTo>
                <a:cubicBezTo>
                  <a:pt x="5120734" y="3012413"/>
                  <a:pt x="5142969" y="3019825"/>
                  <a:pt x="5155321" y="3017354"/>
                </a:cubicBezTo>
                <a:cubicBezTo>
                  <a:pt x="5167674" y="3014884"/>
                  <a:pt x="5180027" y="3005001"/>
                  <a:pt x="5187438" y="3002531"/>
                </a:cubicBezTo>
                <a:cubicBezTo>
                  <a:pt x="5192379" y="3002531"/>
                  <a:pt x="5202262" y="3007472"/>
                  <a:pt x="5207203" y="3007472"/>
                </a:cubicBezTo>
                <a:cubicBezTo>
                  <a:pt x="5217085" y="3007472"/>
                  <a:pt x="5229438" y="3009942"/>
                  <a:pt x="5244261" y="3007472"/>
                </a:cubicBezTo>
                <a:cubicBezTo>
                  <a:pt x="5264025" y="3005001"/>
                  <a:pt x="5276378" y="2992649"/>
                  <a:pt x="5298613" y="2997590"/>
                </a:cubicBezTo>
                <a:cubicBezTo>
                  <a:pt x="5308495" y="3000060"/>
                  <a:pt x="5301083" y="3027236"/>
                  <a:pt x="5323318" y="3005001"/>
                </a:cubicBezTo>
                <a:cubicBezTo>
                  <a:pt x="5328259" y="3022295"/>
                  <a:pt x="5308495" y="3022295"/>
                  <a:pt x="5308495" y="3032177"/>
                </a:cubicBezTo>
                <a:cubicBezTo>
                  <a:pt x="5308495" y="3047000"/>
                  <a:pt x="5318377" y="3047000"/>
                  <a:pt x="5320848" y="3054412"/>
                </a:cubicBezTo>
                <a:cubicBezTo>
                  <a:pt x="5325789" y="3081588"/>
                  <a:pt x="5308495" y="3101352"/>
                  <a:pt x="5288731" y="3111235"/>
                </a:cubicBezTo>
                <a:cubicBezTo>
                  <a:pt x="5291201" y="3138410"/>
                  <a:pt x="5350494" y="3153234"/>
                  <a:pt x="5377670" y="3158175"/>
                </a:cubicBezTo>
                <a:cubicBezTo>
                  <a:pt x="5399905" y="3163116"/>
                  <a:pt x="5429552" y="3160645"/>
                  <a:pt x="5446845" y="3180410"/>
                </a:cubicBezTo>
                <a:cubicBezTo>
                  <a:pt x="5454257" y="3187821"/>
                  <a:pt x="5454257" y="3205115"/>
                  <a:pt x="5469080" y="3212526"/>
                </a:cubicBezTo>
                <a:cubicBezTo>
                  <a:pt x="5486374" y="3224879"/>
                  <a:pt x="5513550" y="3222409"/>
                  <a:pt x="5533314" y="3232291"/>
                </a:cubicBezTo>
                <a:cubicBezTo>
                  <a:pt x="5558020" y="3242173"/>
                  <a:pt x="5580254" y="3261937"/>
                  <a:pt x="5592607" y="3219938"/>
                </a:cubicBezTo>
                <a:cubicBezTo>
                  <a:pt x="5600019" y="3195233"/>
                  <a:pt x="5572843" y="3195233"/>
                  <a:pt x="5607430" y="3170527"/>
                </a:cubicBezTo>
                <a:cubicBezTo>
                  <a:pt x="5634607" y="3150763"/>
                  <a:pt x="5656841" y="3160645"/>
                  <a:pt x="5679076" y="3172998"/>
                </a:cubicBezTo>
                <a:cubicBezTo>
                  <a:pt x="5679076" y="3172998"/>
                  <a:pt x="5681547" y="3180410"/>
                  <a:pt x="5686488" y="3182880"/>
                </a:cubicBezTo>
                <a:cubicBezTo>
                  <a:pt x="5698840" y="3187821"/>
                  <a:pt x="5721075" y="3187821"/>
                  <a:pt x="5733428" y="3192762"/>
                </a:cubicBezTo>
                <a:cubicBezTo>
                  <a:pt x="5740839" y="3195233"/>
                  <a:pt x="5745781" y="3202644"/>
                  <a:pt x="5758134" y="3205115"/>
                </a:cubicBezTo>
                <a:cubicBezTo>
                  <a:pt x="5775427" y="3210056"/>
                  <a:pt x="5792721" y="3212526"/>
                  <a:pt x="5810015" y="3217468"/>
                </a:cubicBezTo>
                <a:cubicBezTo>
                  <a:pt x="5822367" y="3219938"/>
                  <a:pt x="5837191" y="3227350"/>
                  <a:pt x="5849543" y="3227350"/>
                </a:cubicBezTo>
                <a:cubicBezTo>
                  <a:pt x="5869308" y="3227350"/>
                  <a:pt x="5886602" y="3210056"/>
                  <a:pt x="5908836" y="3207585"/>
                </a:cubicBezTo>
                <a:cubicBezTo>
                  <a:pt x="5903895" y="3212526"/>
                  <a:pt x="5903895" y="3210056"/>
                  <a:pt x="5901425" y="3214997"/>
                </a:cubicBezTo>
                <a:cubicBezTo>
                  <a:pt x="5943424" y="3195233"/>
                  <a:pt x="5968129" y="3244644"/>
                  <a:pt x="6007658" y="3214997"/>
                </a:cubicBezTo>
                <a:cubicBezTo>
                  <a:pt x="6032363" y="3195233"/>
                  <a:pt x="6032363" y="3153234"/>
                  <a:pt x="6047187" y="3126058"/>
                </a:cubicBezTo>
                <a:cubicBezTo>
                  <a:pt x="6059539" y="3106293"/>
                  <a:pt x="6062010" y="3098882"/>
                  <a:pt x="6064480" y="3076647"/>
                </a:cubicBezTo>
                <a:cubicBezTo>
                  <a:pt x="6064480" y="3069235"/>
                  <a:pt x="6069421" y="3027236"/>
                  <a:pt x="6069421" y="3027236"/>
                </a:cubicBezTo>
                <a:cubicBezTo>
                  <a:pt x="6066951" y="3019825"/>
                  <a:pt x="6057069" y="3019825"/>
                  <a:pt x="6042246" y="3022295"/>
                </a:cubicBezTo>
                <a:cubicBezTo>
                  <a:pt x="6034834" y="3024766"/>
                  <a:pt x="6024952" y="3024766"/>
                  <a:pt x="6015070" y="3027236"/>
                </a:cubicBezTo>
                <a:cubicBezTo>
                  <a:pt x="6010129" y="3029707"/>
                  <a:pt x="6005188" y="3037118"/>
                  <a:pt x="6000246" y="3039589"/>
                </a:cubicBezTo>
                <a:cubicBezTo>
                  <a:pt x="5963188" y="3054412"/>
                  <a:pt x="5960718" y="3017354"/>
                  <a:pt x="5928601" y="3014884"/>
                </a:cubicBezTo>
                <a:cubicBezTo>
                  <a:pt x="5898954" y="3012413"/>
                  <a:pt x="5908836" y="3047000"/>
                  <a:pt x="5871778" y="3037118"/>
                </a:cubicBezTo>
                <a:lnTo>
                  <a:pt x="5863775" y="3031483"/>
                </a:lnTo>
                <a:lnTo>
                  <a:pt x="5861897" y="3037118"/>
                </a:lnTo>
                <a:cubicBezTo>
                  <a:pt x="5859426" y="3039588"/>
                  <a:pt x="5854485" y="3039588"/>
                  <a:pt x="5852014" y="3042059"/>
                </a:cubicBezTo>
                <a:cubicBezTo>
                  <a:pt x="5853249" y="3035882"/>
                  <a:pt x="5853867" y="3032794"/>
                  <a:pt x="5855720" y="3030323"/>
                </a:cubicBezTo>
                <a:lnTo>
                  <a:pt x="5859894" y="3027309"/>
                </a:lnTo>
                <a:lnTo>
                  <a:pt x="5855720" y="3021677"/>
                </a:lnTo>
                <a:cubicBezTo>
                  <a:pt x="5851396" y="3016736"/>
                  <a:pt x="5845838" y="3014883"/>
                  <a:pt x="5832250" y="3024766"/>
                </a:cubicBezTo>
                <a:cubicBezTo>
                  <a:pt x="5837191" y="3024766"/>
                  <a:pt x="5817426" y="3024766"/>
                  <a:pt x="5812485" y="3024766"/>
                </a:cubicBezTo>
                <a:cubicBezTo>
                  <a:pt x="5819897" y="3019825"/>
                  <a:pt x="5829779" y="3012413"/>
                  <a:pt x="5839661" y="3009942"/>
                </a:cubicBezTo>
                <a:cubicBezTo>
                  <a:pt x="5829779" y="3012413"/>
                  <a:pt x="5817426" y="3009942"/>
                  <a:pt x="5810015" y="3009942"/>
                </a:cubicBezTo>
                <a:cubicBezTo>
                  <a:pt x="5812485" y="3007472"/>
                  <a:pt x="5814956" y="3005001"/>
                  <a:pt x="5817426" y="3005001"/>
                </a:cubicBezTo>
                <a:cubicBezTo>
                  <a:pt x="5810015" y="2992649"/>
                  <a:pt x="5812485" y="3002531"/>
                  <a:pt x="5812485" y="2990178"/>
                </a:cubicBezTo>
                <a:cubicBezTo>
                  <a:pt x="5807544" y="2990178"/>
                  <a:pt x="5777898" y="2965473"/>
                  <a:pt x="5782839" y="2950650"/>
                </a:cubicBezTo>
                <a:cubicBezTo>
                  <a:pt x="5792721" y="2963002"/>
                  <a:pt x="5787780" y="2955591"/>
                  <a:pt x="5802603" y="2960532"/>
                </a:cubicBezTo>
                <a:cubicBezTo>
                  <a:pt x="5790250" y="2950650"/>
                  <a:pt x="5790250" y="2933356"/>
                  <a:pt x="5795192" y="2918532"/>
                </a:cubicBezTo>
                <a:cubicBezTo>
                  <a:pt x="5785310" y="2921003"/>
                  <a:pt x="5779597" y="2919459"/>
                  <a:pt x="5777203" y="2915946"/>
                </a:cubicBezTo>
                <a:lnTo>
                  <a:pt x="5778935" y="2903028"/>
                </a:lnTo>
                <a:lnTo>
                  <a:pt x="5796103" y="2887602"/>
                </a:lnTo>
                <a:lnTo>
                  <a:pt x="5822367" y="2886415"/>
                </a:lnTo>
                <a:cubicBezTo>
                  <a:pt x="5822367" y="2883945"/>
                  <a:pt x="5819897" y="2881474"/>
                  <a:pt x="5819897" y="2879004"/>
                </a:cubicBezTo>
                <a:cubicBezTo>
                  <a:pt x="5829779" y="2886415"/>
                  <a:pt x="5844602" y="2886415"/>
                  <a:pt x="5859425" y="2883945"/>
                </a:cubicBezTo>
                <a:cubicBezTo>
                  <a:pt x="5854484" y="2876533"/>
                  <a:pt x="5859425" y="2883945"/>
                  <a:pt x="5854484" y="2879004"/>
                </a:cubicBezTo>
                <a:cubicBezTo>
                  <a:pt x="5864366" y="2876533"/>
                  <a:pt x="5871778" y="2871592"/>
                  <a:pt x="5884131" y="2874063"/>
                </a:cubicBezTo>
                <a:cubicBezTo>
                  <a:pt x="5886602" y="2874063"/>
                  <a:pt x="5861896" y="2869122"/>
                  <a:pt x="5864366" y="2866651"/>
                </a:cubicBezTo>
                <a:cubicBezTo>
                  <a:pt x="5871778" y="2854298"/>
                  <a:pt x="5859425" y="2861710"/>
                  <a:pt x="5876719" y="2856769"/>
                </a:cubicBezTo>
                <a:cubicBezTo>
                  <a:pt x="5894013" y="2851828"/>
                  <a:pt x="5908836" y="2864181"/>
                  <a:pt x="5926130" y="2859239"/>
                </a:cubicBezTo>
                <a:cubicBezTo>
                  <a:pt x="5938483" y="2856769"/>
                  <a:pt x="5953306" y="2839475"/>
                  <a:pt x="5968129" y="2834534"/>
                </a:cubicBezTo>
                <a:cubicBezTo>
                  <a:pt x="5997776" y="2822181"/>
                  <a:pt x="6027422" y="2822181"/>
                  <a:pt x="6047187" y="2829593"/>
                </a:cubicBezTo>
                <a:cubicBezTo>
                  <a:pt x="6074362" y="2837005"/>
                  <a:pt x="6086715" y="2856769"/>
                  <a:pt x="6118832" y="2861710"/>
                </a:cubicBezTo>
                <a:cubicBezTo>
                  <a:pt x="6153420" y="2866651"/>
                  <a:pt x="6274476" y="2864181"/>
                  <a:pt x="6230007" y="2795005"/>
                </a:cubicBezTo>
                <a:cubicBezTo>
                  <a:pt x="6217654" y="2775241"/>
                  <a:pt x="6183066" y="2757947"/>
                  <a:pt x="6165773" y="2743124"/>
                </a:cubicBezTo>
                <a:cubicBezTo>
                  <a:pt x="6138597" y="2720889"/>
                  <a:pt x="6111421" y="2713478"/>
                  <a:pt x="6089186" y="2691243"/>
                </a:cubicBezTo>
                <a:cubicBezTo>
                  <a:pt x="6099068" y="2686302"/>
                  <a:pt x="6106480" y="2681361"/>
                  <a:pt x="6116362" y="2673949"/>
                </a:cubicBezTo>
                <a:cubicBezTo>
                  <a:pt x="6128715" y="2664067"/>
                  <a:pt x="6126244" y="2649244"/>
                  <a:pt x="6141067" y="2654185"/>
                </a:cubicBezTo>
                <a:cubicBezTo>
                  <a:pt x="6123773" y="2639361"/>
                  <a:pt x="6111421" y="2622068"/>
                  <a:pt x="6143538" y="2627009"/>
                </a:cubicBezTo>
                <a:cubicBezTo>
                  <a:pt x="6143538" y="2617127"/>
                  <a:pt x="6153420" y="2612185"/>
                  <a:pt x="6168243" y="2612185"/>
                </a:cubicBezTo>
                <a:cubicBezTo>
                  <a:pt x="6155890" y="2594892"/>
                  <a:pt x="6106480" y="2612185"/>
                  <a:pt x="6094127" y="2629479"/>
                </a:cubicBezTo>
                <a:cubicBezTo>
                  <a:pt x="6071892" y="2627009"/>
                  <a:pt x="6057069" y="2639361"/>
                  <a:pt x="6039775" y="2656655"/>
                </a:cubicBezTo>
                <a:cubicBezTo>
                  <a:pt x="6044716" y="2646773"/>
                  <a:pt x="6042246" y="2651714"/>
                  <a:pt x="6044716" y="2641832"/>
                </a:cubicBezTo>
                <a:cubicBezTo>
                  <a:pt x="6037304" y="2649244"/>
                  <a:pt x="6034834" y="2656655"/>
                  <a:pt x="6034834" y="2669008"/>
                </a:cubicBezTo>
                <a:cubicBezTo>
                  <a:pt x="6032363" y="2666537"/>
                  <a:pt x="6029893" y="2661596"/>
                  <a:pt x="6027422" y="2656655"/>
                </a:cubicBezTo>
                <a:cubicBezTo>
                  <a:pt x="6024952" y="2659126"/>
                  <a:pt x="6022481" y="2659126"/>
                  <a:pt x="6022481" y="2661596"/>
                </a:cubicBezTo>
                <a:cubicBezTo>
                  <a:pt x="6020011" y="2656655"/>
                  <a:pt x="6015070" y="2654185"/>
                  <a:pt x="6010129" y="2646773"/>
                </a:cubicBezTo>
                <a:cubicBezTo>
                  <a:pt x="6007658" y="2646773"/>
                  <a:pt x="6002717" y="2649244"/>
                  <a:pt x="5997776" y="2651714"/>
                </a:cubicBezTo>
                <a:cubicBezTo>
                  <a:pt x="6002717" y="2656655"/>
                  <a:pt x="6007658" y="2661596"/>
                  <a:pt x="6012599" y="2664067"/>
                </a:cubicBezTo>
                <a:cubicBezTo>
                  <a:pt x="6017540" y="2661596"/>
                  <a:pt x="6015070" y="2664067"/>
                  <a:pt x="6024952" y="2664067"/>
                </a:cubicBezTo>
                <a:cubicBezTo>
                  <a:pt x="6029893" y="2693713"/>
                  <a:pt x="6054598" y="2686302"/>
                  <a:pt x="6084245" y="2683831"/>
                </a:cubicBezTo>
                <a:cubicBezTo>
                  <a:pt x="6081774" y="2708537"/>
                  <a:pt x="6064480" y="2696184"/>
                  <a:pt x="6047187" y="2701125"/>
                </a:cubicBezTo>
                <a:cubicBezTo>
                  <a:pt x="6034834" y="2703596"/>
                  <a:pt x="6024952" y="2718419"/>
                  <a:pt x="6017540" y="2720889"/>
                </a:cubicBezTo>
                <a:cubicBezTo>
                  <a:pt x="5973070" y="2733242"/>
                  <a:pt x="6007658" y="2693713"/>
                  <a:pt x="5963188" y="2688772"/>
                </a:cubicBezTo>
                <a:cubicBezTo>
                  <a:pt x="5973070" y="2673949"/>
                  <a:pt x="6005188" y="2669008"/>
                  <a:pt x="5990364" y="2659126"/>
                </a:cubicBezTo>
                <a:cubicBezTo>
                  <a:pt x="5978011" y="2651714"/>
                  <a:pt x="5955777" y="2659126"/>
                  <a:pt x="5940953" y="2654185"/>
                </a:cubicBezTo>
                <a:cubicBezTo>
                  <a:pt x="5943424" y="2651714"/>
                  <a:pt x="5945894" y="2649244"/>
                  <a:pt x="5948365" y="2646773"/>
                </a:cubicBezTo>
                <a:cubicBezTo>
                  <a:pt x="5945894" y="2646773"/>
                  <a:pt x="5938483" y="2644303"/>
                  <a:pt x="5936012" y="2641832"/>
                </a:cubicBezTo>
                <a:cubicBezTo>
                  <a:pt x="5940953" y="2641832"/>
                  <a:pt x="5948365" y="2641832"/>
                  <a:pt x="5953306" y="2641832"/>
                </a:cubicBezTo>
                <a:cubicBezTo>
                  <a:pt x="5950835" y="2639361"/>
                  <a:pt x="5948365" y="2631950"/>
                  <a:pt x="5943424" y="2629479"/>
                </a:cubicBezTo>
                <a:cubicBezTo>
                  <a:pt x="5938483" y="2631950"/>
                  <a:pt x="5940953" y="2634420"/>
                  <a:pt x="5933542" y="2636891"/>
                </a:cubicBezTo>
                <a:cubicBezTo>
                  <a:pt x="5933542" y="2634420"/>
                  <a:pt x="5933542" y="2631950"/>
                  <a:pt x="5933542" y="2631950"/>
                </a:cubicBezTo>
                <a:cubicBezTo>
                  <a:pt x="5918719" y="2634420"/>
                  <a:pt x="5906366" y="2641832"/>
                  <a:pt x="5901425" y="2656655"/>
                </a:cubicBezTo>
                <a:cubicBezTo>
                  <a:pt x="5898954" y="2651714"/>
                  <a:pt x="5896484" y="2651714"/>
                  <a:pt x="5894013" y="2651714"/>
                </a:cubicBezTo>
                <a:cubicBezTo>
                  <a:pt x="5901425" y="2666537"/>
                  <a:pt x="5891543" y="2673949"/>
                  <a:pt x="5881661" y="2681361"/>
                </a:cubicBezTo>
                <a:cubicBezTo>
                  <a:pt x="5879190" y="2678890"/>
                  <a:pt x="5879190" y="2676419"/>
                  <a:pt x="5879190" y="2673949"/>
                </a:cubicBezTo>
                <a:cubicBezTo>
                  <a:pt x="5879190" y="2703596"/>
                  <a:pt x="5879190" y="2715948"/>
                  <a:pt x="5854484" y="2730771"/>
                </a:cubicBezTo>
                <a:cubicBezTo>
                  <a:pt x="5856955" y="2725830"/>
                  <a:pt x="5856955" y="2715948"/>
                  <a:pt x="5859425" y="2708537"/>
                </a:cubicBezTo>
                <a:cubicBezTo>
                  <a:pt x="5834720" y="2738183"/>
                  <a:pt x="5847073" y="2785123"/>
                  <a:pt x="5814956" y="2809829"/>
                </a:cubicBezTo>
                <a:cubicBezTo>
                  <a:pt x="5822367" y="2814770"/>
                  <a:pt x="5856955" y="2874063"/>
                  <a:pt x="5859425" y="2866651"/>
                </a:cubicBezTo>
                <a:cubicBezTo>
                  <a:pt x="5854484" y="2876533"/>
                  <a:pt x="5827308" y="2869122"/>
                  <a:pt x="5819897" y="2871592"/>
                </a:cubicBezTo>
                <a:cubicBezTo>
                  <a:pt x="5812486" y="2874062"/>
                  <a:pt x="5804457" y="2880239"/>
                  <a:pt x="5796736" y="2887033"/>
                </a:cubicBezTo>
                <a:lnTo>
                  <a:pt x="5796103" y="2887602"/>
                </a:lnTo>
                <a:lnTo>
                  <a:pt x="5795887" y="2887612"/>
                </a:lnTo>
                <a:cubicBezTo>
                  <a:pt x="5788398" y="2890816"/>
                  <a:pt x="5782530" y="2896143"/>
                  <a:pt x="5779133" y="2901547"/>
                </a:cubicBezTo>
                <a:lnTo>
                  <a:pt x="5778935" y="2903028"/>
                </a:lnTo>
                <a:lnTo>
                  <a:pt x="5775427" y="2906180"/>
                </a:lnTo>
                <a:cubicBezTo>
                  <a:pt x="5780368" y="2896298"/>
                  <a:pt x="5780368" y="2888886"/>
                  <a:pt x="5792721" y="2883945"/>
                </a:cubicBezTo>
                <a:cubicBezTo>
                  <a:pt x="5755663" y="2891357"/>
                  <a:pt x="5733428" y="2861710"/>
                  <a:pt x="5698840" y="2886415"/>
                </a:cubicBezTo>
                <a:cubicBezTo>
                  <a:pt x="5706252" y="2891357"/>
                  <a:pt x="5711193" y="2898768"/>
                  <a:pt x="5718605" y="2903709"/>
                </a:cubicBezTo>
                <a:cubicBezTo>
                  <a:pt x="5703781" y="2893827"/>
                  <a:pt x="5701311" y="2898768"/>
                  <a:pt x="5708723" y="2913591"/>
                </a:cubicBezTo>
                <a:cubicBezTo>
                  <a:pt x="5703781" y="2908650"/>
                  <a:pt x="5701311" y="2906180"/>
                  <a:pt x="5696370" y="2901239"/>
                </a:cubicBezTo>
                <a:cubicBezTo>
                  <a:pt x="5698840" y="2906180"/>
                  <a:pt x="5698840" y="2906180"/>
                  <a:pt x="5701311" y="2911121"/>
                </a:cubicBezTo>
                <a:cubicBezTo>
                  <a:pt x="5691429" y="2906180"/>
                  <a:pt x="5681547" y="2896298"/>
                  <a:pt x="5679076" y="2886415"/>
                </a:cubicBezTo>
                <a:cubicBezTo>
                  <a:pt x="5656841" y="2896298"/>
                  <a:pt x="5681547" y="2928415"/>
                  <a:pt x="5691429" y="2943238"/>
                </a:cubicBezTo>
                <a:cubicBezTo>
                  <a:pt x="5691429" y="2943238"/>
                  <a:pt x="5684017" y="2938297"/>
                  <a:pt x="5679076" y="2935826"/>
                </a:cubicBezTo>
                <a:cubicBezTo>
                  <a:pt x="5676606" y="2940767"/>
                  <a:pt x="5681547" y="2943238"/>
                  <a:pt x="5681547" y="2948179"/>
                </a:cubicBezTo>
                <a:cubicBezTo>
                  <a:pt x="5676606" y="2948179"/>
                  <a:pt x="5674135" y="2950650"/>
                  <a:pt x="5669194" y="2950650"/>
                </a:cubicBezTo>
                <a:cubicBezTo>
                  <a:pt x="5686488" y="2960532"/>
                  <a:pt x="5721075" y="2970414"/>
                  <a:pt x="5713664" y="2997590"/>
                </a:cubicBezTo>
                <a:cubicBezTo>
                  <a:pt x="5696370" y="2977825"/>
                  <a:pt x="5674135" y="2987708"/>
                  <a:pt x="5696370" y="3007472"/>
                </a:cubicBezTo>
                <a:cubicBezTo>
                  <a:pt x="5684017" y="3007472"/>
                  <a:pt x="5688958" y="3012413"/>
                  <a:pt x="5674135" y="3002531"/>
                </a:cubicBezTo>
                <a:cubicBezTo>
                  <a:pt x="5679076" y="3014884"/>
                  <a:pt x="5684017" y="3029707"/>
                  <a:pt x="5684017" y="3042059"/>
                </a:cubicBezTo>
                <a:cubicBezTo>
                  <a:pt x="5681547" y="3037118"/>
                  <a:pt x="5676606" y="3034648"/>
                  <a:pt x="5671665" y="3029707"/>
                </a:cubicBezTo>
                <a:cubicBezTo>
                  <a:pt x="5669194" y="3032177"/>
                  <a:pt x="5661782" y="3039589"/>
                  <a:pt x="5661782" y="3042059"/>
                </a:cubicBezTo>
                <a:cubicBezTo>
                  <a:pt x="5659312" y="3032177"/>
                  <a:pt x="5654371" y="3027236"/>
                  <a:pt x="5651900" y="3019825"/>
                </a:cubicBezTo>
                <a:cubicBezTo>
                  <a:pt x="5649430" y="3024766"/>
                  <a:pt x="5649430" y="3027236"/>
                  <a:pt x="5646959" y="3029707"/>
                </a:cubicBezTo>
                <a:cubicBezTo>
                  <a:pt x="5644489" y="3027236"/>
                  <a:pt x="5624724" y="2992649"/>
                  <a:pt x="5624724" y="2987708"/>
                </a:cubicBezTo>
                <a:cubicBezTo>
                  <a:pt x="5632136" y="2958061"/>
                  <a:pt x="5664253" y="2980296"/>
                  <a:pt x="5681547" y="2985237"/>
                </a:cubicBezTo>
                <a:cubicBezTo>
                  <a:pt x="5679076" y="2985237"/>
                  <a:pt x="5679076" y="2982766"/>
                  <a:pt x="5676606" y="2982766"/>
                </a:cubicBezTo>
                <a:cubicBezTo>
                  <a:pt x="5681547" y="2977825"/>
                  <a:pt x="5681547" y="2985237"/>
                  <a:pt x="5684017" y="2977825"/>
                </a:cubicBezTo>
                <a:cubicBezTo>
                  <a:pt x="5661782" y="2965473"/>
                  <a:pt x="5619783" y="2985237"/>
                  <a:pt x="5612371" y="2950650"/>
                </a:cubicBezTo>
                <a:cubicBezTo>
                  <a:pt x="5614842" y="2950650"/>
                  <a:pt x="5619783" y="2950650"/>
                  <a:pt x="5622254" y="2950650"/>
                </a:cubicBezTo>
                <a:cubicBezTo>
                  <a:pt x="5612371" y="2945708"/>
                  <a:pt x="5619783" y="2945708"/>
                  <a:pt x="5609901" y="2948179"/>
                </a:cubicBezTo>
                <a:cubicBezTo>
                  <a:pt x="5595078" y="2925944"/>
                  <a:pt x="5582725" y="2911121"/>
                  <a:pt x="5565431" y="2888886"/>
                </a:cubicBezTo>
                <a:cubicBezTo>
                  <a:pt x="5570372" y="2879004"/>
                  <a:pt x="5572843" y="2844416"/>
                  <a:pt x="5567902" y="2832064"/>
                </a:cubicBezTo>
                <a:cubicBezTo>
                  <a:pt x="5558020" y="2809829"/>
                  <a:pt x="5523432" y="2792535"/>
                  <a:pt x="5498727" y="2785123"/>
                </a:cubicBezTo>
                <a:cubicBezTo>
                  <a:pt x="5503668" y="2787594"/>
                  <a:pt x="5506138" y="2787594"/>
                  <a:pt x="5513550" y="2787594"/>
                </a:cubicBezTo>
                <a:cubicBezTo>
                  <a:pt x="5501197" y="2775241"/>
                  <a:pt x="5429552" y="2748065"/>
                  <a:pt x="5449316" y="2730771"/>
                </a:cubicBezTo>
                <a:cubicBezTo>
                  <a:pt x="5429552" y="2720889"/>
                  <a:pt x="5439434" y="2693713"/>
                  <a:pt x="5417199" y="2688772"/>
                </a:cubicBezTo>
                <a:cubicBezTo>
                  <a:pt x="5404846" y="2686302"/>
                  <a:pt x="5419669" y="2718419"/>
                  <a:pt x="5397434" y="2701125"/>
                </a:cubicBezTo>
                <a:cubicBezTo>
                  <a:pt x="5387552" y="2693713"/>
                  <a:pt x="5392493" y="2678890"/>
                  <a:pt x="5397434" y="2671478"/>
                </a:cubicBezTo>
                <a:cubicBezTo>
                  <a:pt x="5385082" y="2671478"/>
                  <a:pt x="5362847" y="2676419"/>
                  <a:pt x="5355435" y="2683831"/>
                </a:cubicBezTo>
                <a:cubicBezTo>
                  <a:pt x="5355435" y="2683831"/>
                  <a:pt x="5352965" y="2723360"/>
                  <a:pt x="5355435" y="2728301"/>
                </a:cubicBezTo>
                <a:cubicBezTo>
                  <a:pt x="5362847" y="2748065"/>
                  <a:pt x="5387552" y="2762888"/>
                  <a:pt x="5399905" y="2780182"/>
                </a:cubicBezTo>
                <a:cubicBezTo>
                  <a:pt x="5414728" y="2802417"/>
                  <a:pt x="5422140" y="2817240"/>
                  <a:pt x="5441904" y="2832064"/>
                </a:cubicBezTo>
                <a:cubicBezTo>
                  <a:pt x="5471551" y="2807358"/>
                  <a:pt x="5464139" y="2841946"/>
                  <a:pt x="5469080" y="2849357"/>
                </a:cubicBezTo>
                <a:cubicBezTo>
                  <a:pt x="5474021" y="2854298"/>
                  <a:pt x="5570372" y="2903709"/>
                  <a:pt x="5528373" y="2906180"/>
                </a:cubicBezTo>
                <a:cubicBezTo>
                  <a:pt x="5523432" y="2906180"/>
                  <a:pt x="5508609" y="2879004"/>
                  <a:pt x="5493785" y="2883945"/>
                </a:cubicBezTo>
                <a:cubicBezTo>
                  <a:pt x="5461669" y="2896298"/>
                  <a:pt x="5493785" y="2916062"/>
                  <a:pt x="5491315" y="2921003"/>
                </a:cubicBezTo>
                <a:lnTo>
                  <a:pt x="5482612" y="2953714"/>
                </a:lnTo>
                <a:lnTo>
                  <a:pt x="5488845" y="2953118"/>
                </a:lnTo>
                <a:cubicBezTo>
                  <a:pt x="5486375" y="2967942"/>
                  <a:pt x="5476492" y="3009941"/>
                  <a:pt x="5469080" y="3012411"/>
                </a:cubicBezTo>
                <a:cubicBezTo>
                  <a:pt x="5464139" y="3014882"/>
                  <a:pt x="5399906" y="2980294"/>
                  <a:pt x="5397435" y="2972883"/>
                </a:cubicBezTo>
                <a:cubicBezTo>
                  <a:pt x="5396199" y="2963001"/>
                  <a:pt x="5412875" y="2959295"/>
                  <a:pt x="5432949" y="2957442"/>
                </a:cubicBezTo>
                <a:lnTo>
                  <a:pt x="5462413" y="2955598"/>
                </a:lnTo>
                <a:lnTo>
                  <a:pt x="5464139" y="2950650"/>
                </a:lnTo>
                <a:cubicBezTo>
                  <a:pt x="5464139" y="2938297"/>
                  <a:pt x="5459198" y="2918532"/>
                  <a:pt x="5451786" y="2898768"/>
                </a:cubicBezTo>
                <a:cubicBezTo>
                  <a:pt x="5446845" y="2901239"/>
                  <a:pt x="5449316" y="2898768"/>
                  <a:pt x="5446845" y="2903709"/>
                </a:cubicBezTo>
                <a:cubicBezTo>
                  <a:pt x="5427081" y="2888886"/>
                  <a:pt x="5424611" y="2871592"/>
                  <a:pt x="5402375" y="2861710"/>
                </a:cubicBezTo>
                <a:cubicBezTo>
                  <a:pt x="5377670" y="2849357"/>
                  <a:pt x="5370258" y="2844416"/>
                  <a:pt x="5348024" y="2824652"/>
                </a:cubicBezTo>
                <a:cubicBezTo>
                  <a:pt x="5338142" y="2817240"/>
                  <a:pt x="5333200" y="2807358"/>
                  <a:pt x="5320848" y="2809829"/>
                </a:cubicBezTo>
                <a:cubicBezTo>
                  <a:pt x="5317760" y="2803035"/>
                  <a:pt x="5314054" y="2793925"/>
                  <a:pt x="5309576" y="2784274"/>
                </a:cubicBezTo>
                <a:lnTo>
                  <a:pt x="5304408" y="2774916"/>
                </a:lnTo>
                <a:lnTo>
                  <a:pt x="5307569" y="2801181"/>
                </a:lnTo>
                <a:cubicBezTo>
                  <a:pt x="5306025" y="2812298"/>
                  <a:pt x="5302319" y="2823416"/>
                  <a:pt x="5298613" y="2834533"/>
                </a:cubicBezTo>
                <a:cubicBezTo>
                  <a:pt x="5281319" y="2822180"/>
                  <a:pt x="5279466" y="2810445"/>
                  <a:pt x="5283481" y="2799328"/>
                </a:cubicBezTo>
                <a:lnTo>
                  <a:pt x="5301914" y="2770402"/>
                </a:lnTo>
                <a:lnTo>
                  <a:pt x="5293672" y="2755477"/>
                </a:lnTo>
                <a:cubicBezTo>
                  <a:pt x="5281319" y="2737565"/>
                  <a:pt x="5265260" y="2724595"/>
                  <a:pt x="5244261" y="2730771"/>
                </a:cubicBezTo>
                <a:cubicBezTo>
                  <a:pt x="5224497" y="2735712"/>
                  <a:pt x="5199791" y="2772771"/>
                  <a:pt x="5177556" y="2780182"/>
                </a:cubicBezTo>
                <a:cubicBezTo>
                  <a:pt x="5157792" y="2785123"/>
                  <a:pt x="5140498" y="2767830"/>
                  <a:pt x="5118263" y="2767830"/>
                </a:cubicBezTo>
                <a:cubicBezTo>
                  <a:pt x="5073793" y="2767830"/>
                  <a:pt x="5088617" y="2787594"/>
                  <a:pt x="5086146" y="2814770"/>
                </a:cubicBezTo>
                <a:cubicBezTo>
                  <a:pt x="5081205" y="2846887"/>
                  <a:pt x="5046618" y="2846887"/>
                  <a:pt x="5019442" y="2866651"/>
                </a:cubicBezTo>
                <a:cubicBezTo>
                  <a:pt x="5009560" y="2874063"/>
                  <a:pt x="4984854" y="2908650"/>
                  <a:pt x="4982384" y="2918532"/>
                </a:cubicBezTo>
                <a:cubicBezTo>
                  <a:pt x="4979913" y="2930885"/>
                  <a:pt x="4989795" y="2940767"/>
                  <a:pt x="4987325" y="2948179"/>
                </a:cubicBezTo>
                <a:cubicBezTo>
                  <a:pt x="4987325" y="2955591"/>
                  <a:pt x="4984854" y="2960532"/>
                  <a:pt x="4972502" y="2975355"/>
                </a:cubicBezTo>
                <a:cubicBezTo>
                  <a:pt x="4965090" y="2982766"/>
                  <a:pt x="4960149" y="2992649"/>
                  <a:pt x="4957678" y="2997590"/>
                </a:cubicBezTo>
                <a:cubicBezTo>
                  <a:pt x="4957678" y="2997590"/>
                  <a:pt x="4930502" y="3024766"/>
                  <a:pt x="4932973" y="3022295"/>
                </a:cubicBezTo>
                <a:cubicBezTo>
                  <a:pt x="4910738" y="3032177"/>
                  <a:pt x="4878621" y="3024766"/>
                  <a:pt x="4853915" y="3034648"/>
                </a:cubicBezTo>
                <a:cubicBezTo>
                  <a:pt x="4821798" y="3047000"/>
                  <a:pt x="4829210" y="3051942"/>
                  <a:pt x="4802034" y="3029707"/>
                </a:cubicBezTo>
                <a:cubicBezTo>
                  <a:pt x="4777329" y="3007472"/>
                  <a:pt x="4762506" y="3014884"/>
                  <a:pt x="4725447" y="3014884"/>
                </a:cubicBezTo>
                <a:cubicBezTo>
                  <a:pt x="4725447" y="2997590"/>
                  <a:pt x="4725447" y="2977825"/>
                  <a:pt x="4730388" y="2963002"/>
                </a:cubicBezTo>
                <a:cubicBezTo>
                  <a:pt x="4693330" y="2965473"/>
                  <a:pt x="4718036" y="2923473"/>
                  <a:pt x="4722977" y="2903709"/>
                </a:cubicBezTo>
                <a:cubicBezTo>
                  <a:pt x="4730388" y="2876533"/>
                  <a:pt x="4718036" y="2834534"/>
                  <a:pt x="4730388" y="2812299"/>
                </a:cubicBezTo>
                <a:cubicBezTo>
                  <a:pt x="4722977" y="2807358"/>
                  <a:pt x="4727918" y="2809829"/>
                  <a:pt x="4725447" y="2799946"/>
                </a:cubicBezTo>
                <a:cubicBezTo>
                  <a:pt x="4695801" y="2787594"/>
                  <a:pt x="4722977" y="2780182"/>
                  <a:pt x="4737800" y="2772771"/>
                </a:cubicBezTo>
                <a:cubicBezTo>
                  <a:pt x="4747682" y="2765359"/>
                  <a:pt x="4740270" y="2760418"/>
                  <a:pt x="4757565" y="2755477"/>
                </a:cubicBezTo>
                <a:cubicBezTo>
                  <a:pt x="4767447" y="2753006"/>
                  <a:pt x="4794623" y="2760418"/>
                  <a:pt x="4804505" y="2760418"/>
                </a:cubicBezTo>
                <a:cubicBezTo>
                  <a:pt x="4836622" y="2760418"/>
                  <a:pt x="4895915" y="2777712"/>
                  <a:pt x="4925561" y="2767830"/>
                </a:cubicBezTo>
                <a:cubicBezTo>
                  <a:pt x="4950266" y="2760418"/>
                  <a:pt x="4950266" y="2738183"/>
                  <a:pt x="4955208" y="2711007"/>
                </a:cubicBezTo>
                <a:cubicBezTo>
                  <a:pt x="4955208" y="2713478"/>
                  <a:pt x="4952737" y="2713478"/>
                  <a:pt x="4952737" y="2715948"/>
                </a:cubicBezTo>
                <a:cubicBezTo>
                  <a:pt x="4952737" y="2703596"/>
                  <a:pt x="4955208" y="2691243"/>
                  <a:pt x="4957678" y="2678890"/>
                </a:cubicBezTo>
                <a:cubicBezTo>
                  <a:pt x="4960149" y="2683831"/>
                  <a:pt x="4965090" y="2686302"/>
                  <a:pt x="4967561" y="2691243"/>
                </a:cubicBezTo>
                <a:cubicBezTo>
                  <a:pt x="4957678" y="2681361"/>
                  <a:pt x="4962619" y="2666537"/>
                  <a:pt x="4957678" y="2659126"/>
                </a:cubicBezTo>
                <a:cubicBezTo>
                  <a:pt x="4950266" y="2646773"/>
                  <a:pt x="4930502" y="2636891"/>
                  <a:pt x="4925561" y="2617127"/>
                </a:cubicBezTo>
                <a:cubicBezTo>
                  <a:pt x="4932973" y="2614656"/>
                  <a:pt x="4925561" y="2614656"/>
                  <a:pt x="4937914" y="2604774"/>
                </a:cubicBezTo>
                <a:cubicBezTo>
                  <a:pt x="4920620" y="2604774"/>
                  <a:pt x="4923091" y="2602303"/>
                  <a:pt x="4918150" y="2592421"/>
                </a:cubicBezTo>
                <a:cubicBezTo>
                  <a:pt x="4900856" y="2592421"/>
                  <a:pt x="4863798" y="2582539"/>
                  <a:pt x="4851445" y="2567716"/>
                </a:cubicBezTo>
                <a:cubicBezTo>
                  <a:pt x="4858856" y="2565245"/>
                  <a:pt x="4858856" y="2562775"/>
                  <a:pt x="4863798" y="2560304"/>
                </a:cubicBezTo>
                <a:cubicBezTo>
                  <a:pt x="4861327" y="2560304"/>
                  <a:pt x="4856386" y="2560304"/>
                  <a:pt x="4853915" y="2560304"/>
                </a:cubicBezTo>
                <a:cubicBezTo>
                  <a:pt x="4851445" y="2552892"/>
                  <a:pt x="4861327" y="2555363"/>
                  <a:pt x="4858856" y="2550422"/>
                </a:cubicBezTo>
                <a:cubicBezTo>
                  <a:pt x="4856386" y="2550422"/>
                  <a:pt x="4851445" y="2550422"/>
                  <a:pt x="4848974" y="2552892"/>
                </a:cubicBezTo>
                <a:cubicBezTo>
                  <a:pt x="4863798" y="2518305"/>
                  <a:pt x="4923091" y="2540540"/>
                  <a:pt x="4950266" y="2538069"/>
                </a:cubicBezTo>
                <a:cubicBezTo>
                  <a:pt x="4945325" y="2523246"/>
                  <a:pt x="4940384" y="2505952"/>
                  <a:pt x="4935443" y="2491129"/>
                </a:cubicBezTo>
                <a:cubicBezTo>
                  <a:pt x="4960149" y="2488658"/>
                  <a:pt x="4972502" y="2515834"/>
                  <a:pt x="5007089" y="2503482"/>
                </a:cubicBezTo>
                <a:cubicBezTo>
                  <a:pt x="5002148" y="2501011"/>
                  <a:pt x="5002148" y="2501011"/>
                  <a:pt x="4997207" y="2501011"/>
                </a:cubicBezTo>
                <a:cubicBezTo>
                  <a:pt x="5002148" y="2483717"/>
                  <a:pt x="5019442" y="2488658"/>
                  <a:pt x="5029324" y="2476306"/>
                </a:cubicBezTo>
                <a:cubicBezTo>
                  <a:pt x="5041677" y="2461483"/>
                  <a:pt x="5036735" y="2446659"/>
                  <a:pt x="5046618" y="2434307"/>
                </a:cubicBezTo>
                <a:cubicBezTo>
                  <a:pt x="5056500" y="2421954"/>
                  <a:pt x="5100970" y="2412072"/>
                  <a:pt x="5113322" y="2414542"/>
                </a:cubicBezTo>
                <a:cubicBezTo>
                  <a:pt x="5110852" y="2414542"/>
                  <a:pt x="5105911" y="2412072"/>
                  <a:pt x="5103440" y="2412072"/>
                </a:cubicBezTo>
                <a:cubicBezTo>
                  <a:pt x="5110852" y="2407131"/>
                  <a:pt x="5123204" y="2402190"/>
                  <a:pt x="5135557" y="2397249"/>
                </a:cubicBezTo>
                <a:cubicBezTo>
                  <a:pt x="5125675" y="2399719"/>
                  <a:pt x="5113322" y="2399719"/>
                  <a:pt x="5113322" y="2387366"/>
                </a:cubicBezTo>
                <a:cubicBezTo>
                  <a:pt x="5113322" y="2387366"/>
                  <a:pt x="5135557" y="2337956"/>
                  <a:pt x="5133087" y="2340426"/>
                </a:cubicBezTo>
                <a:cubicBezTo>
                  <a:pt x="5140498" y="2335485"/>
                  <a:pt x="5135557" y="2362661"/>
                  <a:pt x="5150380" y="2367602"/>
                </a:cubicBezTo>
                <a:cubicBezTo>
                  <a:pt x="5152851" y="2350308"/>
                  <a:pt x="5142969" y="2325603"/>
                  <a:pt x="5162733" y="2313250"/>
                </a:cubicBezTo>
                <a:cubicBezTo>
                  <a:pt x="5177556" y="2303368"/>
                  <a:pt x="5202262" y="2315721"/>
                  <a:pt x="5209673" y="2320662"/>
                </a:cubicBezTo>
                <a:cubicBezTo>
                  <a:pt x="5182497" y="2300897"/>
                  <a:pt x="5226967" y="2283604"/>
                  <a:pt x="5229438" y="2308309"/>
                </a:cubicBezTo>
                <a:cubicBezTo>
                  <a:pt x="5239320" y="2308309"/>
                  <a:pt x="5229438" y="2303368"/>
                  <a:pt x="5234379" y="2303368"/>
                </a:cubicBezTo>
                <a:cubicBezTo>
                  <a:pt x="5234379" y="2303368"/>
                  <a:pt x="5244261" y="2313250"/>
                  <a:pt x="5244261" y="2315721"/>
                </a:cubicBezTo>
                <a:cubicBezTo>
                  <a:pt x="5236849" y="2300897"/>
                  <a:pt x="5239320" y="2288545"/>
                  <a:pt x="5256614" y="2288545"/>
                </a:cubicBezTo>
                <a:cubicBezTo>
                  <a:pt x="5254143" y="2278663"/>
                  <a:pt x="5251673" y="2271251"/>
                  <a:pt x="5244261" y="2263839"/>
                </a:cubicBezTo>
                <a:cubicBezTo>
                  <a:pt x="5254143" y="2256428"/>
                  <a:pt x="5246731" y="2202076"/>
                  <a:pt x="5226967" y="2199605"/>
                </a:cubicBezTo>
                <a:cubicBezTo>
                  <a:pt x="5229438" y="2174900"/>
                  <a:pt x="5219556" y="2140312"/>
                  <a:pt x="5239320" y="2118077"/>
                </a:cubicBezTo>
                <a:cubicBezTo>
                  <a:pt x="5246731" y="2110666"/>
                  <a:pt x="5261555" y="2113136"/>
                  <a:pt x="5271437" y="2105725"/>
                </a:cubicBezTo>
                <a:cubicBezTo>
                  <a:pt x="5281319" y="2100784"/>
                  <a:pt x="5283789" y="2085961"/>
                  <a:pt x="5296142" y="2081019"/>
                </a:cubicBezTo>
                <a:cubicBezTo>
                  <a:pt x="5298613" y="2100784"/>
                  <a:pt x="5293672" y="2125489"/>
                  <a:pt x="5286260" y="2140312"/>
                </a:cubicBezTo>
                <a:cubicBezTo>
                  <a:pt x="5288731" y="2140312"/>
                  <a:pt x="5288731" y="2140312"/>
                  <a:pt x="5291201" y="2137842"/>
                </a:cubicBezTo>
                <a:cubicBezTo>
                  <a:pt x="5288731" y="2142783"/>
                  <a:pt x="5288731" y="2142783"/>
                  <a:pt x="5288731" y="2147724"/>
                </a:cubicBezTo>
                <a:cubicBezTo>
                  <a:pt x="5303554" y="2140312"/>
                  <a:pt x="5320848" y="2150195"/>
                  <a:pt x="5298613" y="2165018"/>
                </a:cubicBezTo>
                <a:cubicBezTo>
                  <a:pt x="5296142" y="2162547"/>
                  <a:pt x="5296142" y="2160077"/>
                  <a:pt x="5296142" y="2157606"/>
                </a:cubicBezTo>
                <a:cubicBezTo>
                  <a:pt x="5293672" y="2169959"/>
                  <a:pt x="5288731" y="2169959"/>
                  <a:pt x="5283789" y="2174900"/>
                </a:cubicBezTo>
                <a:cubicBezTo>
                  <a:pt x="5281319" y="2177370"/>
                  <a:pt x="5286260" y="2182311"/>
                  <a:pt x="5283789" y="2184782"/>
                </a:cubicBezTo>
                <a:cubicBezTo>
                  <a:pt x="5278848" y="2184782"/>
                  <a:pt x="5278848" y="2184782"/>
                  <a:pt x="5273907" y="2184782"/>
                </a:cubicBezTo>
                <a:cubicBezTo>
                  <a:pt x="5276378" y="2199605"/>
                  <a:pt x="5264025" y="2214429"/>
                  <a:pt x="5276378" y="2226781"/>
                </a:cubicBezTo>
                <a:cubicBezTo>
                  <a:pt x="5273907" y="2229252"/>
                  <a:pt x="5271437" y="2229252"/>
                  <a:pt x="5268966" y="2231722"/>
                </a:cubicBezTo>
                <a:cubicBezTo>
                  <a:pt x="5283789" y="2234193"/>
                  <a:pt x="5283789" y="2236663"/>
                  <a:pt x="5281319" y="2249016"/>
                </a:cubicBezTo>
                <a:cubicBezTo>
                  <a:pt x="5291201" y="2253957"/>
                  <a:pt x="5301083" y="2256428"/>
                  <a:pt x="5313436" y="2253957"/>
                </a:cubicBezTo>
                <a:cubicBezTo>
                  <a:pt x="5310966" y="2258898"/>
                  <a:pt x="5310966" y="2271251"/>
                  <a:pt x="5308495" y="2278663"/>
                </a:cubicBezTo>
                <a:cubicBezTo>
                  <a:pt x="5313436" y="2278663"/>
                  <a:pt x="5320848" y="2276192"/>
                  <a:pt x="5328259" y="2276192"/>
                </a:cubicBezTo>
                <a:cubicBezTo>
                  <a:pt x="5333200" y="2268780"/>
                  <a:pt x="5335671" y="2266310"/>
                  <a:pt x="5345553" y="2266310"/>
                </a:cubicBezTo>
                <a:cubicBezTo>
                  <a:pt x="5352965" y="2253957"/>
                  <a:pt x="5355435" y="2253957"/>
                  <a:pt x="5365317" y="2249016"/>
                </a:cubicBezTo>
                <a:cubicBezTo>
                  <a:pt x="5360376" y="2251487"/>
                  <a:pt x="5357906" y="2253957"/>
                  <a:pt x="5355435" y="2258898"/>
                </a:cubicBezTo>
                <a:cubicBezTo>
                  <a:pt x="5382611" y="2241604"/>
                  <a:pt x="5392493" y="2286074"/>
                  <a:pt x="5417199" y="2288545"/>
                </a:cubicBezTo>
                <a:cubicBezTo>
                  <a:pt x="5414728" y="2283604"/>
                  <a:pt x="5417199" y="2283604"/>
                  <a:pt x="5412258" y="2278663"/>
                </a:cubicBezTo>
                <a:cubicBezTo>
                  <a:pt x="5432022" y="2263839"/>
                  <a:pt x="5533314" y="2207017"/>
                  <a:pt x="5545667" y="2239134"/>
                </a:cubicBezTo>
                <a:cubicBezTo>
                  <a:pt x="5543196" y="2236663"/>
                  <a:pt x="5538255" y="2234193"/>
                  <a:pt x="5535785" y="2234193"/>
                </a:cubicBezTo>
                <a:cubicBezTo>
                  <a:pt x="5539491" y="2276809"/>
                  <a:pt x="5582108" y="2240215"/>
                  <a:pt x="5604227" y="2209873"/>
                </a:cubicBezTo>
                <a:lnTo>
                  <a:pt x="5617068" y="2185250"/>
                </a:lnTo>
                <a:lnTo>
                  <a:pt x="5617112" y="2185453"/>
                </a:lnTo>
                <a:lnTo>
                  <a:pt x="5614108" y="2195513"/>
                </a:lnTo>
                <a:cubicBezTo>
                  <a:pt x="5608666" y="2210105"/>
                  <a:pt x="5599402" y="2232340"/>
                  <a:pt x="5612371" y="2226781"/>
                </a:cubicBezTo>
                <a:cubicBezTo>
                  <a:pt x="5619783" y="2223075"/>
                  <a:pt x="5621636" y="2213811"/>
                  <a:pt x="5621019" y="2203620"/>
                </a:cubicBezTo>
                <a:lnTo>
                  <a:pt x="5617112" y="2185453"/>
                </a:lnTo>
                <a:lnTo>
                  <a:pt x="5617312" y="2184782"/>
                </a:lnTo>
                <a:lnTo>
                  <a:pt x="5617068" y="2185250"/>
                </a:lnTo>
                <a:lnTo>
                  <a:pt x="5614842" y="2174900"/>
                </a:lnTo>
                <a:cubicBezTo>
                  <a:pt x="5614842" y="2179841"/>
                  <a:pt x="5614842" y="2182311"/>
                  <a:pt x="5614842" y="2187253"/>
                </a:cubicBezTo>
                <a:cubicBezTo>
                  <a:pt x="5609901" y="2157606"/>
                  <a:pt x="5609901" y="2132901"/>
                  <a:pt x="5622254" y="2105725"/>
                </a:cubicBezTo>
                <a:cubicBezTo>
                  <a:pt x="5637077" y="2076078"/>
                  <a:pt x="5661782" y="2066196"/>
                  <a:pt x="5674135" y="2105725"/>
                </a:cubicBezTo>
                <a:cubicBezTo>
                  <a:pt x="5674135" y="2103254"/>
                  <a:pt x="5674135" y="2100784"/>
                  <a:pt x="5674135" y="2100784"/>
                </a:cubicBezTo>
                <a:cubicBezTo>
                  <a:pt x="5676606" y="2118077"/>
                  <a:pt x="5696370" y="2120548"/>
                  <a:pt x="5703781" y="2120548"/>
                </a:cubicBezTo>
                <a:cubicBezTo>
                  <a:pt x="5711193" y="2103254"/>
                  <a:pt x="5711193" y="2088431"/>
                  <a:pt x="5711193" y="2071137"/>
                </a:cubicBezTo>
                <a:cubicBezTo>
                  <a:pt x="5711193" y="2063726"/>
                  <a:pt x="5721075" y="2048902"/>
                  <a:pt x="5716134" y="2041491"/>
                </a:cubicBezTo>
                <a:cubicBezTo>
                  <a:pt x="5713664" y="2036550"/>
                  <a:pt x="5703781" y="2041491"/>
                  <a:pt x="5706252" y="2046432"/>
                </a:cubicBezTo>
                <a:cubicBezTo>
                  <a:pt x="5705635" y="2045197"/>
                  <a:pt x="5703164" y="2043807"/>
                  <a:pt x="5700153" y="2042186"/>
                </a:cubicBezTo>
                <a:lnTo>
                  <a:pt x="5697414" y="2040533"/>
                </a:lnTo>
                <a:lnTo>
                  <a:pt x="5694826" y="2042108"/>
                </a:lnTo>
                <a:cubicBezTo>
                  <a:pt x="5688341" y="2045196"/>
                  <a:pt x="5682782" y="2048902"/>
                  <a:pt x="5679076" y="2058784"/>
                </a:cubicBezTo>
                <a:cubicBezTo>
                  <a:pt x="5679076" y="2046432"/>
                  <a:pt x="5679076" y="2039020"/>
                  <a:pt x="5676605" y="2026668"/>
                </a:cubicBezTo>
                <a:lnTo>
                  <a:pt x="5690683" y="2023301"/>
                </a:lnTo>
                <a:lnTo>
                  <a:pt x="5693899" y="2019256"/>
                </a:lnTo>
                <a:cubicBezTo>
                  <a:pt x="5689267" y="2016168"/>
                  <a:pt x="5686372" y="2013157"/>
                  <a:pt x="5684881" y="2010247"/>
                </a:cubicBezTo>
                <a:lnTo>
                  <a:pt x="5684692" y="2007578"/>
                </a:lnTo>
                <a:lnTo>
                  <a:pt x="5681547" y="2004433"/>
                </a:lnTo>
                <a:lnTo>
                  <a:pt x="5684318" y="2002277"/>
                </a:lnTo>
                <a:lnTo>
                  <a:pt x="5684288" y="2001846"/>
                </a:lnTo>
                <a:cubicBezTo>
                  <a:pt x="5690194" y="1985749"/>
                  <a:pt x="5734663" y="1974168"/>
                  <a:pt x="5745781" y="1972316"/>
                </a:cubicBezTo>
                <a:cubicBezTo>
                  <a:pt x="5753192" y="1972316"/>
                  <a:pt x="5765545" y="1974786"/>
                  <a:pt x="5785309" y="1977257"/>
                </a:cubicBezTo>
                <a:cubicBezTo>
                  <a:pt x="5805074" y="1979727"/>
                  <a:pt x="5827308" y="1984668"/>
                  <a:pt x="5824838" y="1959963"/>
                </a:cubicBezTo>
                <a:cubicBezTo>
                  <a:pt x="5834720" y="1962434"/>
                  <a:pt x="5837191" y="1962434"/>
                  <a:pt x="5844602" y="1959963"/>
                </a:cubicBezTo>
                <a:cubicBezTo>
                  <a:pt x="5849543" y="1957492"/>
                  <a:pt x="5852014" y="1950081"/>
                  <a:pt x="5856955" y="1947610"/>
                </a:cubicBezTo>
                <a:cubicBezTo>
                  <a:pt x="5866837" y="1945140"/>
                  <a:pt x="5879190" y="1952551"/>
                  <a:pt x="5889072" y="1950081"/>
                </a:cubicBezTo>
                <a:cubicBezTo>
                  <a:pt x="5876719" y="1927846"/>
                  <a:pt x="5837191" y="1942669"/>
                  <a:pt x="5834720" y="1913023"/>
                </a:cubicBezTo>
                <a:cubicBezTo>
                  <a:pt x="5837191" y="1915493"/>
                  <a:pt x="5837191" y="1915493"/>
                  <a:pt x="5839661" y="1917964"/>
                </a:cubicBezTo>
                <a:cubicBezTo>
                  <a:pt x="5839661" y="1913023"/>
                  <a:pt x="5839661" y="1905611"/>
                  <a:pt x="5839661" y="1900670"/>
                </a:cubicBezTo>
                <a:cubicBezTo>
                  <a:pt x="5824838" y="1915493"/>
                  <a:pt x="5755663" y="1922905"/>
                  <a:pt x="5745781" y="1920434"/>
                </a:cubicBezTo>
                <a:cubicBezTo>
                  <a:pt x="5733428" y="1932787"/>
                  <a:pt x="5691429" y="1950081"/>
                  <a:pt x="5684017" y="1942669"/>
                </a:cubicBezTo>
                <a:cubicBezTo>
                  <a:pt x="5679076" y="1950081"/>
                  <a:pt x="5674135" y="1950081"/>
                  <a:pt x="5669194" y="1955022"/>
                </a:cubicBezTo>
                <a:cubicBezTo>
                  <a:pt x="5676606" y="1947610"/>
                  <a:pt x="5671665" y="1937728"/>
                  <a:pt x="5666723" y="1925376"/>
                </a:cubicBezTo>
                <a:cubicBezTo>
                  <a:pt x="5627195" y="1942669"/>
                  <a:pt x="5602489" y="1861140"/>
                  <a:pt x="5632136" y="1853730"/>
                </a:cubicBezTo>
                <a:cubicBezTo>
                  <a:pt x="5619783" y="1826554"/>
                  <a:pt x="5597548" y="1764790"/>
                  <a:pt x="5634607" y="1757379"/>
                </a:cubicBezTo>
                <a:cubicBezTo>
                  <a:pt x="5632136" y="1745025"/>
                  <a:pt x="5659312" y="1735143"/>
                  <a:pt x="5671665" y="1720321"/>
                </a:cubicBezTo>
                <a:cubicBezTo>
                  <a:pt x="5686488" y="1703027"/>
                  <a:pt x="5721075" y="1626439"/>
                  <a:pt x="5743310" y="1636321"/>
                </a:cubicBezTo>
                <a:cubicBezTo>
                  <a:pt x="5745781" y="1626439"/>
                  <a:pt x="5743310" y="1633852"/>
                  <a:pt x="5748251" y="1626439"/>
                </a:cubicBezTo>
                <a:cubicBezTo>
                  <a:pt x="5738369" y="1601734"/>
                  <a:pt x="5738369" y="1589381"/>
                  <a:pt x="5721075" y="1567147"/>
                </a:cubicBezTo>
                <a:cubicBezTo>
                  <a:pt x="5711193" y="1554793"/>
                  <a:pt x="5701311" y="1552324"/>
                  <a:pt x="5693899" y="1525147"/>
                </a:cubicBezTo>
                <a:cubicBezTo>
                  <a:pt x="5698840" y="1539971"/>
                  <a:pt x="5706252" y="1552324"/>
                  <a:pt x="5701311" y="1567147"/>
                </a:cubicBezTo>
                <a:cubicBezTo>
                  <a:pt x="5688958" y="1559735"/>
                  <a:pt x="5686488" y="1559735"/>
                  <a:pt x="5676606" y="1567147"/>
                </a:cubicBezTo>
                <a:cubicBezTo>
                  <a:pt x="5674135" y="1564676"/>
                  <a:pt x="5669194" y="1559735"/>
                  <a:pt x="5664253" y="1557264"/>
                </a:cubicBezTo>
                <a:cubicBezTo>
                  <a:pt x="5664253" y="1559735"/>
                  <a:pt x="5661782" y="1562205"/>
                  <a:pt x="5661782" y="1564676"/>
                </a:cubicBezTo>
                <a:cubicBezTo>
                  <a:pt x="5656841" y="1559735"/>
                  <a:pt x="5659312" y="1557264"/>
                  <a:pt x="5651900" y="1557264"/>
                </a:cubicBezTo>
                <a:cubicBezTo>
                  <a:pt x="5651900" y="1564676"/>
                  <a:pt x="5649430" y="1572088"/>
                  <a:pt x="5649430" y="1577028"/>
                </a:cubicBezTo>
                <a:cubicBezTo>
                  <a:pt x="5646959" y="1572088"/>
                  <a:pt x="5642018" y="1572088"/>
                  <a:pt x="5637077" y="1567147"/>
                </a:cubicBezTo>
                <a:cubicBezTo>
                  <a:pt x="5644489" y="1581969"/>
                  <a:pt x="5639548" y="1577028"/>
                  <a:pt x="5637077" y="1586911"/>
                </a:cubicBezTo>
                <a:cubicBezTo>
                  <a:pt x="5624724" y="1586911"/>
                  <a:pt x="5614842" y="1614087"/>
                  <a:pt x="5614842" y="1626439"/>
                </a:cubicBezTo>
                <a:cubicBezTo>
                  <a:pt x="5614842" y="1641263"/>
                  <a:pt x="5627195" y="1656086"/>
                  <a:pt x="5619783" y="1668438"/>
                </a:cubicBezTo>
                <a:cubicBezTo>
                  <a:pt x="5619783" y="1665968"/>
                  <a:pt x="5622254" y="1661028"/>
                  <a:pt x="5619783" y="1661028"/>
                </a:cubicBezTo>
                <a:cubicBezTo>
                  <a:pt x="5602489" y="1693145"/>
                  <a:pt x="5587666" y="1707968"/>
                  <a:pt x="5565431" y="1720321"/>
                </a:cubicBezTo>
                <a:cubicBezTo>
                  <a:pt x="5548138" y="1730203"/>
                  <a:pt x="5540726" y="1749967"/>
                  <a:pt x="5523432" y="1757379"/>
                </a:cubicBezTo>
                <a:cubicBezTo>
                  <a:pt x="5525902" y="1757379"/>
                  <a:pt x="5528373" y="1759849"/>
                  <a:pt x="5528373" y="1759849"/>
                </a:cubicBezTo>
                <a:cubicBezTo>
                  <a:pt x="5520961" y="1769730"/>
                  <a:pt x="5518491" y="1772201"/>
                  <a:pt x="5511079" y="1762320"/>
                </a:cubicBezTo>
                <a:cubicBezTo>
                  <a:pt x="5516020" y="1777143"/>
                  <a:pt x="5513550" y="1794437"/>
                  <a:pt x="5496256" y="1787024"/>
                </a:cubicBezTo>
                <a:cubicBezTo>
                  <a:pt x="5501197" y="1806790"/>
                  <a:pt x="5493785" y="1821612"/>
                  <a:pt x="5498727" y="1841376"/>
                </a:cubicBezTo>
                <a:cubicBezTo>
                  <a:pt x="5496256" y="1838907"/>
                  <a:pt x="5493785" y="1838907"/>
                  <a:pt x="5491315" y="1836436"/>
                </a:cubicBezTo>
                <a:cubicBezTo>
                  <a:pt x="5483903" y="1883376"/>
                  <a:pt x="5516020" y="1910552"/>
                  <a:pt x="5464139" y="1932787"/>
                </a:cubicBezTo>
                <a:cubicBezTo>
                  <a:pt x="5481433" y="1935258"/>
                  <a:pt x="5496256" y="1922905"/>
                  <a:pt x="5501197" y="1905611"/>
                </a:cubicBezTo>
                <a:cubicBezTo>
                  <a:pt x="5513550" y="1908082"/>
                  <a:pt x="5520961" y="1915493"/>
                  <a:pt x="5530844" y="1925376"/>
                </a:cubicBezTo>
                <a:cubicBezTo>
                  <a:pt x="5535785" y="1942669"/>
                  <a:pt x="5550608" y="1972316"/>
                  <a:pt x="5511079" y="1977257"/>
                </a:cubicBezTo>
                <a:cubicBezTo>
                  <a:pt x="5498727" y="1979727"/>
                  <a:pt x="5486374" y="1959963"/>
                  <a:pt x="5466610" y="1972316"/>
                </a:cubicBezTo>
                <a:cubicBezTo>
                  <a:pt x="5496256" y="1969845"/>
                  <a:pt x="5496256" y="1989610"/>
                  <a:pt x="5533314" y="1977257"/>
                </a:cubicBezTo>
                <a:cubicBezTo>
                  <a:pt x="5528373" y="1987139"/>
                  <a:pt x="5533314" y="1982198"/>
                  <a:pt x="5523432" y="1982198"/>
                </a:cubicBezTo>
                <a:cubicBezTo>
                  <a:pt x="5520961" y="1994551"/>
                  <a:pt x="5516020" y="1997021"/>
                  <a:pt x="5506138" y="2004433"/>
                </a:cubicBezTo>
                <a:cubicBezTo>
                  <a:pt x="5506138" y="1997021"/>
                  <a:pt x="5506138" y="2001962"/>
                  <a:pt x="5501197" y="1997021"/>
                </a:cubicBezTo>
                <a:cubicBezTo>
                  <a:pt x="5493785" y="2016785"/>
                  <a:pt x="5481433" y="2021726"/>
                  <a:pt x="5461669" y="2019256"/>
                </a:cubicBezTo>
                <a:cubicBezTo>
                  <a:pt x="5469080" y="2021726"/>
                  <a:pt x="5474021" y="2024197"/>
                  <a:pt x="5481433" y="2029138"/>
                </a:cubicBezTo>
                <a:cubicBezTo>
                  <a:pt x="5478962" y="2029138"/>
                  <a:pt x="5474021" y="2029138"/>
                  <a:pt x="5469080" y="2031609"/>
                </a:cubicBezTo>
                <a:cubicBezTo>
                  <a:pt x="5478962" y="2039020"/>
                  <a:pt x="5478962" y="2051373"/>
                  <a:pt x="5476492" y="2061255"/>
                </a:cubicBezTo>
                <a:cubicBezTo>
                  <a:pt x="5474021" y="2061255"/>
                  <a:pt x="5471551" y="2061255"/>
                  <a:pt x="5471551" y="2061255"/>
                </a:cubicBezTo>
                <a:cubicBezTo>
                  <a:pt x="5476492" y="2078549"/>
                  <a:pt x="5474021" y="2088431"/>
                  <a:pt x="5469080" y="2105725"/>
                </a:cubicBezTo>
                <a:cubicBezTo>
                  <a:pt x="5466610" y="2118077"/>
                  <a:pt x="5466610" y="2132901"/>
                  <a:pt x="5459198" y="2145253"/>
                </a:cubicBezTo>
                <a:cubicBezTo>
                  <a:pt x="5441904" y="2169959"/>
                  <a:pt x="5456727" y="2152665"/>
                  <a:pt x="5436963" y="2160077"/>
                </a:cubicBezTo>
                <a:cubicBezTo>
                  <a:pt x="5429552" y="2162547"/>
                  <a:pt x="5424611" y="2157606"/>
                  <a:pt x="5414728" y="2162547"/>
                </a:cubicBezTo>
                <a:cubicBezTo>
                  <a:pt x="5411022" y="2165017"/>
                  <a:pt x="5409169" y="2169341"/>
                  <a:pt x="5407625" y="2173973"/>
                </a:cubicBezTo>
                <a:lnTo>
                  <a:pt x="5404606" y="2181611"/>
                </a:lnTo>
                <a:lnTo>
                  <a:pt x="5404846" y="2182310"/>
                </a:lnTo>
                <a:lnTo>
                  <a:pt x="5404129" y="2182817"/>
                </a:lnTo>
                <a:lnTo>
                  <a:pt x="5402375" y="2187253"/>
                </a:lnTo>
                <a:cubicBezTo>
                  <a:pt x="5394964" y="2194664"/>
                  <a:pt x="5400059" y="2195127"/>
                  <a:pt x="5395775" y="2196980"/>
                </a:cubicBezTo>
                <a:lnTo>
                  <a:pt x="5394783" y="2197297"/>
                </a:lnTo>
                <a:lnTo>
                  <a:pt x="5394655" y="2199604"/>
                </a:lnTo>
                <a:cubicBezTo>
                  <a:pt x="5395582" y="2207016"/>
                  <a:pt x="5397434" y="2214428"/>
                  <a:pt x="5390022" y="2216898"/>
                </a:cubicBezTo>
                <a:cubicBezTo>
                  <a:pt x="5380140" y="2220604"/>
                  <a:pt x="5372728" y="2213192"/>
                  <a:pt x="5366861" y="2203928"/>
                </a:cubicBezTo>
                <a:lnTo>
                  <a:pt x="5365984" y="2202331"/>
                </a:lnTo>
                <a:lnTo>
                  <a:pt x="5360376" y="2202076"/>
                </a:lnTo>
                <a:lnTo>
                  <a:pt x="5360242" y="2191875"/>
                </a:lnTo>
                <a:lnTo>
                  <a:pt x="5359102" y="2189799"/>
                </a:lnTo>
                <a:cubicBezTo>
                  <a:pt x="5356824" y="2185399"/>
                  <a:pt x="5354817" y="2181693"/>
                  <a:pt x="5352964" y="2179840"/>
                </a:cubicBezTo>
                <a:lnTo>
                  <a:pt x="5359707" y="2177721"/>
                </a:lnTo>
                <a:lnTo>
                  <a:pt x="5350494" y="2155136"/>
                </a:lnTo>
                <a:cubicBezTo>
                  <a:pt x="5352965" y="2157606"/>
                  <a:pt x="5355435" y="2157606"/>
                  <a:pt x="5357906" y="2157606"/>
                </a:cubicBezTo>
                <a:cubicBezTo>
                  <a:pt x="5355435" y="2155136"/>
                  <a:pt x="5355435" y="2152665"/>
                  <a:pt x="5352965" y="2147724"/>
                </a:cubicBezTo>
                <a:cubicBezTo>
                  <a:pt x="5360376" y="2142783"/>
                  <a:pt x="5325789" y="2071137"/>
                  <a:pt x="5325789" y="2071137"/>
                </a:cubicBezTo>
                <a:cubicBezTo>
                  <a:pt x="5323318" y="2056314"/>
                  <a:pt x="5330730" y="2063726"/>
                  <a:pt x="5318377" y="2053843"/>
                </a:cubicBezTo>
                <a:cubicBezTo>
                  <a:pt x="5323318" y="2043961"/>
                  <a:pt x="5320848" y="2046432"/>
                  <a:pt x="5323318" y="2039020"/>
                </a:cubicBezTo>
                <a:cubicBezTo>
                  <a:pt x="5320848" y="2041491"/>
                  <a:pt x="5318377" y="2043961"/>
                  <a:pt x="5315907" y="2043961"/>
                </a:cubicBezTo>
                <a:cubicBezTo>
                  <a:pt x="5310966" y="2029138"/>
                  <a:pt x="5313436" y="2006903"/>
                  <a:pt x="5310966" y="1992080"/>
                </a:cubicBezTo>
                <a:cubicBezTo>
                  <a:pt x="5310966" y="1987139"/>
                  <a:pt x="5298613" y="1989610"/>
                  <a:pt x="5298613" y="1984668"/>
                </a:cubicBezTo>
                <a:cubicBezTo>
                  <a:pt x="5296142" y="1972316"/>
                  <a:pt x="5296142" y="1957492"/>
                  <a:pt x="5296142" y="1950081"/>
                </a:cubicBezTo>
                <a:cubicBezTo>
                  <a:pt x="5296142" y="1955022"/>
                  <a:pt x="5288731" y="1967375"/>
                  <a:pt x="5288731" y="1972316"/>
                </a:cubicBezTo>
                <a:cubicBezTo>
                  <a:pt x="5288731" y="1972316"/>
                  <a:pt x="5286260" y="1964904"/>
                  <a:pt x="5286260" y="1964904"/>
                </a:cubicBezTo>
                <a:cubicBezTo>
                  <a:pt x="5288731" y="1979727"/>
                  <a:pt x="5288731" y="2014315"/>
                  <a:pt x="5264025" y="1999492"/>
                </a:cubicBezTo>
                <a:cubicBezTo>
                  <a:pt x="5259084" y="2011844"/>
                  <a:pt x="5231908" y="2056314"/>
                  <a:pt x="5217085" y="2046432"/>
                </a:cubicBezTo>
                <a:cubicBezTo>
                  <a:pt x="5209673" y="2061255"/>
                  <a:pt x="5207203" y="2061255"/>
                  <a:pt x="5192379" y="2058785"/>
                </a:cubicBezTo>
                <a:cubicBezTo>
                  <a:pt x="5194850" y="2056314"/>
                  <a:pt x="5194850" y="2056314"/>
                  <a:pt x="5197320" y="2053843"/>
                </a:cubicBezTo>
                <a:cubicBezTo>
                  <a:pt x="5189909" y="2056314"/>
                  <a:pt x="5184968" y="2053843"/>
                  <a:pt x="5177556" y="2058785"/>
                </a:cubicBezTo>
                <a:cubicBezTo>
                  <a:pt x="5177556" y="2053843"/>
                  <a:pt x="5177556" y="2048902"/>
                  <a:pt x="5180027" y="2041491"/>
                </a:cubicBezTo>
                <a:cubicBezTo>
                  <a:pt x="5165204" y="2058785"/>
                  <a:pt x="5138028" y="2024197"/>
                  <a:pt x="5147910" y="2006903"/>
                </a:cubicBezTo>
                <a:cubicBezTo>
                  <a:pt x="5152851" y="2009374"/>
                  <a:pt x="5152851" y="2009374"/>
                  <a:pt x="5157792" y="2009374"/>
                </a:cubicBezTo>
                <a:cubicBezTo>
                  <a:pt x="5160262" y="1999492"/>
                  <a:pt x="5162733" y="1992080"/>
                  <a:pt x="5162733" y="1987139"/>
                </a:cubicBezTo>
                <a:cubicBezTo>
                  <a:pt x="5165204" y="1984668"/>
                  <a:pt x="5167674" y="1979727"/>
                  <a:pt x="5170145" y="1977257"/>
                </a:cubicBezTo>
                <a:cubicBezTo>
                  <a:pt x="5162733" y="1979727"/>
                  <a:pt x="5157792" y="1979727"/>
                  <a:pt x="5152851" y="1979727"/>
                </a:cubicBezTo>
                <a:cubicBezTo>
                  <a:pt x="5150380" y="1987139"/>
                  <a:pt x="5152851" y="1987139"/>
                  <a:pt x="5147910" y="1982198"/>
                </a:cubicBezTo>
                <a:cubicBezTo>
                  <a:pt x="5140498" y="1987139"/>
                  <a:pt x="5133087" y="1987139"/>
                  <a:pt x="5142969" y="1974786"/>
                </a:cubicBezTo>
                <a:cubicBezTo>
                  <a:pt x="5147910" y="1967375"/>
                  <a:pt x="5162733" y="1964904"/>
                  <a:pt x="5172615" y="1959963"/>
                </a:cubicBezTo>
                <a:cubicBezTo>
                  <a:pt x="5165204" y="1962434"/>
                  <a:pt x="5160262" y="1957492"/>
                  <a:pt x="5152851" y="1957492"/>
                </a:cubicBezTo>
                <a:cubicBezTo>
                  <a:pt x="5165204" y="1945140"/>
                  <a:pt x="5170145" y="1937728"/>
                  <a:pt x="5177556" y="1922905"/>
                </a:cubicBezTo>
                <a:cubicBezTo>
                  <a:pt x="5182497" y="1922905"/>
                  <a:pt x="5177556" y="1927846"/>
                  <a:pt x="5180027" y="1930317"/>
                </a:cubicBezTo>
                <a:cubicBezTo>
                  <a:pt x="5184968" y="1925376"/>
                  <a:pt x="5184968" y="1922905"/>
                  <a:pt x="5189909" y="1917964"/>
                </a:cubicBezTo>
                <a:cubicBezTo>
                  <a:pt x="5187438" y="1915493"/>
                  <a:pt x="5175086" y="1913023"/>
                  <a:pt x="5175086" y="1913023"/>
                </a:cubicBezTo>
                <a:lnTo>
                  <a:pt x="5152693" y="1944745"/>
                </a:lnTo>
                <a:lnTo>
                  <a:pt x="5147910" y="1932787"/>
                </a:lnTo>
                <a:cubicBezTo>
                  <a:pt x="5145439" y="1932787"/>
                  <a:pt x="5142969" y="1937728"/>
                  <a:pt x="5140498" y="1940199"/>
                </a:cubicBezTo>
                <a:cubicBezTo>
                  <a:pt x="5135557" y="1927846"/>
                  <a:pt x="5140498" y="1920434"/>
                  <a:pt x="5152851" y="1908082"/>
                </a:cubicBezTo>
                <a:cubicBezTo>
                  <a:pt x="5133087" y="1913023"/>
                  <a:pt x="5142969" y="1910552"/>
                  <a:pt x="5133087" y="1900670"/>
                </a:cubicBezTo>
                <a:cubicBezTo>
                  <a:pt x="5133087" y="1900670"/>
                  <a:pt x="5138028" y="1905611"/>
                  <a:pt x="5140498" y="1905611"/>
                </a:cubicBezTo>
                <a:cubicBezTo>
                  <a:pt x="5133087" y="1898199"/>
                  <a:pt x="5142969" y="1900670"/>
                  <a:pt x="5133087" y="1898199"/>
                </a:cubicBezTo>
                <a:cubicBezTo>
                  <a:pt x="5138028" y="1883376"/>
                  <a:pt x="5182497" y="1873494"/>
                  <a:pt x="5187438" y="1895729"/>
                </a:cubicBezTo>
                <a:cubicBezTo>
                  <a:pt x="5189909" y="1893258"/>
                  <a:pt x="5192379" y="1893258"/>
                  <a:pt x="5194850" y="1890788"/>
                </a:cubicBezTo>
                <a:cubicBezTo>
                  <a:pt x="5194850" y="1880906"/>
                  <a:pt x="5194850" y="1878434"/>
                  <a:pt x="5209673" y="1873494"/>
                </a:cubicBezTo>
                <a:cubicBezTo>
                  <a:pt x="5204732" y="1873494"/>
                  <a:pt x="5204732" y="1873494"/>
                  <a:pt x="5199791" y="1875965"/>
                </a:cubicBezTo>
                <a:cubicBezTo>
                  <a:pt x="5202262" y="1868552"/>
                  <a:pt x="5204732" y="1863612"/>
                  <a:pt x="5207203" y="1858671"/>
                </a:cubicBezTo>
                <a:cubicBezTo>
                  <a:pt x="5202262" y="1866082"/>
                  <a:pt x="5175086" y="1895729"/>
                  <a:pt x="5177556" y="1863612"/>
                </a:cubicBezTo>
                <a:cubicBezTo>
                  <a:pt x="5172615" y="1878434"/>
                  <a:pt x="5145439" y="1888317"/>
                  <a:pt x="5135557" y="1875965"/>
                </a:cubicBezTo>
                <a:cubicBezTo>
                  <a:pt x="5123204" y="1861140"/>
                  <a:pt x="5152851" y="1858671"/>
                  <a:pt x="5133087" y="1846317"/>
                </a:cubicBezTo>
                <a:cubicBezTo>
                  <a:pt x="5136792" y="1838906"/>
                  <a:pt x="5142969" y="1836436"/>
                  <a:pt x="5150380" y="1835200"/>
                </a:cubicBezTo>
                <a:lnTo>
                  <a:pt x="5172386" y="1831899"/>
                </a:lnTo>
                <a:lnTo>
                  <a:pt x="5172341" y="1831495"/>
                </a:lnTo>
                <a:lnTo>
                  <a:pt x="5162733" y="1831495"/>
                </a:lnTo>
                <a:cubicBezTo>
                  <a:pt x="5165204" y="1829024"/>
                  <a:pt x="5167674" y="1826554"/>
                  <a:pt x="5170145" y="1824083"/>
                </a:cubicBezTo>
                <a:cubicBezTo>
                  <a:pt x="5160262" y="1826554"/>
                  <a:pt x="5150380" y="1826554"/>
                  <a:pt x="5140498" y="1826554"/>
                </a:cubicBezTo>
                <a:cubicBezTo>
                  <a:pt x="5140498" y="1821612"/>
                  <a:pt x="5138028" y="1819141"/>
                  <a:pt x="5138028" y="1814200"/>
                </a:cubicBezTo>
                <a:cubicBezTo>
                  <a:pt x="5140498" y="1816672"/>
                  <a:pt x="5145439" y="1816672"/>
                  <a:pt x="5147910" y="1819141"/>
                </a:cubicBezTo>
                <a:cubicBezTo>
                  <a:pt x="5155321" y="1814200"/>
                  <a:pt x="5155321" y="1809260"/>
                  <a:pt x="5165204" y="1819141"/>
                </a:cubicBezTo>
                <a:cubicBezTo>
                  <a:pt x="5165204" y="1806790"/>
                  <a:pt x="5167674" y="1809260"/>
                  <a:pt x="5172615" y="1799378"/>
                </a:cubicBezTo>
                <a:cubicBezTo>
                  <a:pt x="5175086" y="1801848"/>
                  <a:pt x="5175086" y="1806790"/>
                  <a:pt x="5177556" y="1809260"/>
                </a:cubicBezTo>
                <a:cubicBezTo>
                  <a:pt x="5177556" y="1801848"/>
                  <a:pt x="5180027" y="1796907"/>
                  <a:pt x="5180027" y="1789495"/>
                </a:cubicBezTo>
                <a:cubicBezTo>
                  <a:pt x="5177556" y="1791966"/>
                  <a:pt x="5175086" y="1791966"/>
                  <a:pt x="5172615" y="1791966"/>
                </a:cubicBezTo>
                <a:cubicBezTo>
                  <a:pt x="5172615" y="1779614"/>
                  <a:pt x="5189909" y="1777143"/>
                  <a:pt x="5207203" y="1784555"/>
                </a:cubicBezTo>
                <a:cubicBezTo>
                  <a:pt x="5204732" y="1777143"/>
                  <a:pt x="5177556" y="1754908"/>
                  <a:pt x="5207203" y="1759849"/>
                </a:cubicBezTo>
                <a:cubicBezTo>
                  <a:pt x="5212144" y="1745025"/>
                  <a:pt x="5222026" y="1735143"/>
                  <a:pt x="5234379" y="1740085"/>
                </a:cubicBezTo>
                <a:cubicBezTo>
                  <a:pt x="5236849" y="1730203"/>
                  <a:pt x="5244261" y="1722790"/>
                  <a:pt x="5256614" y="1720321"/>
                </a:cubicBezTo>
                <a:cubicBezTo>
                  <a:pt x="5259084" y="1722790"/>
                  <a:pt x="5259084" y="1727732"/>
                  <a:pt x="5259084" y="1732673"/>
                </a:cubicBezTo>
                <a:cubicBezTo>
                  <a:pt x="5261555" y="1732673"/>
                  <a:pt x="5264025" y="1730203"/>
                  <a:pt x="5266496" y="1730203"/>
                </a:cubicBezTo>
                <a:cubicBezTo>
                  <a:pt x="5264025" y="1707968"/>
                  <a:pt x="5281319" y="1715380"/>
                  <a:pt x="5286260" y="1730203"/>
                </a:cubicBezTo>
                <a:cubicBezTo>
                  <a:pt x="5301083" y="1720321"/>
                  <a:pt x="5306025" y="1707968"/>
                  <a:pt x="5325789" y="1698086"/>
                </a:cubicBezTo>
                <a:cubicBezTo>
                  <a:pt x="5322083" y="1699938"/>
                  <a:pt x="5317142" y="1703181"/>
                  <a:pt x="5311931" y="1706501"/>
                </a:cubicBezTo>
                <a:lnTo>
                  <a:pt x="5297660" y="1714686"/>
                </a:lnTo>
                <a:lnTo>
                  <a:pt x="5298612" y="1715379"/>
                </a:lnTo>
                <a:cubicBezTo>
                  <a:pt x="5288730" y="1722791"/>
                  <a:pt x="5281318" y="1720320"/>
                  <a:pt x="5276377" y="1715379"/>
                </a:cubicBezTo>
                <a:lnTo>
                  <a:pt x="5284508" y="1710376"/>
                </a:lnTo>
                <a:lnTo>
                  <a:pt x="5283789" y="1703027"/>
                </a:lnTo>
                <a:cubicBezTo>
                  <a:pt x="5266496" y="1703027"/>
                  <a:pt x="5298613" y="1663497"/>
                  <a:pt x="5310966" y="1648675"/>
                </a:cubicBezTo>
                <a:cubicBezTo>
                  <a:pt x="5325789" y="1658557"/>
                  <a:pt x="5328259" y="1643734"/>
                  <a:pt x="5335671" y="1633852"/>
                </a:cubicBezTo>
                <a:cubicBezTo>
                  <a:pt x="5333200" y="1633852"/>
                  <a:pt x="5325789" y="1633852"/>
                  <a:pt x="5323318" y="1636321"/>
                </a:cubicBezTo>
                <a:cubicBezTo>
                  <a:pt x="5333200" y="1614087"/>
                  <a:pt x="5352965" y="1611616"/>
                  <a:pt x="5355435" y="1596793"/>
                </a:cubicBezTo>
                <a:cubicBezTo>
                  <a:pt x="5348024" y="1599263"/>
                  <a:pt x="5352965" y="1601734"/>
                  <a:pt x="5345553" y="1599263"/>
                </a:cubicBezTo>
                <a:cubicBezTo>
                  <a:pt x="5348024" y="1594323"/>
                  <a:pt x="5350494" y="1586911"/>
                  <a:pt x="5352965" y="1579499"/>
                </a:cubicBezTo>
                <a:cubicBezTo>
                  <a:pt x="5355435" y="1584440"/>
                  <a:pt x="5360376" y="1586911"/>
                  <a:pt x="5362847" y="1591852"/>
                </a:cubicBezTo>
                <a:cubicBezTo>
                  <a:pt x="5355435" y="1572088"/>
                  <a:pt x="5362847" y="1569617"/>
                  <a:pt x="5365317" y="1552324"/>
                </a:cubicBezTo>
                <a:cubicBezTo>
                  <a:pt x="5367788" y="1554793"/>
                  <a:pt x="5372729" y="1554793"/>
                  <a:pt x="5375200" y="1557264"/>
                </a:cubicBezTo>
                <a:cubicBezTo>
                  <a:pt x="5372729" y="1552324"/>
                  <a:pt x="5372729" y="1549853"/>
                  <a:pt x="5372729" y="1544911"/>
                </a:cubicBezTo>
                <a:cubicBezTo>
                  <a:pt x="5367788" y="1547382"/>
                  <a:pt x="5362847" y="1549853"/>
                  <a:pt x="5357906" y="1552324"/>
                </a:cubicBezTo>
                <a:cubicBezTo>
                  <a:pt x="5365317" y="1539971"/>
                  <a:pt x="5375200" y="1532559"/>
                  <a:pt x="5385082" y="1522676"/>
                </a:cubicBezTo>
                <a:cubicBezTo>
                  <a:pt x="5375200" y="1520207"/>
                  <a:pt x="5385082" y="1522676"/>
                  <a:pt x="5375200" y="1510324"/>
                </a:cubicBezTo>
                <a:cubicBezTo>
                  <a:pt x="5382611" y="1510324"/>
                  <a:pt x="5377670" y="1512794"/>
                  <a:pt x="5385082" y="1507853"/>
                </a:cubicBezTo>
                <a:cubicBezTo>
                  <a:pt x="5370258" y="1497972"/>
                  <a:pt x="5399905" y="1480677"/>
                  <a:pt x="5407316" y="1470795"/>
                </a:cubicBezTo>
                <a:cubicBezTo>
                  <a:pt x="5414728" y="1458442"/>
                  <a:pt x="5409787" y="1453501"/>
                  <a:pt x="5414728" y="1446090"/>
                </a:cubicBezTo>
                <a:cubicBezTo>
                  <a:pt x="5432022" y="1426326"/>
                  <a:pt x="5436963" y="1446090"/>
                  <a:pt x="5451786" y="1428796"/>
                </a:cubicBezTo>
                <a:cubicBezTo>
                  <a:pt x="5444375" y="1431268"/>
                  <a:pt x="5441904" y="1431268"/>
                  <a:pt x="5436963" y="1431268"/>
                </a:cubicBezTo>
                <a:cubicBezTo>
                  <a:pt x="5454257" y="1416443"/>
                  <a:pt x="5434493" y="1409033"/>
                  <a:pt x="5451786" y="1396679"/>
                </a:cubicBezTo>
                <a:cubicBezTo>
                  <a:pt x="5449316" y="1394208"/>
                  <a:pt x="5449316" y="1394208"/>
                  <a:pt x="5446845" y="1391738"/>
                </a:cubicBezTo>
                <a:cubicBezTo>
                  <a:pt x="5449316" y="1389268"/>
                  <a:pt x="5454257" y="1386797"/>
                  <a:pt x="5459198" y="1381856"/>
                </a:cubicBezTo>
                <a:cubicBezTo>
                  <a:pt x="5459198" y="1389268"/>
                  <a:pt x="5461669" y="1396679"/>
                  <a:pt x="5461669" y="1401620"/>
                </a:cubicBezTo>
                <a:cubicBezTo>
                  <a:pt x="5464140" y="1399768"/>
                  <a:pt x="5465221" y="1394980"/>
                  <a:pt x="5466031" y="1389307"/>
                </a:cubicBezTo>
                <a:lnTo>
                  <a:pt x="5468204" y="1375320"/>
                </a:lnTo>
                <a:lnTo>
                  <a:pt x="5464138" y="1379386"/>
                </a:lnTo>
                <a:cubicBezTo>
                  <a:pt x="5461668" y="1379386"/>
                  <a:pt x="5461668" y="1376914"/>
                  <a:pt x="5449315" y="1381855"/>
                </a:cubicBezTo>
                <a:cubicBezTo>
                  <a:pt x="5449315" y="1362091"/>
                  <a:pt x="5461668" y="1371973"/>
                  <a:pt x="5469079" y="1359621"/>
                </a:cubicBezTo>
                <a:lnTo>
                  <a:pt x="5475391" y="1349854"/>
                </a:lnTo>
                <a:lnTo>
                  <a:pt x="5474021" y="1349739"/>
                </a:lnTo>
                <a:lnTo>
                  <a:pt x="5477302" y="1346897"/>
                </a:lnTo>
                <a:lnTo>
                  <a:pt x="5482050" y="1339547"/>
                </a:lnTo>
                <a:cubicBezTo>
                  <a:pt x="5485756" y="1333062"/>
                  <a:pt x="5488844" y="1326268"/>
                  <a:pt x="5491315" y="1317621"/>
                </a:cubicBezTo>
                <a:cubicBezTo>
                  <a:pt x="5495021" y="1320092"/>
                  <a:pt x="5497491" y="1323798"/>
                  <a:pt x="5498109" y="1328739"/>
                </a:cubicBezTo>
                <a:lnTo>
                  <a:pt x="5496367" y="1336204"/>
                </a:lnTo>
                <a:lnTo>
                  <a:pt x="5502194" y="1335175"/>
                </a:lnTo>
                <a:lnTo>
                  <a:pt x="5502680" y="1333927"/>
                </a:lnTo>
                <a:lnTo>
                  <a:pt x="5498727" y="1329974"/>
                </a:lnTo>
                <a:lnTo>
                  <a:pt x="5503730" y="1331225"/>
                </a:lnTo>
                <a:lnTo>
                  <a:pt x="5506138" y="1325033"/>
                </a:lnTo>
                <a:lnTo>
                  <a:pt x="5506987" y="1325956"/>
                </a:lnTo>
                <a:lnTo>
                  <a:pt x="5506138" y="1322564"/>
                </a:lnTo>
                <a:cubicBezTo>
                  <a:pt x="5508609" y="1322564"/>
                  <a:pt x="5511079" y="1322564"/>
                  <a:pt x="5513550" y="1322564"/>
                </a:cubicBezTo>
                <a:cubicBezTo>
                  <a:pt x="5493785" y="1312681"/>
                  <a:pt x="5523432" y="1292917"/>
                  <a:pt x="5523432" y="1270681"/>
                </a:cubicBezTo>
                <a:cubicBezTo>
                  <a:pt x="5523432" y="1275622"/>
                  <a:pt x="5525902" y="1278093"/>
                  <a:pt x="5525902" y="1283034"/>
                </a:cubicBezTo>
                <a:cubicBezTo>
                  <a:pt x="5529609" y="1284887"/>
                  <a:pt x="5529146" y="1279792"/>
                  <a:pt x="5529725" y="1282339"/>
                </a:cubicBezTo>
                <a:lnTo>
                  <a:pt x="5530094" y="1284198"/>
                </a:lnTo>
                <a:lnTo>
                  <a:pt x="5530225" y="1283343"/>
                </a:lnTo>
                <a:cubicBezTo>
                  <a:pt x="5532078" y="1279329"/>
                  <a:pt x="5534549" y="1275623"/>
                  <a:pt x="5535784" y="1273152"/>
                </a:cubicBezTo>
                <a:lnTo>
                  <a:pt x="5537298" y="1272712"/>
                </a:lnTo>
                <a:lnTo>
                  <a:pt x="5533314" y="1265740"/>
                </a:lnTo>
                <a:lnTo>
                  <a:pt x="5541800" y="1271398"/>
                </a:lnTo>
                <a:lnTo>
                  <a:pt x="5543196" y="1270991"/>
                </a:lnTo>
                <a:cubicBezTo>
                  <a:pt x="5543813" y="1270682"/>
                  <a:pt x="5543195" y="1269447"/>
                  <a:pt x="5543195" y="1263270"/>
                </a:cubicBezTo>
                <a:cubicBezTo>
                  <a:pt x="5543195" y="1265741"/>
                  <a:pt x="5545666" y="1265741"/>
                  <a:pt x="5545666" y="1268212"/>
                </a:cubicBezTo>
                <a:cubicBezTo>
                  <a:pt x="5540725" y="1270681"/>
                  <a:pt x="5555548" y="1258329"/>
                  <a:pt x="5550607" y="1263270"/>
                </a:cubicBezTo>
                <a:cubicBezTo>
                  <a:pt x="5555549" y="1271300"/>
                  <a:pt x="5557556" y="1277322"/>
                  <a:pt x="5557517" y="1282032"/>
                </a:cubicBezTo>
                <a:lnTo>
                  <a:pt x="5556583" y="1283927"/>
                </a:lnTo>
                <a:lnTo>
                  <a:pt x="5562961" y="1290447"/>
                </a:lnTo>
                <a:cubicBezTo>
                  <a:pt x="5558020" y="1275622"/>
                  <a:pt x="5533314" y="1241035"/>
                  <a:pt x="5567902" y="1243505"/>
                </a:cubicBezTo>
                <a:lnTo>
                  <a:pt x="5567902" y="1250918"/>
                </a:lnTo>
                <a:lnTo>
                  <a:pt x="5572963" y="1250228"/>
                </a:lnTo>
                <a:lnTo>
                  <a:pt x="5573152" y="1249373"/>
                </a:lnTo>
                <a:lnTo>
                  <a:pt x="5577723" y="1243635"/>
                </a:lnTo>
                <a:lnTo>
                  <a:pt x="5577785" y="1243505"/>
                </a:lnTo>
                <a:lnTo>
                  <a:pt x="5577801" y="1243538"/>
                </a:lnTo>
                <a:lnTo>
                  <a:pt x="5587666" y="1231153"/>
                </a:lnTo>
                <a:cubicBezTo>
                  <a:pt x="5587666" y="1248447"/>
                  <a:pt x="5590137" y="1265740"/>
                  <a:pt x="5580254" y="1283034"/>
                </a:cubicBezTo>
                <a:cubicBezTo>
                  <a:pt x="5592607" y="1265740"/>
                  <a:pt x="5590137" y="1243505"/>
                  <a:pt x="5607430" y="1231153"/>
                </a:cubicBezTo>
                <a:cubicBezTo>
                  <a:pt x="5607430" y="1233624"/>
                  <a:pt x="5604960" y="1238564"/>
                  <a:pt x="5604960" y="1241035"/>
                </a:cubicBezTo>
                <a:cubicBezTo>
                  <a:pt x="5612371" y="1231153"/>
                  <a:pt x="5614842" y="1241035"/>
                  <a:pt x="5614842" y="1223741"/>
                </a:cubicBezTo>
                <a:cubicBezTo>
                  <a:pt x="5622254" y="1233624"/>
                  <a:pt x="5629665" y="1241035"/>
                  <a:pt x="5637077" y="1250917"/>
                </a:cubicBezTo>
                <a:cubicBezTo>
                  <a:pt x="5634607" y="1226212"/>
                  <a:pt x="5629665" y="1218800"/>
                  <a:pt x="5622254" y="1199036"/>
                </a:cubicBezTo>
                <a:cubicBezTo>
                  <a:pt x="5624724" y="1203977"/>
                  <a:pt x="5627195" y="1208918"/>
                  <a:pt x="5629665" y="1211389"/>
                </a:cubicBezTo>
                <a:cubicBezTo>
                  <a:pt x="5632136" y="1199036"/>
                  <a:pt x="5632136" y="1206447"/>
                  <a:pt x="5637077" y="1199036"/>
                </a:cubicBezTo>
                <a:lnTo>
                  <a:pt x="5641596" y="1207010"/>
                </a:lnTo>
                <a:lnTo>
                  <a:pt x="5642018" y="1206448"/>
                </a:lnTo>
                <a:lnTo>
                  <a:pt x="5642744" y="1208627"/>
                </a:lnTo>
                <a:lnTo>
                  <a:pt x="5649430" y="1213860"/>
                </a:lnTo>
                <a:cubicBezTo>
                  <a:pt x="5649430" y="1211389"/>
                  <a:pt x="5649430" y="1208918"/>
                  <a:pt x="5646959" y="1206447"/>
                </a:cubicBezTo>
                <a:cubicBezTo>
                  <a:pt x="5651900" y="1206447"/>
                  <a:pt x="5656841" y="1208918"/>
                  <a:pt x="5664253" y="1208918"/>
                </a:cubicBezTo>
                <a:cubicBezTo>
                  <a:pt x="5664253" y="1221272"/>
                  <a:pt x="5661782" y="1208918"/>
                  <a:pt x="5669194" y="1218800"/>
                </a:cubicBezTo>
                <a:cubicBezTo>
                  <a:pt x="5669194" y="1223741"/>
                  <a:pt x="5669194" y="1223741"/>
                  <a:pt x="5669194" y="1228682"/>
                </a:cubicBezTo>
                <a:cubicBezTo>
                  <a:pt x="5674135" y="1213860"/>
                  <a:pt x="5681547" y="1184213"/>
                  <a:pt x="5703781" y="1184213"/>
                </a:cubicBezTo>
                <a:lnTo>
                  <a:pt x="5705932" y="1179583"/>
                </a:lnTo>
                <a:lnTo>
                  <a:pt x="5686487" y="1181743"/>
                </a:lnTo>
                <a:cubicBezTo>
                  <a:pt x="5686487" y="1184214"/>
                  <a:pt x="5686487" y="1186684"/>
                  <a:pt x="5684017" y="1189155"/>
                </a:cubicBezTo>
                <a:cubicBezTo>
                  <a:pt x="5684017" y="1186684"/>
                  <a:pt x="5679075" y="1176802"/>
                  <a:pt x="5679075" y="1176802"/>
                </a:cubicBezTo>
                <a:cubicBezTo>
                  <a:pt x="5686487" y="1169389"/>
                  <a:pt x="5688958" y="1171861"/>
                  <a:pt x="5691428" y="1169389"/>
                </a:cubicBezTo>
                <a:cubicBezTo>
                  <a:pt x="5696369" y="1169389"/>
                  <a:pt x="5696369" y="1159508"/>
                  <a:pt x="5696369" y="1171861"/>
                </a:cubicBezTo>
                <a:cubicBezTo>
                  <a:pt x="5701310" y="1166920"/>
                  <a:pt x="5698840" y="1171861"/>
                  <a:pt x="5701310" y="1164448"/>
                </a:cubicBezTo>
                <a:cubicBezTo>
                  <a:pt x="5706252" y="1167537"/>
                  <a:pt x="5708568" y="1170471"/>
                  <a:pt x="5709070" y="1173057"/>
                </a:cubicBezTo>
                <a:lnTo>
                  <a:pt x="5708037" y="1175212"/>
                </a:lnTo>
                <a:lnTo>
                  <a:pt x="5713664" y="1166920"/>
                </a:lnTo>
                <a:cubicBezTo>
                  <a:pt x="5711193" y="1161978"/>
                  <a:pt x="5708723" y="1157037"/>
                  <a:pt x="5706252" y="1152096"/>
                </a:cubicBezTo>
                <a:cubicBezTo>
                  <a:pt x="5708723" y="1152096"/>
                  <a:pt x="5711193" y="1154566"/>
                  <a:pt x="5713664" y="1154566"/>
                </a:cubicBezTo>
                <a:cubicBezTo>
                  <a:pt x="5713664" y="1149625"/>
                  <a:pt x="5713664" y="1144684"/>
                  <a:pt x="5713664" y="1142214"/>
                </a:cubicBezTo>
                <a:cubicBezTo>
                  <a:pt x="5721075" y="1139743"/>
                  <a:pt x="5716134" y="1144684"/>
                  <a:pt x="5723546" y="1139743"/>
                </a:cubicBezTo>
                <a:cubicBezTo>
                  <a:pt x="5726016" y="1147154"/>
                  <a:pt x="5728487" y="1149625"/>
                  <a:pt x="5730957" y="1157037"/>
                </a:cubicBezTo>
                <a:cubicBezTo>
                  <a:pt x="5735898" y="1152096"/>
                  <a:pt x="5745781" y="1154566"/>
                  <a:pt x="5748251" y="1152096"/>
                </a:cubicBezTo>
                <a:cubicBezTo>
                  <a:pt x="5733428" y="1176802"/>
                  <a:pt x="5726016" y="1196565"/>
                  <a:pt x="5721075" y="1223741"/>
                </a:cubicBezTo>
                <a:cubicBezTo>
                  <a:pt x="5728487" y="1216330"/>
                  <a:pt x="5733428" y="1211389"/>
                  <a:pt x="5738369" y="1201506"/>
                </a:cubicBezTo>
                <a:cubicBezTo>
                  <a:pt x="5735898" y="1203977"/>
                  <a:pt x="5735898" y="1203977"/>
                  <a:pt x="5733428" y="1206447"/>
                </a:cubicBezTo>
                <a:cubicBezTo>
                  <a:pt x="5745781" y="1186683"/>
                  <a:pt x="5755663" y="1161978"/>
                  <a:pt x="5770486" y="1144684"/>
                </a:cubicBezTo>
                <a:cubicBezTo>
                  <a:pt x="5772957" y="1164448"/>
                  <a:pt x="5772957" y="1174330"/>
                  <a:pt x="5770486" y="1194095"/>
                </a:cubicBezTo>
                <a:cubicBezTo>
                  <a:pt x="5780368" y="1186683"/>
                  <a:pt x="5785927" y="1178036"/>
                  <a:pt x="5789942" y="1167536"/>
                </a:cubicBezTo>
                <a:lnTo>
                  <a:pt x="5797353" y="1140141"/>
                </a:lnTo>
                <a:lnTo>
                  <a:pt x="5782840" y="1142214"/>
                </a:lnTo>
                <a:cubicBezTo>
                  <a:pt x="5780369" y="1137273"/>
                  <a:pt x="5785310" y="1137273"/>
                  <a:pt x="5787781" y="1134803"/>
                </a:cubicBezTo>
                <a:cubicBezTo>
                  <a:pt x="5785310" y="1134803"/>
                  <a:pt x="5782840" y="1134803"/>
                  <a:pt x="5780369" y="1134803"/>
                </a:cubicBezTo>
                <a:cubicBezTo>
                  <a:pt x="5782839" y="1131096"/>
                  <a:pt x="5785310" y="1129862"/>
                  <a:pt x="5787780" y="1129553"/>
                </a:cubicBezTo>
                <a:cubicBezTo>
                  <a:pt x="5790251" y="1129244"/>
                  <a:pt x="5792722" y="1129862"/>
                  <a:pt x="5795193" y="1129862"/>
                </a:cubicBezTo>
                <a:lnTo>
                  <a:pt x="5798399" y="1136273"/>
                </a:lnTo>
                <a:lnTo>
                  <a:pt x="5800133" y="1129862"/>
                </a:lnTo>
                <a:cubicBezTo>
                  <a:pt x="5842132" y="1134802"/>
                  <a:pt x="5810015" y="1152096"/>
                  <a:pt x="5805074" y="1171860"/>
                </a:cubicBezTo>
                <a:cubicBezTo>
                  <a:pt x="5810015" y="1169389"/>
                  <a:pt x="5814956" y="1169389"/>
                  <a:pt x="5819897" y="1166920"/>
                </a:cubicBezTo>
                <a:cubicBezTo>
                  <a:pt x="5817426" y="1171860"/>
                  <a:pt x="5817426" y="1176802"/>
                  <a:pt x="5812485" y="1184213"/>
                </a:cubicBezTo>
                <a:cubicBezTo>
                  <a:pt x="5839661" y="1199036"/>
                  <a:pt x="5822367" y="1166920"/>
                  <a:pt x="5832250" y="1157037"/>
                </a:cubicBezTo>
                <a:cubicBezTo>
                  <a:pt x="5844602" y="1147154"/>
                  <a:pt x="5852014" y="1147154"/>
                  <a:pt x="5852014" y="1164448"/>
                </a:cubicBezTo>
                <a:cubicBezTo>
                  <a:pt x="5861896" y="1164448"/>
                  <a:pt x="5861896" y="1166920"/>
                  <a:pt x="5864366" y="1169389"/>
                </a:cubicBezTo>
                <a:cubicBezTo>
                  <a:pt x="5869308" y="1166920"/>
                  <a:pt x="5866837" y="1166920"/>
                  <a:pt x="5871778" y="1161978"/>
                </a:cubicBezTo>
                <a:cubicBezTo>
                  <a:pt x="5874249" y="1166920"/>
                  <a:pt x="5879190" y="1169389"/>
                  <a:pt x="5884131" y="1171860"/>
                </a:cubicBezTo>
                <a:cubicBezTo>
                  <a:pt x="5881661" y="1171860"/>
                  <a:pt x="5881661" y="1174330"/>
                  <a:pt x="5879190" y="1174330"/>
                </a:cubicBezTo>
                <a:cubicBezTo>
                  <a:pt x="5891543" y="1176802"/>
                  <a:pt x="5906366" y="1184213"/>
                  <a:pt x="5901425" y="1196565"/>
                </a:cubicBezTo>
                <a:cubicBezTo>
                  <a:pt x="5896484" y="1223741"/>
                  <a:pt x="5849543" y="1211389"/>
                  <a:pt x="5834720" y="1208918"/>
                </a:cubicBezTo>
                <a:cubicBezTo>
                  <a:pt x="5839661" y="1218800"/>
                  <a:pt x="5854484" y="1223741"/>
                  <a:pt x="5856955" y="1233624"/>
                </a:cubicBezTo>
                <a:cubicBezTo>
                  <a:pt x="5876719" y="1233624"/>
                  <a:pt x="5869308" y="1243505"/>
                  <a:pt x="5859425" y="1253389"/>
                </a:cubicBezTo>
                <a:cubicBezTo>
                  <a:pt x="5869308" y="1248447"/>
                  <a:pt x="5866837" y="1253389"/>
                  <a:pt x="5874249" y="1253389"/>
                </a:cubicBezTo>
                <a:cubicBezTo>
                  <a:pt x="5874249" y="1250917"/>
                  <a:pt x="5874249" y="1248447"/>
                  <a:pt x="5874249" y="1245976"/>
                </a:cubicBezTo>
                <a:cubicBezTo>
                  <a:pt x="5876719" y="1248447"/>
                  <a:pt x="5879190" y="1250917"/>
                  <a:pt x="5884131" y="1253389"/>
                </a:cubicBezTo>
                <a:cubicBezTo>
                  <a:pt x="5884131" y="1248447"/>
                  <a:pt x="5884131" y="1245976"/>
                  <a:pt x="5886602" y="1241035"/>
                </a:cubicBezTo>
                <a:cubicBezTo>
                  <a:pt x="5913777" y="1241035"/>
                  <a:pt x="5918719" y="1260799"/>
                  <a:pt x="5931071" y="1241035"/>
                </a:cubicBezTo>
                <a:cubicBezTo>
                  <a:pt x="5931071" y="1236095"/>
                  <a:pt x="5928601" y="1231153"/>
                  <a:pt x="5928601" y="1228682"/>
                </a:cubicBezTo>
                <a:cubicBezTo>
                  <a:pt x="5938483" y="1236095"/>
                  <a:pt x="5963188" y="1243505"/>
                  <a:pt x="5963188" y="1250917"/>
                </a:cubicBezTo>
                <a:cubicBezTo>
                  <a:pt x="5963188" y="1270681"/>
                  <a:pt x="5938483" y="1250917"/>
                  <a:pt x="5936012" y="1245976"/>
                </a:cubicBezTo>
                <a:lnTo>
                  <a:pt x="5933598" y="1260463"/>
                </a:lnTo>
                <a:lnTo>
                  <a:pt x="5943424" y="1263269"/>
                </a:lnTo>
                <a:lnTo>
                  <a:pt x="5939846" y="1264078"/>
                </a:lnTo>
                <a:lnTo>
                  <a:pt x="5941263" y="1264814"/>
                </a:lnTo>
                <a:cubicBezTo>
                  <a:pt x="5941571" y="1265123"/>
                  <a:pt x="5940954" y="1265740"/>
                  <a:pt x="5943424" y="1270681"/>
                </a:cubicBezTo>
                <a:cubicBezTo>
                  <a:pt x="5958247" y="1265740"/>
                  <a:pt x="5953306" y="1270681"/>
                  <a:pt x="5963188" y="1270681"/>
                </a:cubicBezTo>
                <a:cubicBezTo>
                  <a:pt x="5963188" y="1273152"/>
                  <a:pt x="5960718" y="1278093"/>
                  <a:pt x="5960718" y="1280564"/>
                </a:cubicBezTo>
                <a:cubicBezTo>
                  <a:pt x="5963188" y="1278093"/>
                  <a:pt x="5968129" y="1275622"/>
                  <a:pt x="5970600" y="1273152"/>
                </a:cubicBezTo>
                <a:cubicBezTo>
                  <a:pt x="5970600" y="1280564"/>
                  <a:pt x="5973070" y="1283034"/>
                  <a:pt x="5975541" y="1287976"/>
                </a:cubicBezTo>
                <a:cubicBezTo>
                  <a:pt x="5992835" y="1275622"/>
                  <a:pt x="6024952" y="1297857"/>
                  <a:pt x="6029893" y="1287976"/>
                </a:cubicBezTo>
                <a:cubicBezTo>
                  <a:pt x="6076833" y="1290447"/>
                  <a:pt x="6101539" y="1354681"/>
                  <a:pt x="6138597" y="1369503"/>
                </a:cubicBezTo>
                <a:cubicBezTo>
                  <a:pt x="6136126" y="1367032"/>
                  <a:pt x="6136126" y="1362091"/>
                  <a:pt x="6133656" y="1359621"/>
                </a:cubicBezTo>
                <a:cubicBezTo>
                  <a:pt x="6136126" y="1367032"/>
                  <a:pt x="6141067" y="1371975"/>
                  <a:pt x="6143538" y="1376916"/>
                </a:cubicBezTo>
                <a:cubicBezTo>
                  <a:pt x="6141067" y="1376916"/>
                  <a:pt x="6160831" y="1384326"/>
                  <a:pt x="6165773" y="1384326"/>
                </a:cubicBezTo>
                <a:cubicBezTo>
                  <a:pt x="6165773" y="1381856"/>
                  <a:pt x="6163302" y="1379386"/>
                  <a:pt x="6163302" y="1376916"/>
                </a:cubicBezTo>
                <a:cubicBezTo>
                  <a:pt x="6205301" y="1413973"/>
                  <a:pt x="6234948" y="1478208"/>
                  <a:pt x="6168243" y="1520207"/>
                </a:cubicBezTo>
                <a:cubicBezTo>
                  <a:pt x="6108950" y="1559735"/>
                  <a:pt x="6057069" y="1488090"/>
                  <a:pt x="6005188" y="1497972"/>
                </a:cubicBezTo>
                <a:cubicBezTo>
                  <a:pt x="6000246" y="1475736"/>
                  <a:pt x="5992835" y="1493030"/>
                  <a:pt x="5980482" y="1478208"/>
                </a:cubicBezTo>
                <a:cubicBezTo>
                  <a:pt x="5958247" y="1490559"/>
                  <a:pt x="5955777" y="1438679"/>
                  <a:pt x="5928601" y="1460913"/>
                </a:cubicBezTo>
                <a:cubicBezTo>
                  <a:pt x="5945894" y="1470795"/>
                  <a:pt x="5955777" y="1493030"/>
                  <a:pt x="5970600" y="1507853"/>
                </a:cubicBezTo>
                <a:cubicBezTo>
                  <a:pt x="5978011" y="1515265"/>
                  <a:pt x="5997776" y="1527619"/>
                  <a:pt x="6005188" y="1537501"/>
                </a:cubicBezTo>
                <a:cubicBezTo>
                  <a:pt x="6020011" y="1559735"/>
                  <a:pt x="6000246" y="1577028"/>
                  <a:pt x="6000246" y="1591852"/>
                </a:cubicBezTo>
                <a:cubicBezTo>
                  <a:pt x="6000246" y="1614087"/>
                  <a:pt x="6024952" y="1628911"/>
                  <a:pt x="6007658" y="1651144"/>
                </a:cubicBezTo>
                <a:cubicBezTo>
                  <a:pt x="6034834" y="1651144"/>
                  <a:pt x="6062010" y="1683263"/>
                  <a:pt x="6094127" y="1698086"/>
                </a:cubicBezTo>
                <a:cubicBezTo>
                  <a:pt x="6106480" y="1690673"/>
                  <a:pt x="6099068" y="1693145"/>
                  <a:pt x="6113891" y="1690673"/>
                </a:cubicBezTo>
                <a:cubicBezTo>
                  <a:pt x="6108950" y="1678321"/>
                  <a:pt x="6106480" y="1665968"/>
                  <a:pt x="6104009" y="1651144"/>
                </a:cubicBezTo>
                <a:cubicBezTo>
                  <a:pt x="6071892" y="1673380"/>
                  <a:pt x="6064480" y="1619028"/>
                  <a:pt x="6074362" y="1601734"/>
                </a:cubicBezTo>
                <a:cubicBezTo>
                  <a:pt x="6091657" y="1604204"/>
                  <a:pt x="6101539" y="1619028"/>
                  <a:pt x="6116362" y="1626439"/>
                </a:cubicBezTo>
                <a:cubicBezTo>
                  <a:pt x="6108950" y="1636321"/>
                  <a:pt x="6113891" y="1633852"/>
                  <a:pt x="6108950" y="1641263"/>
                </a:cubicBezTo>
                <a:cubicBezTo>
                  <a:pt x="6118832" y="1619028"/>
                  <a:pt x="6175655" y="1641263"/>
                  <a:pt x="6190478" y="1651144"/>
                </a:cubicBezTo>
                <a:cubicBezTo>
                  <a:pt x="6178125" y="1606676"/>
                  <a:pt x="6143538" y="1589381"/>
                  <a:pt x="6178125" y="1554793"/>
                </a:cubicBezTo>
                <a:cubicBezTo>
                  <a:pt x="6195419" y="1537501"/>
                  <a:pt x="6217654" y="1525147"/>
                  <a:pt x="6232477" y="1500443"/>
                </a:cubicBezTo>
                <a:cubicBezTo>
                  <a:pt x="6244830" y="1510324"/>
                  <a:pt x="6279417" y="1512794"/>
                  <a:pt x="6267065" y="1535029"/>
                </a:cubicBezTo>
                <a:cubicBezTo>
                  <a:pt x="6279417" y="1525147"/>
                  <a:pt x="6284358" y="1532559"/>
                  <a:pt x="6289300" y="1547382"/>
                </a:cubicBezTo>
                <a:cubicBezTo>
                  <a:pt x="6291770" y="1527619"/>
                  <a:pt x="6296711" y="1505383"/>
                  <a:pt x="6299182" y="1485618"/>
                </a:cubicBezTo>
                <a:cubicBezTo>
                  <a:pt x="6301652" y="1468325"/>
                  <a:pt x="6291770" y="1463384"/>
                  <a:pt x="6289300" y="1451031"/>
                </a:cubicBezTo>
                <a:cubicBezTo>
                  <a:pt x="6286829" y="1438679"/>
                  <a:pt x="6286829" y="1418914"/>
                  <a:pt x="6289300" y="1396679"/>
                </a:cubicBezTo>
                <a:cubicBezTo>
                  <a:pt x="6294241" y="1357150"/>
                  <a:pt x="6279417" y="1362091"/>
                  <a:pt x="6264594" y="1332445"/>
                </a:cubicBezTo>
                <a:cubicBezTo>
                  <a:pt x="6289300" y="1347268"/>
                  <a:pt x="6309064" y="1334916"/>
                  <a:pt x="6331298" y="1347268"/>
                </a:cubicBezTo>
                <a:cubicBezTo>
                  <a:pt x="6346122" y="1354681"/>
                  <a:pt x="6346122" y="1371975"/>
                  <a:pt x="6358475" y="1371975"/>
                </a:cubicBezTo>
                <a:cubicBezTo>
                  <a:pt x="6360945" y="1381856"/>
                  <a:pt x="6363416" y="1391738"/>
                  <a:pt x="6365887" y="1401620"/>
                </a:cubicBezTo>
                <a:cubicBezTo>
                  <a:pt x="6346122" y="1406561"/>
                  <a:pt x="6314005" y="1411503"/>
                  <a:pt x="6316475" y="1433737"/>
                </a:cubicBezTo>
                <a:cubicBezTo>
                  <a:pt x="6318946" y="1448561"/>
                  <a:pt x="6346122" y="1485618"/>
                  <a:pt x="6360945" y="1475736"/>
                </a:cubicBezTo>
                <a:cubicBezTo>
                  <a:pt x="6363416" y="1480677"/>
                  <a:pt x="6363416" y="1485618"/>
                  <a:pt x="6365887" y="1490559"/>
                </a:cubicBezTo>
                <a:cubicBezTo>
                  <a:pt x="6370827" y="1470795"/>
                  <a:pt x="6378239" y="1483149"/>
                  <a:pt x="6385651" y="1475736"/>
                </a:cubicBezTo>
                <a:cubicBezTo>
                  <a:pt x="6398003" y="1463384"/>
                  <a:pt x="6390592" y="1463384"/>
                  <a:pt x="6398003" y="1448561"/>
                </a:cubicBezTo>
                <a:cubicBezTo>
                  <a:pt x="6405415" y="1431268"/>
                  <a:pt x="6407885" y="1426326"/>
                  <a:pt x="6415297" y="1418914"/>
                </a:cubicBezTo>
                <a:cubicBezTo>
                  <a:pt x="6425179" y="1406561"/>
                  <a:pt x="6435061" y="1423855"/>
                  <a:pt x="6432591" y="1401620"/>
                </a:cubicBezTo>
                <a:cubicBezTo>
                  <a:pt x="6452356" y="1396679"/>
                  <a:pt x="6526472" y="1322564"/>
                  <a:pt x="6538825" y="1359621"/>
                </a:cubicBezTo>
                <a:cubicBezTo>
                  <a:pt x="6546236" y="1347268"/>
                  <a:pt x="6546236" y="1347268"/>
                  <a:pt x="6541294" y="1339856"/>
                </a:cubicBezTo>
                <a:cubicBezTo>
                  <a:pt x="6546236" y="1332445"/>
                  <a:pt x="6551177" y="1327504"/>
                  <a:pt x="6558589" y="1325034"/>
                </a:cubicBezTo>
                <a:cubicBezTo>
                  <a:pt x="6563530" y="1349739"/>
                  <a:pt x="6563530" y="1325034"/>
                  <a:pt x="6566000" y="1322564"/>
                </a:cubicBezTo>
                <a:cubicBezTo>
                  <a:pt x="6580823" y="1315151"/>
                  <a:pt x="6588235" y="1307739"/>
                  <a:pt x="6607999" y="1305269"/>
                </a:cubicBezTo>
                <a:cubicBezTo>
                  <a:pt x="6595647" y="1307739"/>
                  <a:pt x="6588235" y="1312681"/>
                  <a:pt x="6583294" y="1320092"/>
                </a:cubicBezTo>
                <a:cubicBezTo>
                  <a:pt x="6598117" y="1317622"/>
                  <a:pt x="6585765" y="1334916"/>
                  <a:pt x="6590705" y="1347268"/>
                </a:cubicBezTo>
                <a:cubicBezTo>
                  <a:pt x="6598117" y="1369503"/>
                  <a:pt x="6595647" y="1367032"/>
                  <a:pt x="6617881" y="1374444"/>
                </a:cubicBezTo>
                <a:cubicBezTo>
                  <a:pt x="6615411" y="1329974"/>
                  <a:pt x="6659881" y="1344799"/>
                  <a:pt x="6682116" y="1339856"/>
                </a:cubicBezTo>
                <a:cubicBezTo>
                  <a:pt x="6696939" y="1337386"/>
                  <a:pt x="6719174" y="1305269"/>
                  <a:pt x="6743879" y="1305269"/>
                </a:cubicBezTo>
                <a:cubicBezTo>
                  <a:pt x="6751290" y="1315151"/>
                  <a:pt x="6746350" y="1329974"/>
                  <a:pt x="6748821" y="1334916"/>
                </a:cubicBezTo>
                <a:cubicBezTo>
                  <a:pt x="6751290" y="1342327"/>
                  <a:pt x="6738938" y="1362091"/>
                  <a:pt x="6758703" y="1362091"/>
                </a:cubicBezTo>
                <a:cubicBezTo>
                  <a:pt x="6775996" y="1362091"/>
                  <a:pt x="6766114" y="1342327"/>
                  <a:pt x="6768585" y="1339856"/>
                </a:cubicBezTo>
                <a:cubicBezTo>
                  <a:pt x="6780937" y="1329974"/>
                  <a:pt x="6800701" y="1322564"/>
                  <a:pt x="6800701" y="1295387"/>
                </a:cubicBezTo>
                <a:cubicBezTo>
                  <a:pt x="6798231" y="1292917"/>
                  <a:pt x="6795761" y="1292917"/>
                  <a:pt x="6798231" y="1297857"/>
                </a:cubicBezTo>
                <a:cubicBezTo>
                  <a:pt x="6792364" y="1282725"/>
                  <a:pt x="6789507" y="1270990"/>
                  <a:pt x="6789092" y="1262078"/>
                </a:cubicBezTo>
                <a:lnTo>
                  <a:pt x="6793146" y="1248218"/>
                </a:lnTo>
                <a:lnTo>
                  <a:pt x="6780937" y="1228682"/>
                </a:lnTo>
                <a:cubicBezTo>
                  <a:pt x="6775995" y="1221271"/>
                  <a:pt x="6775995" y="1213859"/>
                  <a:pt x="6773525" y="1206447"/>
                </a:cubicBezTo>
                <a:cubicBezTo>
                  <a:pt x="6778466" y="1208918"/>
                  <a:pt x="6778466" y="1206447"/>
                  <a:pt x="6783407" y="1208918"/>
                </a:cubicBezTo>
                <a:cubicBezTo>
                  <a:pt x="6775996" y="1194094"/>
                  <a:pt x="6777231" y="1191624"/>
                  <a:pt x="6781863" y="1193477"/>
                </a:cubicBezTo>
                <a:cubicBezTo>
                  <a:pt x="6786495" y="1195331"/>
                  <a:pt x="6794525" y="1201507"/>
                  <a:pt x="6800701" y="1203977"/>
                </a:cubicBezTo>
                <a:cubicBezTo>
                  <a:pt x="6811819" y="1209536"/>
                  <a:pt x="6828495" y="1226212"/>
                  <a:pt x="6831970" y="1240456"/>
                </a:cubicBezTo>
                <a:lnTo>
                  <a:pt x="6831802" y="1241795"/>
                </a:lnTo>
                <a:lnTo>
                  <a:pt x="6835907" y="1242579"/>
                </a:lnTo>
                <a:cubicBezTo>
                  <a:pt x="6872348" y="1254005"/>
                  <a:pt x="6920523" y="1283034"/>
                  <a:pt x="6943993" y="1292917"/>
                </a:cubicBezTo>
                <a:cubicBezTo>
                  <a:pt x="6936581" y="1297857"/>
                  <a:pt x="6973639" y="1317622"/>
                  <a:pt x="6985992" y="1325034"/>
                </a:cubicBezTo>
                <a:cubicBezTo>
                  <a:pt x="6998345" y="1334916"/>
                  <a:pt x="7018109" y="1352209"/>
                  <a:pt x="7020580" y="1367032"/>
                </a:cubicBezTo>
                <a:cubicBezTo>
                  <a:pt x="7079873" y="1320092"/>
                  <a:pt x="7005757" y="1305269"/>
                  <a:pt x="7015639" y="1260799"/>
                </a:cubicBezTo>
                <a:cubicBezTo>
                  <a:pt x="7000815" y="1260799"/>
                  <a:pt x="6985992" y="1236095"/>
                  <a:pt x="6981051" y="1258329"/>
                </a:cubicBezTo>
                <a:cubicBezTo>
                  <a:pt x="6976110" y="1243505"/>
                  <a:pt x="6978580" y="1228682"/>
                  <a:pt x="6978580" y="1213860"/>
                </a:cubicBezTo>
                <a:cubicBezTo>
                  <a:pt x="6995875" y="1223741"/>
                  <a:pt x="7005757" y="1127391"/>
                  <a:pt x="6971169" y="1152096"/>
                </a:cubicBezTo>
                <a:cubicBezTo>
                  <a:pt x="6966228" y="1134802"/>
                  <a:pt x="6981051" y="1132331"/>
                  <a:pt x="6983522" y="1115037"/>
                </a:cubicBezTo>
                <a:cubicBezTo>
                  <a:pt x="6981051" y="1117508"/>
                  <a:pt x="6978580" y="1119979"/>
                  <a:pt x="6976110" y="1122450"/>
                </a:cubicBezTo>
                <a:cubicBezTo>
                  <a:pt x="6968698" y="1102685"/>
                  <a:pt x="7015639" y="1068097"/>
                  <a:pt x="7025521" y="1043392"/>
                </a:cubicBezTo>
                <a:cubicBezTo>
                  <a:pt x="7035403" y="1018686"/>
                  <a:pt x="7032933" y="934688"/>
                  <a:pt x="7067520" y="937159"/>
                </a:cubicBezTo>
                <a:cubicBezTo>
                  <a:pt x="7065049" y="951982"/>
                  <a:pt x="7134224" y="934688"/>
                  <a:pt x="7149048" y="959393"/>
                </a:cubicBezTo>
                <a:cubicBezTo>
                  <a:pt x="7161400" y="981628"/>
                  <a:pt x="7141636" y="1033510"/>
                  <a:pt x="7136695" y="1055744"/>
                </a:cubicBezTo>
                <a:cubicBezTo>
                  <a:pt x="7134224" y="1065627"/>
                  <a:pt x="7121872" y="1068097"/>
                  <a:pt x="7124342" y="1077979"/>
                </a:cubicBezTo>
                <a:cubicBezTo>
                  <a:pt x="7126813" y="1090332"/>
                  <a:pt x="7144107" y="1107626"/>
                  <a:pt x="7146577" y="1119979"/>
                </a:cubicBezTo>
                <a:cubicBezTo>
                  <a:pt x="7156460" y="1152096"/>
                  <a:pt x="7144107" y="1166920"/>
                  <a:pt x="7144107" y="1194095"/>
                </a:cubicBezTo>
                <a:cubicBezTo>
                  <a:pt x="7144107" y="1208918"/>
                  <a:pt x="7149048" y="1228682"/>
                  <a:pt x="7149048" y="1243505"/>
                </a:cubicBezTo>
                <a:cubicBezTo>
                  <a:pt x="7149048" y="1253389"/>
                  <a:pt x="7146577" y="1263270"/>
                  <a:pt x="7146577" y="1275622"/>
                </a:cubicBezTo>
                <a:cubicBezTo>
                  <a:pt x="7146577" y="1307739"/>
                  <a:pt x="7158930" y="1300329"/>
                  <a:pt x="7168812" y="1329974"/>
                </a:cubicBezTo>
                <a:cubicBezTo>
                  <a:pt x="7178694" y="1357150"/>
                  <a:pt x="7149048" y="1473267"/>
                  <a:pt x="7111990" y="1446090"/>
                </a:cubicBezTo>
                <a:cubicBezTo>
                  <a:pt x="7116931" y="1453501"/>
                  <a:pt x="7131754" y="1458442"/>
                  <a:pt x="7129284" y="1460913"/>
                </a:cubicBezTo>
                <a:cubicBezTo>
                  <a:pt x="7126813" y="1468325"/>
                  <a:pt x="7102108" y="1468325"/>
                  <a:pt x="7099637" y="1468325"/>
                </a:cubicBezTo>
                <a:cubicBezTo>
                  <a:pt x="7087284" y="1493030"/>
                  <a:pt x="7069991" y="1468325"/>
                  <a:pt x="7065049" y="1483149"/>
                </a:cubicBezTo>
                <a:cubicBezTo>
                  <a:pt x="7069991" y="1473267"/>
                  <a:pt x="7074931" y="1507853"/>
                  <a:pt x="7072461" y="1505383"/>
                </a:cubicBezTo>
                <a:cubicBezTo>
                  <a:pt x="7074931" y="1507853"/>
                  <a:pt x="7126813" y="1515265"/>
                  <a:pt x="7126813" y="1515265"/>
                </a:cubicBezTo>
                <a:cubicBezTo>
                  <a:pt x="7137931" y="1511559"/>
                  <a:pt x="7138549" y="1509089"/>
                  <a:pt x="7137622" y="1506310"/>
                </a:cubicBezTo>
                <a:lnTo>
                  <a:pt x="7137515" y="1505965"/>
                </a:lnTo>
                <a:lnTo>
                  <a:pt x="7132564" y="1505924"/>
                </a:lnTo>
                <a:cubicBezTo>
                  <a:pt x="7129591" y="1504766"/>
                  <a:pt x="7126812" y="1502295"/>
                  <a:pt x="7124341" y="1497972"/>
                </a:cubicBezTo>
                <a:cubicBezTo>
                  <a:pt x="7129900" y="1496119"/>
                  <a:pt x="7136154" y="1491486"/>
                  <a:pt x="7141930" y="1487853"/>
                </a:cubicBezTo>
                <a:lnTo>
                  <a:pt x="7156219" y="1483848"/>
                </a:lnTo>
                <a:lnTo>
                  <a:pt x="7157695" y="1482839"/>
                </a:lnTo>
                <a:cubicBezTo>
                  <a:pt x="7164489" y="1478824"/>
                  <a:pt x="7171283" y="1474501"/>
                  <a:pt x="7176224" y="1468325"/>
                </a:cubicBezTo>
                <a:cubicBezTo>
                  <a:pt x="7186106" y="1455973"/>
                  <a:pt x="7193518" y="1433737"/>
                  <a:pt x="7200929" y="1418914"/>
                </a:cubicBezTo>
                <a:cubicBezTo>
                  <a:pt x="7210811" y="1396679"/>
                  <a:pt x="7213282" y="1396679"/>
                  <a:pt x="7208340" y="1369503"/>
                </a:cubicBezTo>
                <a:cubicBezTo>
                  <a:pt x="7205871" y="1347268"/>
                  <a:pt x="7191047" y="1337386"/>
                  <a:pt x="7215753" y="1315151"/>
                </a:cubicBezTo>
                <a:cubicBezTo>
                  <a:pt x="7230576" y="1305269"/>
                  <a:pt x="7260222" y="1297857"/>
                  <a:pt x="7270104" y="1305269"/>
                </a:cubicBezTo>
                <a:cubicBezTo>
                  <a:pt x="7267634" y="1305269"/>
                  <a:pt x="7277516" y="1325034"/>
                  <a:pt x="7277516" y="1325034"/>
                </a:cubicBezTo>
                <a:cubicBezTo>
                  <a:pt x="7297280" y="1359621"/>
                  <a:pt x="7267634" y="1426326"/>
                  <a:pt x="7334338" y="1413973"/>
                </a:cubicBezTo>
                <a:cubicBezTo>
                  <a:pt x="7309633" y="1396679"/>
                  <a:pt x="7289869" y="1411503"/>
                  <a:pt x="7294809" y="1371975"/>
                </a:cubicBezTo>
                <a:cubicBezTo>
                  <a:pt x="7297280" y="1347268"/>
                  <a:pt x="7324456" y="1362091"/>
                  <a:pt x="7299751" y="1320092"/>
                </a:cubicBezTo>
                <a:cubicBezTo>
                  <a:pt x="7284927" y="1292917"/>
                  <a:pt x="7260222" y="1283034"/>
                  <a:pt x="7230576" y="1280564"/>
                </a:cubicBezTo>
                <a:cubicBezTo>
                  <a:pt x="7215753" y="1280564"/>
                  <a:pt x="7195988" y="1295387"/>
                  <a:pt x="7181165" y="1278093"/>
                </a:cubicBezTo>
                <a:cubicBezTo>
                  <a:pt x="7181165" y="1280564"/>
                  <a:pt x="7176224" y="1228682"/>
                  <a:pt x="7176224" y="1228682"/>
                </a:cubicBezTo>
                <a:cubicBezTo>
                  <a:pt x="7176224" y="1216330"/>
                  <a:pt x="7183635" y="1199036"/>
                  <a:pt x="7186106" y="1189155"/>
                </a:cubicBezTo>
                <a:cubicBezTo>
                  <a:pt x="7200929" y="1142214"/>
                  <a:pt x="7176224" y="1129862"/>
                  <a:pt x="7166342" y="1087862"/>
                </a:cubicBezTo>
                <a:cubicBezTo>
                  <a:pt x="7158930" y="1060687"/>
                  <a:pt x="7166342" y="1050803"/>
                  <a:pt x="7186106" y="1028569"/>
                </a:cubicBezTo>
                <a:cubicBezTo>
                  <a:pt x="7198458" y="1016216"/>
                  <a:pt x="7213282" y="1013745"/>
                  <a:pt x="7218223" y="996452"/>
                </a:cubicBezTo>
                <a:cubicBezTo>
                  <a:pt x="7223164" y="979158"/>
                  <a:pt x="7200929" y="954452"/>
                  <a:pt x="7220693" y="942100"/>
                </a:cubicBezTo>
                <a:cubicBezTo>
                  <a:pt x="7235517" y="961864"/>
                  <a:pt x="7240458" y="981628"/>
                  <a:pt x="7235517" y="1006335"/>
                </a:cubicBezTo>
                <a:cubicBezTo>
                  <a:pt x="7233046" y="1026098"/>
                  <a:pt x="7225635" y="1028569"/>
                  <a:pt x="7225635" y="1045862"/>
                </a:cubicBezTo>
                <a:cubicBezTo>
                  <a:pt x="7225635" y="1060687"/>
                  <a:pt x="7240458" y="1070568"/>
                  <a:pt x="7225635" y="1077979"/>
                </a:cubicBezTo>
                <a:cubicBezTo>
                  <a:pt x="7237987" y="1102685"/>
                  <a:pt x="7275045" y="1097744"/>
                  <a:pt x="7297280" y="1107626"/>
                </a:cubicBezTo>
                <a:cubicBezTo>
                  <a:pt x="7307162" y="1112567"/>
                  <a:pt x="7304692" y="1122450"/>
                  <a:pt x="7321985" y="1124921"/>
                </a:cubicBezTo>
                <a:cubicBezTo>
                  <a:pt x="7317045" y="1115037"/>
                  <a:pt x="7317045" y="1105156"/>
                  <a:pt x="7314574" y="1095273"/>
                </a:cubicBezTo>
                <a:cubicBezTo>
                  <a:pt x="7307162" y="1087862"/>
                  <a:pt x="7309633" y="1097744"/>
                  <a:pt x="7307162" y="1085391"/>
                </a:cubicBezTo>
                <a:cubicBezTo>
                  <a:pt x="7294809" y="1097744"/>
                  <a:pt x="7270104" y="1082921"/>
                  <a:pt x="7260222" y="1068097"/>
                </a:cubicBezTo>
                <a:cubicBezTo>
                  <a:pt x="7235517" y="1031039"/>
                  <a:pt x="7272575" y="1016216"/>
                  <a:pt x="7275045" y="1055744"/>
                </a:cubicBezTo>
                <a:cubicBezTo>
                  <a:pt x="7292339" y="1050803"/>
                  <a:pt x="7336809" y="1018686"/>
                  <a:pt x="7289869" y="1021157"/>
                </a:cubicBezTo>
                <a:cubicBezTo>
                  <a:pt x="7298516" y="1002628"/>
                  <a:pt x="7313957" y="993981"/>
                  <a:pt x="7330941" y="993363"/>
                </a:cubicBezTo>
                <a:lnTo>
                  <a:pt x="7336469" y="994398"/>
                </a:lnTo>
                <a:lnTo>
                  <a:pt x="7336809" y="993981"/>
                </a:lnTo>
                <a:cubicBezTo>
                  <a:pt x="7341750" y="988422"/>
                  <a:pt x="7347000" y="987341"/>
                  <a:pt x="7351246" y="988847"/>
                </a:cubicBezTo>
                <a:cubicBezTo>
                  <a:pt x="7354431" y="989976"/>
                  <a:pt x="7357051" y="992560"/>
                  <a:pt x="7358553" y="995800"/>
                </a:cubicBezTo>
                <a:lnTo>
                  <a:pt x="7358750" y="999392"/>
                </a:lnTo>
                <a:lnTo>
                  <a:pt x="7381278" y="1013745"/>
                </a:lnTo>
                <a:cubicBezTo>
                  <a:pt x="7391161" y="1021157"/>
                  <a:pt x="7398572" y="1040921"/>
                  <a:pt x="7408454" y="1048333"/>
                </a:cubicBezTo>
                <a:cubicBezTo>
                  <a:pt x="7425748" y="1060687"/>
                  <a:pt x="7443042" y="1043392"/>
                  <a:pt x="7455395" y="1050803"/>
                </a:cubicBezTo>
                <a:cubicBezTo>
                  <a:pt x="7482571" y="1065627"/>
                  <a:pt x="7443042" y="1095273"/>
                  <a:pt x="7438101" y="1117508"/>
                </a:cubicBezTo>
                <a:cubicBezTo>
                  <a:pt x="7430689" y="1147154"/>
                  <a:pt x="7425748" y="1203977"/>
                  <a:pt x="7465277" y="1206447"/>
                </a:cubicBezTo>
                <a:cubicBezTo>
                  <a:pt x="7462807" y="1201506"/>
                  <a:pt x="7465277" y="1191624"/>
                  <a:pt x="7462807" y="1186683"/>
                </a:cubicBezTo>
                <a:cubicBezTo>
                  <a:pt x="7499865" y="1184213"/>
                  <a:pt x="7467747" y="1134802"/>
                  <a:pt x="7467747" y="1115037"/>
                </a:cubicBezTo>
                <a:cubicBezTo>
                  <a:pt x="7467747" y="1090332"/>
                  <a:pt x="7487512" y="1068097"/>
                  <a:pt x="7472689" y="1043392"/>
                </a:cubicBezTo>
                <a:cubicBezTo>
                  <a:pt x="7462807" y="1045862"/>
                  <a:pt x="7445512" y="1033510"/>
                  <a:pt x="7435630" y="1021157"/>
                </a:cubicBezTo>
                <a:cubicBezTo>
                  <a:pt x="7444895" y="1004481"/>
                  <a:pt x="7420808" y="997533"/>
                  <a:pt x="7405058" y="983636"/>
                </a:cubicBezTo>
                <a:lnTo>
                  <a:pt x="7398733" y="974321"/>
                </a:lnTo>
                <a:lnTo>
                  <a:pt x="7398573" y="976688"/>
                </a:lnTo>
                <a:cubicBezTo>
                  <a:pt x="7374485" y="971128"/>
                  <a:pt x="7376801" y="951674"/>
                  <a:pt x="7384676" y="944377"/>
                </a:cubicBezTo>
                <a:lnTo>
                  <a:pt x="7393632" y="942100"/>
                </a:lnTo>
                <a:lnTo>
                  <a:pt x="7393632" y="934379"/>
                </a:lnTo>
                <a:cubicBezTo>
                  <a:pt x="7393632" y="924806"/>
                  <a:pt x="7391161" y="916160"/>
                  <a:pt x="7378808" y="907512"/>
                </a:cubicBezTo>
                <a:cubicBezTo>
                  <a:pt x="7383749" y="895159"/>
                  <a:pt x="7383749" y="900100"/>
                  <a:pt x="7381278" y="887748"/>
                </a:cubicBezTo>
                <a:cubicBezTo>
                  <a:pt x="7388690" y="885277"/>
                  <a:pt x="7386220" y="882808"/>
                  <a:pt x="7393631" y="877867"/>
                </a:cubicBezTo>
                <a:cubicBezTo>
                  <a:pt x="7386220" y="875396"/>
                  <a:pt x="7391161" y="877867"/>
                  <a:pt x="7386220" y="870454"/>
                </a:cubicBezTo>
                <a:cubicBezTo>
                  <a:pt x="7413396" y="863042"/>
                  <a:pt x="7578922" y="848219"/>
                  <a:pt x="7566569" y="818573"/>
                </a:cubicBezTo>
                <a:cubicBezTo>
                  <a:pt x="7571510" y="818573"/>
                  <a:pt x="7571510" y="818573"/>
                  <a:pt x="7576452" y="816102"/>
                </a:cubicBezTo>
                <a:cubicBezTo>
                  <a:pt x="7571510" y="796338"/>
                  <a:pt x="7522099" y="774104"/>
                  <a:pt x="7566569" y="771632"/>
                </a:cubicBezTo>
                <a:cubicBezTo>
                  <a:pt x="7564099" y="744456"/>
                  <a:pt x="7529511" y="759280"/>
                  <a:pt x="7546805" y="732104"/>
                </a:cubicBezTo>
                <a:cubicBezTo>
                  <a:pt x="7556687" y="737045"/>
                  <a:pt x="7564099" y="744456"/>
                  <a:pt x="7569040" y="754339"/>
                </a:cubicBezTo>
                <a:cubicBezTo>
                  <a:pt x="7571510" y="737045"/>
                  <a:pt x="7583863" y="712340"/>
                  <a:pt x="7598686" y="709869"/>
                </a:cubicBezTo>
                <a:cubicBezTo>
                  <a:pt x="7588804" y="709869"/>
                  <a:pt x="7583863" y="704928"/>
                  <a:pt x="7573981" y="702457"/>
                </a:cubicBezTo>
                <a:cubicBezTo>
                  <a:pt x="7588804" y="695046"/>
                  <a:pt x="7598686" y="699987"/>
                  <a:pt x="7608568" y="695046"/>
                </a:cubicBezTo>
                <a:cubicBezTo>
                  <a:pt x="7620921" y="690105"/>
                  <a:pt x="7623392" y="675281"/>
                  <a:pt x="7638215" y="667870"/>
                </a:cubicBezTo>
                <a:cubicBezTo>
                  <a:pt x="7638215" y="665399"/>
                  <a:pt x="7635744" y="662929"/>
                  <a:pt x="7633274" y="665399"/>
                </a:cubicBezTo>
                <a:cubicBezTo>
                  <a:pt x="7638215" y="662929"/>
                  <a:pt x="7640685" y="660458"/>
                  <a:pt x="7643156" y="657988"/>
                </a:cubicBezTo>
                <a:cubicBezTo>
                  <a:pt x="7653038" y="662929"/>
                  <a:pt x="7655508" y="662929"/>
                  <a:pt x="7670332" y="655517"/>
                </a:cubicBezTo>
                <a:cubicBezTo>
                  <a:pt x="7667861" y="653046"/>
                  <a:pt x="7665390" y="653046"/>
                  <a:pt x="7662921" y="650576"/>
                </a:cubicBezTo>
                <a:cubicBezTo>
                  <a:pt x="7682685" y="640694"/>
                  <a:pt x="7771624" y="623400"/>
                  <a:pt x="7771624" y="601166"/>
                </a:cubicBezTo>
                <a:cubicBezTo>
                  <a:pt x="7766683" y="601166"/>
                  <a:pt x="7766683" y="601166"/>
                  <a:pt x="7766683" y="606106"/>
                </a:cubicBezTo>
                <a:cubicBezTo>
                  <a:pt x="7761742" y="603636"/>
                  <a:pt x="7766683" y="598695"/>
                  <a:pt x="7761742" y="598695"/>
                </a:cubicBezTo>
                <a:cubicBezTo>
                  <a:pt x="7759271" y="601166"/>
                  <a:pt x="7754330" y="601166"/>
                  <a:pt x="7751859" y="603636"/>
                </a:cubicBezTo>
                <a:cubicBezTo>
                  <a:pt x="7751859" y="598695"/>
                  <a:pt x="7749389" y="596224"/>
                  <a:pt x="7749389" y="591284"/>
                </a:cubicBezTo>
                <a:cubicBezTo>
                  <a:pt x="7756801" y="591284"/>
                  <a:pt x="7754330" y="591284"/>
                  <a:pt x="7764212" y="586342"/>
                </a:cubicBezTo>
                <a:cubicBezTo>
                  <a:pt x="7769153" y="593754"/>
                  <a:pt x="7764212" y="586342"/>
                  <a:pt x="7779035" y="588812"/>
                </a:cubicBezTo>
                <a:cubicBezTo>
                  <a:pt x="7776565" y="586342"/>
                  <a:pt x="7776565" y="586342"/>
                  <a:pt x="7774095" y="583871"/>
                </a:cubicBezTo>
                <a:cubicBezTo>
                  <a:pt x="7796330" y="588812"/>
                  <a:pt x="7867975" y="559166"/>
                  <a:pt x="7835858" y="608577"/>
                </a:cubicBezTo>
                <a:cubicBezTo>
                  <a:pt x="7840799" y="601166"/>
                  <a:pt x="7850681" y="598695"/>
                  <a:pt x="7858093" y="591284"/>
                </a:cubicBezTo>
                <a:cubicBezTo>
                  <a:pt x="7860564" y="601166"/>
                  <a:pt x="7867975" y="591284"/>
                  <a:pt x="7858093" y="606106"/>
                </a:cubicBezTo>
                <a:cubicBezTo>
                  <a:pt x="7865504" y="598695"/>
                  <a:pt x="7872916" y="598695"/>
                  <a:pt x="7880328" y="591284"/>
                </a:cubicBezTo>
                <a:cubicBezTo>
                  <a:pt x="7880328" y="593754"/>
                  <a:pt x="7880328" y="598695"/>
                  <a:pt x="7880328" y="601166"/>
                </a:cubicBezTo>
                <a:cubicBezTo>
                  <a:pt x="7885269" y="598695"/>
                  <a:pt x="7892680" y="596224"/>
                  <a:pt x="7900092" y="593754"/>
                </a:cubicBezTo>
                <a:lnTo>
                  <a:pt x="7898081" y="587888"/>
                </a:lnTo>
                <a:lnTo>
                  <a:pt x="7883107" y="584798"/>
                </a:lnTo>
                <a:lnTo>
                  <a:pt x="7876976" y="576810"/>
                </a:lnTo>
                <a:lnTo>
                  <a:pt x="7882798" y="569048"/>
                </a:lnTo>
                <a:cubicBezTo>
                  <a:pt x="7888975" y="570283"/>
                  <a:pt x="7895151" y="570283"/>
                  <a:pt x="7899783" y="572136"/>
                </a:cubicBezTo>
                <a:lnTo>
                  <a:pt x="7902562" y="577249"/>
                </a:lnTo>
                <a:lnTo>
                  <a:pt x="7902562" y="582087"/>
                </a:lnTo>
                <a:lnTo>
                  <a:pt x="7905007" y="581748"/>
                </a:lnTo>
                <a:lnTo>
                  <a:pt x="7902562" y="577249"/>
                </a:lnTo>
                <a:lnTo>
                  <a:pt x="7902562" y="571518"/>
                </a:lnTo>
                <a:lnTo>
                  <a:pt x="7905930" y="581620"/>
                </a:lnTo>
                <a:lnTo>
                  <a:pt x="7907504" y="581401"/>
                </a:lnTo>
                <a:cubicBezTo>
                  <a:pt x="7905033" y="569048"/>
                  <a:pt x="7924797" y="549284"/>
                  <a:pt x="7929739" y="564107"/>
                </a:cubicBezTo>
                <a:cubicBezTo>
                  <a:pt x="7932209" y="564107"/>
                  <a:pt x="7937150" y="561637"/>
                  <a:pt x="7939621" y="561637"/>
                </a:cubicBezTo>
                <a:cubicBezTo>
                  <a:pt x="7944562" y="571519"/>
                  <a:pt x="7949503" y="578930"/>
                  <a:pt x="7959385" y="586342"/>
                </a:cubicBezTo>
                <a:cubicBezTo>
                  <a:pt x="7971738" y="554225"/>
                  <a:pt x="7944562" y="554225"/>
                  <a:pt x="7934680" y="529519"/>
                </a:cubicBezTo>
                <a:cubicBezTo>
                  <a:pt x="7954444" y="536932"/>
                  <a:pt x="8011266" y="536932"/>
                  <a:pt x="8001384" y="504814"/>
                </a:cubicBezTo>
                <a:cubicBezTo>
                  <a:pt x="8001384" y="504814"/>
                  <a:pt x="8006325" y="509755"/>
                  <a:pt x="8008796" y="509755"/>
                </a:cubicBezTo>
                <a:cubicBezTo>
                  <a:pt x="7972047" y="470845"/>
                  <a:pt x="8043113" y="380863"/>
                  <a:pt x="8087935" y="368906"/>
                </a:cubicBezTo>
                <a:close/>
                <a:moveTo>
                  <a:pt x="4493216" y="354112"/>
                </a:moveTo>
                <a:cubicBezTo>
                  <a:pt x="4503099" y="366465"/>
                  <a:pt x="4498158" y="386229"/>
                  <a:pt x="4483334" y="391170"/>
                </a:cubicBezTo>
                <a:cubicBezTo>
                  <a:pt x="4483334" y="376347"/>
                  <a:pt x="4485805" y="363994"/>
                  <a:pt x="4493216" y="354112"/>
                </a:cubicBezTo>
                <a:close/>
                <a:moveTo>
                  <a:pt x="1973276" y="346699"/>
                </a:moveTo>
                <a:cubicBezTo>
                  <a:pt x="1988100" y="344229"/>
                  <a:pt x="1997982" y="356582"/>
                  <a:pt x="2005393" y="368935"/>
                </a:cubicBezTo>
                <a:cubicBezTo>
                  <a:pt x="1995511" y="368935"/>
                  <a:pt x="1975747" y="376347"/>
                  <a:pt x="1968335" y="371406"/>
                </a:cubicBezTo>
                <a:cubicBezTo>
                  <a:pt x="1948570" y="361524"/>
                  <a:pt x="1955982" y="346699"/>
                  <a:pt x="1973276" y="346699"/>
                </a:cubicBezTo>
                <a:close/>
                <a:moveTo>
                  <a:pt x="1597751" y="334346"/>
                </a:moveTo>
                <a:cubicBezTo>
                  <a:pt x="1600221" y="351641"/>
                  <a:pt x="1632338" y="366464"/>
                  <a:pt x="1615044" y="378817"/>
                </a:cubicBezTo>
                <a:cubicBezTo>
                  <a:pt x="1597751" y="391170"/>
                  <a:pt x="1582927" y="354111"/>
                  <a:pt x="1582927" y="349170"/>
                </a:cubicBezTo>
                <a:cubicBezTo>
                  <a:pt x="1585398" y="346699"/>
                  <a:pt x="1592810" y="341758"/>
                  <a:pt x="1597751" y="334346"/>
                </a:cubicBezTo>
                <a:close/>
                <a:moveTo>
                  <a:pt x="1718422" y="324619"/>
                </a:moveTo>
                <a:cubicBezTo>
                  <a:pt x="1724058" y="324465"/>
                  <a:pt x="1728690" y="325082"/>
                  <a:pt x="1731160" y="326935"/>
                </a:cubicBezTo>
                <a:cubicBezTo>
                  <a:pt x="1760808" y="346700"/>
                  <a:pt x="1708925" y="356582"/>
                  <a:pt x="1699044" y="361524"/>
                </a:cubicBezTo>
                <a:cubicBezTo>
                  <a:pt x="1701514" y="361524"/>
                  <a:pt x="1701514" y="363993"/>
                  <a:pt x="1703985" y="363993"/>
                </a:cubicBezTo>
                <a:cubicBezTo>
                  <a:pt x="1699044" y="366464"/>
                  <a:pt x="1694102" y="366464"/>
                  <a:pt x="1686690" y="366464"/>
                </a:cubicBezTo>
                <a:cubicBezTo>
                  <a:pt x="1686690" y="368934"/>
                  <a:pt x="1689161" y="371405"/>
                  <a:pt x="1689161" y="373876"/>
                </a:cubicBezTo>
                <a:cubicBezTo>
                  <a:pt x="1691631" y="371405"/>
                  <a:pt x="1691631" y="371405"/>
                  <a:pt x="1694102" y="368934"/>
                </a:cubicBezTo>
                <a:cubicBezTo>
                  <a:pt x="1694102" y="368934"/>
                  <a:pt x="1694102" y="378817"/>
                  <a:pt x="1691631" y="378817"/>
                </a:cubicBezTo>
                <a:cubicBezTo>
                  <a:pt x="1691631" y="378817"/>
                  <a:pt x="1701514" y="371405"/>
                  <a:pt x="1701514" y="371405"/>
                </a:cubicBezTo>
                <a:cubicBezTo>
                  <a:pt x="1701514" y="373876"/>
                  <a:pt x="1701514" y="376346"/>
                  <a:pt x="1701514" y="378817"/>
                </a:cubicBezTo>
                <a:cubicBezTo>
                  <a:pt x="1701514" y="376346"/>
                  <a:pt x="1706455" y="368934"/>
                  <a:pt x="1706455" y="366464"/>
                </a:cubicBezTo>
                <a:cubicBezTo>
                  <a:pt x="1711396" y="368934"/>
                  <a:pt x="1718807" y="368934"/>
                  <a:pt x="1723749" y="368934"/>
                </a:cubicBezTo>
                <a:cubicBezTo>
                  <a:pt x="1723749" y="408464"/>
                  <a:pt x="1718807" y="410935"/>
                  <a:pt x="1686690" y="418346"/>
                </a:cubicBezTo>
                <a:cubicBezTo>
                  <a:pt x="1666926" y="423287"/>
                  <a:pt x="1649632" y="430699"/>
                  <a:pt x="1634809" y="408464"/>
                </a:cubicBezTo>
                <a:cubicBezTo>
                  <a:pt x="1615045" y="373876"/>
                  <a:pt x="1642221" y="344229"/>
                  <a:pt x="1671867" y="334347"/>
                </a:cubicBezTo>
                <a:cubicBezTo>
                  <a:pt x="1675573" y="332494"/>
                  <a:pt x="1701514" y="325083"/>
                  <a:pt x="1718422" y="324619"/>
                </a:cubicBezTo>
                <a:close/>
                <a:moveTo>
                  <a:pt x="8221262" y="314582"/>
                </a:moveTo>
                <a:cubicBezTo>
                  <a:pt x="8233615" y="314582"/>
                  <a:pt x="8250909" y="314582"/>
                  <a:pt x="8238556" y="336818"/>
                </a:cubicBezTo>
                <a:cubicBezTo>
                  <a:pt x="8228674" y="331877"/>
                  <a:pt x="8218792" y="326936"/>
                  <a:pt x="8206439" y="324465"/>
                </a:cubicBezTo>
                <a:cubicBezTo>
                  <a:pt x="8211380" y="319524"/>
                  <a:pt x="8216321" y="317054"/>
                  <a:pt x="8221262" y="314582"/>
                </a:cubicBezTo>
                <a:close/>
                <a:moveTo>
                  <a:pt x="5708723" y="299759"/>
                </a:moveTo>
                <a:cubicBezTo>
                  <a:pt x="5713664" y="307171"/>
                  <a:pt x="5721075" y="312112"/>
                  <a:pt x="5721075" y="314583"/>
                </a:cubicBezTo>
                <a:cubicBezTo>
                  <a:pt x="5723546" y="326935"/>
                  <a:pt x="5711193" y="326935"/>
                  <a:pt x="5713664" y="334347"/>
                </a:cubicBezTo>
                <a:cubicBezTo>
                  <a:pt x="5716134" y="349170"/>
                  <a:pt x="5733428" y="378817"/>
                  <a:pt x="5748251" y="356582"/>
                </a:cubicBezTo>
                <a:cubicBezTo>
                  <a:pt x="5753192" y="363993"/>
                  <a:pt x="5758133" y="368934"/>
                  <a:pt x="5760604" y="376346"/>
                </a:cubicBezTo>
                <a:cubicBezTo>
                  <a:pt x="5763074" y="376346"/>
                  <a:pt x="5768015" y="376346"/>
                  <a:pt x="5770486" y="383758"/>
                </a:cubicBezTo>
                <a:cubicBezTo>
                  <a:pt x="5738369" y="381287"/>
                  <a:pt x="5740839" y="433170"/>
                  <a:pt x="5718605" y="428228"/>
                </a:cubicBezTo>
                <a:cubicBezTo>
                  <a:pt x="5711193" y="438111"/>
                  <a:pt x="5706252" y="445522"/>
                  <a:pt x="5698840" y="445522"/>
                </a:cubicBezTo>
                <a:cubicBezTo>
                  <a:pt x="5696370" y="430699"/>
                  <a:pt x="5703781" y="418346"/>
                  <a:pt x="5708723" y="405994"/>
                </a:cubicBezTo>
                <a:cubicBezTo>
                  <a:pt x="5698840" y="408464"/>
                  <a:pt x="5706252" y="405994"/>
                  <a:pt x="5701311" y="413405"/>
                </a:cubicBezTo>
                <a:cubicBezTo>
                  <a:pt x="5696370" y="386228"/>
                  <a:pt x="5634606" y="455404"/>
                  <a:pt x="5659312" y="386228"/>
                </a:cubicBezTo>
                <a:cubicBezTo>
                  <a:pt x="5659312" y="378817"/>
                  <a:pt x="5666723" y="361524"/>
                  <a:pt x="5666723" y="356582"/>
                </a:cubicBezTo>
                <a:cubicBezTo>
                  <a:pt x="5666723" y="351641"/>
                  <a:pt x="5649429" y="341759"/>
                  <a:pt x="5649429" y="334347"/>
                </a:cubicBezTo>
                <a:cubicBezTo>
                  <a:pt x="5651900" y="307171"/>
                  <a:pt x="5698840" y="321994"/>
                  <a:pt x="5708723" y="299759"/>
                </a:cubicBezTo>
                <a:close/>
                <a:moveTo>
                  <a:pt x="5664252" y="247877"/>
                </a:moveTo>
                <a:cubicBezTo>
                  <a:pt x="5661782" y="252818"/>
                  <a:pt x="5659311" y="252818"/>
                  <a:pt x="5659311" y="255289"/>
                </a:cubicBezTo>
                <a:cubicBezTo>
                  <a:pt x="5688958" y="245407"/>
                  <a:pt x="5691428" y="262701"/>
                  <a:pt x="5686487" y="279994"/>
                </a:cubicBezTo>
                <a:cubicBezTo>
                  <a:pt x="5679076" y="307170"/>
                  <a:pt x="5671664" y="297288"/>
                  <a:pt x="5654370" y="312111"/>
                </a:cubicBezTo>
                <a:cubicBezTo>
                  <a:pt x="5634606" y="304700"/>
                  <a:pt x="5646959" y="279994"/>
                  <a:pt x="5627194" y="270112"/>
                </a:cubicBezTo>
                <a:cubicBezTo>
                  <a:pt x="5644488" y="265171"/>
                  <a:pt x="5649429" y="255289"/>
                  <a:pt x="5664252" y="247877"/>
                </a:cubicBezTo>
                <a:close/>
                <a:moveTo>
                  <a:pt x="1716877" y="233132"/>
                </a:moveTo>
                <a:cubicBezTo>
                  <a:pt x="1722050" y="234290"/>
                  <a:pt x="1726837" y="237995"/>
                  <a:pt x="1731160" y="245407"/>
                </a:cubicBezTo>
                <a:cubicBezTo>
                  <a:pt x="1743513" y="252819"/>
                  <a:pt x="1760806" y="279995"/>
                  <a:pt x="1741042" y="294818"/>
                </a:cubicBezTo>
                <a:cubicBezTo>
                  <a:pt x="1721277" y="312112"/>
                  <a:pt x="1699043" y="282466"/>
                  <a:pt x="1686690" y="277524"/>
                </a:cubicBezTo>
                <a:cubicBezTo>
                  <a:pt x="1699043" y="309641"/>
                  <a:pt x="1671867" y="294818"/>
                  <a:pt x="1659514" y="282466"/>
                </a:cubicBezTo>
                <a:cubicBezTo>
                  <a:pt x="1652102" y="287407"/>
                  <a:pt x="1647161" y="287407"/>
                  <a:pt x="1644691" y="299759"/>
                </a:cubicBezTo>
                <a:cubicBezTo>
                  <a:pt x="1610103" y="304700"/>
                  <a:pt x="1647161" y="270113"/>
                  <a:pt x="1661985" y="260231"/>
                </a:cubicBezTo>
                <a:cubicBezTo>
                  <a:pt x="1682367" y="249113"/>
                  <a:pt x="1701359" y="229658"/>
                  <a:pt x="1716877" y="233132"/>
                </a:cubicBezTo>
                <a:close/>
                <a:moveTo>
                  <a:pt x="5814956" y="218231"/>
                </a:moveTo>
                <a:cubicBezTo>
                  <a:pt x="5817427" y="223172"/>
                  <a:pt x="5817427" y="225643"/>
                  <a:pt x="5819897" y="230585"/>
                </a:cubicBezTo>
                <a:cubicBezTo>
                  <a:pt x="5834720" y="257761"/>
                  <a:pt x="5805074" y="240467"/>
                  <a:pt x="5814956" y="218231"/>
                </a:cubicBezTo>
                <a:close/>
                <a:moveTo>
                  <a:pt x="5338141" y="208349"/>
                </a:moveTo>
                <a:cubicBezTo>
                  <a:pt x="5357905" y="220702"/>
                  <a:pt x="5355435" y="240466"/>
                  <a:pt x="5362847" y="257760"/>
                </a:cubicBezTo>
                <a:cubicBezTo>
                  <a:pt x="5367788" y="272584"/>
                  <a:pt x="5380141" y="282467"/>
                  <a:pt x="5385082" y="299760"/>
                </a:cubicBezTo>
                <a:cubicBezTo>
                  <a:pt x="5385082" y="304701"/>
                  <a:pt x="5385082" y="307172"/>
                  <a:pt x="5387552" y="309642"/>
                </a:cubicBezTo>
                <a:cubicBezTo>
                  <a:pt x="5362847" y="292349"/>
                  <a:pt x="5338141" y="242937"/>
                  <a:pt x="5338141" y="208349"/>
                </a:cubicBezTo>
                <a:close/>
                <a:moveTo>
                  <a:pt x="2114089" y="203408"/>
                </a:moveTo>
                <a:cubicBezTo>
                  <a:pt x="2133854" y="208349"/>
                  <a:pt x="2161030" y="237996"/>
                  <a:pt x="2153619" y="257760"/>
                </a:cubicBezTo>
                <a:cubicBezTo>
                  <a:pt x="2173382" y="252820"/>
                  <a:pt x="2188206" y="267642"/>
                  <a:pt x="2190676" y="289877"/>
                </a:cubicBezTo>
                <a:cubicBezTo>
                  <a:pt x="2183264" y="299759"/>
                  <a:pt x="2180795" y="312113"/>
                  <a:pt x="2188206" y="319525"/>
                </a:cubicBezTo>
                <a:cubicBezTo>
                  <a:pt x="2195617" y="321995"/>
                  <a:pt x="2195617" y="334348"/>
                  <a:pt x="2188206" y="346700"/>
                </a:cubicBezTo>
                <a:cubicBezTo>
                  <a:pt x="2173382" y="339289"/>
                  <a:pt x="2161030" y="363994"/>
                  <a:pt x="2146206" y="346700"/>
                </a:cubicBezTo>
                <a:cubicBezTo>
                  <a:pt x="2143736" y="351642"/>
                  <a:pt x="2141265" y="354112"/>
                  <a:pt x="2138795" y="356583"/>
                </a:cubicBezTo>
                <a:cubicBezTo>
                  <a:pt x="2138795" y="359053"/>
                  <a:pt x="2146206" y="368935"/>
                  <a:pt x="2133854" y="368935"/>
                </a:cubicBezTo>
                <a:cubicBezTo>
                  <a:pt x="2114089" y="368935"/>
                  <a:pt x="2131384" y="356583"/>
                  <a:pt x="2126442" y="349171"/>
                </a:cubicBezTo>
                <a:cubicBezTo>
                  <a:pt x="2104207" y="317054"/>
                  <a:pt x="2104207" y="329407"/>
                  <a:pt x="2136324" y="317054"/>
                </a:cubicBezTo>
                <a:cubicBezTo>
                  <a:pt x="2131384" y="307172"/>
                  <a:pt x="2121501" y="309641"/>
                  <a:pt x="2114089" y="302230"/>
                </a:cubicBezTo>
                <a:cubicBezTo>
                  <a:pt x="2106678" y="297289"/>
                  <a:pt x="2104207" y="292348"/>
                  <a:pt x="2104207" y="292348"/>
                </a:cubicBezTo>
                <a:cubicBezTo>
                  <a:pt x="2099266" y="287407"/>
                  <a:pt x="2099266" y="282465"/>
                  <a:pt x="2096796" y="272583"/>
                </a:cubicBezTo>
                <a:cubicBezTo>
                  <a:pt x="2094325" y="267642"/>
                  <a:pt x="2089384" y="267642"/>
                  <a:pt x="2089384" y="260231"/>
                </a:cubicBezTo>
                <a:cubicBezTo>
                  <a:pt x="2086913" y="247878"/>
                  <a:pt x="2094325" y="252820"/>
                  <a:pt x="2094325" y="245407"/>
                </a:cubicBezTo>
                <a:cubicBezTo>
                  <a:pt x="2089384" y="225643"/>
                  <a:pt x="2077031" y="195997"/>
                  <a:pt x="2114089" y="203408"/>
                </a:cubicBezTo>
                <a:close/>
                <a:moveTo>
                  <a:pt x="5876720" y="200011"/>
                </a:moveTo>
                <a:cubicBezTo>
                  <a:pt x="5882896" y="200320"/>
                  <a:pt x="5890308" y="204643"/>
                  <a:pt x="5901425" y="208350"/>
                </a:cubicBezTo>
                <a:cubicBezTo>
                  <a:pt x="5918719" y="218232"/>
                  <a:pt x="5881660" y="208350"/>
                  <a:pt x="5884131" y="205878"/>
                </a:cubicBezTo>
                <a:cubicBezTo>
                  <a:pt x="5874249" y="208350"/>
                  <a:pt x="5864366" y="215762"/>
                  <a:pt x="5854484" y="218232"/>
                </a:cubicBezTo>
                <a:cubicBezTo>
                  <a:pt x="5854484" y="215762"/>
                  <a:pt x="5854484" y="213290"/>
                  <a:pt x="5854484" y="210820"/>
                </a:cubicBezTo>
                <a:cubicBezTo>
                  <a:pt x="5856955" y="213290"/>
                  <a:pt x="5856955" y="213290"/>
                  <a:pt x="5859425" y="215762"/>
                </a:cubicBezTo>
                <a:cubicBezTo>
                  <a:pt x="5865602" y="203409"/>
                  <a:pt x="5870543" y="199703"/>
                  <a:pt x="5876720" y="200011"/>
                </a:cubicBezTo>
                <a:close/>
                <a:moveTo>
                  <a:pt x="4493216" y="158939"/>
                </a:moveTo>
                <a:cubicBezTo>
                  <a:pt x="4503099" y="168821"/>
                  <a:pt x="4498158" y="186115"/>
                  <a:pt x="4485805" y="191056"/>
                </a:cubicBezTo>
                <a:cubicBezTo>
                  <a:pt x="4483334" y="178704"/>
                  <a:pt x="4485805" y="168821"/>
                  <a:pt x="4493216" y="158939"/>
                </a:cubicBezTo>
                <a:close/>
                <a:moveTo>
                  <a:pt x="1916099" y="132574"/>
                </a:moveTo>
                <a:cubicBezTo>
                  <a:pt x="1919379" y="133925"/>
                  <a:pt x="1921387" y="137322"/>
                  <a:pt x="1921387" y="144116"/>
                </a:cubicBezTo>
                <a:cubicBezTo>
                  <a:pt x="1951034" y="131763"/>
                  <a:pt x="1931269" y="176233"/>
                  <a:pt x="1943622" y="191056"/>
                </a:cubicBezTo>
                <a:cubicBezTo>
                  <a:pt x="1943622" y="158939"/>
                  <a:pt x="1973269" y="139174"/>
                  <a:pt x="1980680" y="178703"/>
                </a:cubicBezTo>
                <a:cubicBezTo>
                  <a:pt x="1983151" y="176233"/>
                  <a:pt x="1983151" y="176233"/>
                  <a:pt x="1985621" y="171291"/>
                </a:cubicBezTo>
                <a:cubicBezTo>
                  <a:pt x="1993033" y="183644"/>
                  <a:pt x="1985621" y="195997"/>
                  <a:pt x="1993033" y="208350"/>
                </a:cubicBezTo>
                <a:cubicBezTo>
                  <a:pt x="2015268" y="176233"/>
                  <a:pt x="2027621" y="228114"/>
                  <a:pt x="2037503" y="237996"/>
                </a:cubicBezTo>
                <a:cubicBezTo>
                  <a:pt x="2044914" y="240467"/>
                  <a:pt x="2032562" y="279995"/>
                  <a:pt x="2044914" y="297289"/>
                </a:cubicBezTo>
                <a:cubicBezTo>
                  <a:pt x="2067149" y="336818"/>
                  <a:pt x="2062208" y="349170"/>
                  <a:pt x="2035032" y="361523"/>
                </a:cubicBezTo>
                <a:cubicBezTo>
                  <a:pt x="2010327" y="349170"/>
                  <a:pt x="2015268" y="321994"/>
                  <a:pt x="2002915" y="299760"/>
                </a:cubicBezTo>
                <a:cubicBezTo>
                  <a:pt x="1993033" y="302230"/>
                  <a:pt x="1951034" y="297289"/>
                  <a:pt x="1951034" y="277525"/>
                </a:cubicBezTo>
                <a:cubicBezTo>
                  <a:pt x="1928799" y="282466"/>
                  <a:pt x="1916446" y="312112"/>
                  <a:pt x="1894211" y="282466"/>
                </a:cubicBezTo>
                <a:cubicBezTo>
                  <a:pt x="1859624" y="235525"/>
                  <a:pt x="1928799" y="267643"/>
                  <a:pt x="1933740" y="245408"/>
                </a:cubicBezTo>
                <a:cubicBezTo>
                  <a:pt x="1928799" y="245408"/>
                  <a:pt x="1921387" y="242937"/>
                  <a:pt x="1916446" y="242937"/>
                </a:cubicBezTo>
                <a:cubicBezTo>
                  <a:pt x="1923858" y="237996"/>
                  <a:pt x="1926328" y="228114"/>
                  <a:pt x="1931269" y="220702"/>
                </a:cubicBezTo>
                <a:cubicBezTo>
                  <a:pt x="1928799" y="223173"/>
                  <a:pt x="1923858" y="223173"/>
                  <a:pt x="1921387" y="225643"/>
                </a:cubicBezTo>
                <a:cubicBezTo>
                  <a:pt x="1923858" y="225643"/>
                  <a:pt x="1921387" y="218232"/>
                  <a:pt x="1918917" y="218232"/>
                </a:cubicBezTo>
                <a:cubicBezTo>
                  <a:pt x="1918917" y="220702"/>
                  <a:pt x="1916446" y="223173"/>
                  <a:pt x="1916446" y="225643"/>
                </a:cubicBezTo>
                <a:cubicBezTo>
                  <a:pt x="1906564" y="215761"/>
                  <a:pt x="1923858" y="200938"/>
                  <a:pt x="1913976" y="193526"/>
                </a:cubicBezTo>
                <a:cubicBezTo>
                  <a:pt x="1904094" y="186115"/>
                  <a:pt x="1891741" y="213291"/>
                  <a:pt x="1886800" y="218232"/>
                </a:cubicBezTo>
                <a:cubicBezTo>
                  <a:pt x="1886800" y="208350"/>
                  <a:pt x="1891741" y="195997"/>
                  <a:pt x="1894211" y="183644"/>
                </a:cubicBezTo>
                <a:cubicBezTo>
                  <a:pt x="1862094" y="198467"/>
                  <a:pt x="1859624" y="163880"/>
                  <a:pt x="1871977" y="139174"/>
                </a:cubicBezTo>
                <a:cubicBezTo>
                  <a:pt x="1884946" y="142881"/>
                  <a:pt x="1906255" y="128521"/>
                  <a:pt x="1916099" y="132574"/>
                </a:cubicBezTo>
                <a:close/>
                <a:moveTo>
                  <a:pt x="8082294" y="126821"/>
                </a:moveTo>
                <a:cubicBezTo>
                  <a:pt x="8088470" y="123116"/>
                  <a:pt x="8095264" y="126821"/>
                  <a:pt x="8095264" y="141644"/>
                </a:cubicBezTo>
                <a:cubicBezTo>
                  <a:pt x="8095264" y="139174"/>
                  <a:pt x="8097734" y="136703"/>
                  <a:pt x="8100205" y="134233"/>
                </a:cubicBezTo>
                <a:cubicBezTo>
                  <a:pt x="8107617" y="149056"/>
                  <a:pt x="8095264" y="171291"/>
                  <a:pt x="8097734" y="188585"/>
                </a:cubicBezTo>
                <a:cubicBezTo>
                  <a:pt x="8105146" y="181173"/>
                  <a:pt x="8110087" y="168820"/>
                  <a:pt x="8110087" y="158938"/>
                </a:cubicBezTo>
                <a:cubicBezTo>
                  <a:pt x="8112558" y="163879"/>
                  <a:pt x="8117499" y="168820"/>
                  <a:pt x="8119970" y="176232"/>
                </a:cubicBezTo>
                <a:cubicBezTo>
                  <a:pt x="8122440" y="171291"/>
                  <a:pt x="8124910" y="166350"/>
                  <a:pt x="8124910" y="161409"/>
                </a:cubicBezTo>
                <a:cubicBezTo>
                  <a:pt x="8132323" y="171291"/>
                  <a:pt x="8129852" y="183643"/>
                  <a:pt x="8137263" y="193526"/>
                </a:cubicBezTo>
                <a:cubicBezTo>
                  <a:pt x="8137263" y="186114"/>
                  <a:pt x="8137263" y="188585"/>
                  <a:pt x="8142205" y="181173"/>
                </a:cubicBezTo>
                <a:cubicBezTo>
                  <a:pt x="8144675" y="218232"/>
                  <a:pt x="8186674" y="230585"/>
                  <a:pt x="8174321" y="272584"/>
                </a:cubicBezTo>
                <a:cubicBezTo>
                  <a:pt x="8164439" y="299760"/>
                  <a:pt x="8134792" y="307171"/>
                  <a:pt x="8107617" y="312112"/>
                </a:cubicBezTo>
                <a:cubicBezTo>
                  <a:pt x="8092794" y="314583"/>
                  <a:pt x="8080441" y="312112"/>
                  <a:pt x="8063147" y="314583"/>
                </a:cubicBezTo>
                <a:cubicBezTo>
                  <a:pt x="8038442" y="319524"/>
                  <a:pt x="8050794" y="321995"/>
                  <a:pt x="8033501" y="331877"/>
                </a:cubicBezTo>
                <a:cubicBezTo>
                  <a:pt x="8018677" y="341759"/>
                  <a:pt x="8011265" y="351641"/>
                  <a:pt x="7993972" y="349171"/>
                </a:cubicBezTo>
                <a:cubicBezTo>
                  <a:pt x="7993972" y="344229"/>
                  <a:pt x="7996443" y="336818"/>
                  <a:pt x="7996443" y="334347"/>
                </a:cubicBezTo>
                <a:cubicBezTo>
                  <a:pt x="7993972" y="334347"/>
                  <a:pt x="7991501" y="336818"/>
                  <a:pt x="7991501" y="336818"/>
                </a:cubicBezTo>
                <a:cubicBezTo>
                  <a:pt x="7993972" y="314583"/>
                  <a:pt x="8013736" y="297289"/>
                  <a:pt x="8011265" y="277525"/>
                </a:cubicBezTo>
                <a:cubicBezTo>
                  <a:pt x="8021148" y="262701"/>
                  <a:pt x="8021148" y="240467"/>
                  <a:pt x="8028559" y="223172"/>
                </a:cubicBezTo>
                <a:cubicBezTo>
                  <a:pt x="8033501" y="228113"/>
                  <a:pt x="8040912" y="228113"/>
                  <a:pt x="8043383" y="233054"/>
                </a:cubicBezTo>
                <a:cubicBezTo>
                  <a:pt x="8031030" y="220702"/>
                  <a:pt x="8031030" y="195997"/>
                  <a:pt x="8045854" y="188585"/>
                </a:cubicBezTo>
                <a:cubicBezTo>
                  <a:pt x="8043383" y="176232"/>
                  <a:pt x="8040912" y="183643"/>
                  <a:pt x="8050794" y="173761"/>
                </a:cubicBezTo>
                <a:cubicBezTo>
                  <a:pt x="8050794" y="161409"/>
                  <a:pt x="8058206" y="149056"/>
                  <a:pt x="8060676" y="136703"/>
                </a:cubicBezTo>
                <a:cubicBezTo>
                  <a:pt x="8063147" y="151526"/>
                  <a:pt x="8065618" y="149056"/>
                  <a:pt x="8073029" y="156468"/>
                </a:cubicBezTo>
                <a:cubicBezTo>
                  <a:pt x="8070558" y="141644"/>
                  <a:pt x="8076117" y="130527"/>
                  <a:pt x="8082294" y="126821"/>
                </a:cubicBezTo>
                <a:close/>
                <a:moveTo>
                  <a:pt x="2491465" y="35720"/>
                </a:moveTo>
                <a:cubicBezTo>
                  <a:pt x="2509994" y="35411"/>
                  <a:pt x="2527906" y="36646"/>
                  <a:pt x="2539023" y="42823"/>
                </a:cubicBezTo>
                <a:cubicBezTo>
                  <a:pt x="2556316" y="52705"/>
                  <a:pt x="2571141" y="97175"/>
                  <a:pt x="2571141" y="114469"/>
                </a:cubicBezTo>
                <a:cubicBezTo>
                  <a:pt x="2583493" y="107057"/>
                  <a:pt x="2593375" y="111998"/>
                  <a:pt x="2603258" y="121880"/>
                </a:cubicBezTo>
                <a:cubicBezTo>
                  <a:pt x="2603258" y="107057"/>
                  <a:pt x="2623022" y="107057"/>
                  <a:pt x="2627963" y="97175"/>
                </a:cubicBezTo>
                <a:cubicBezTo>
                  <a:pt x="2598316" y="111998"/>
                  <a:pt x="2556316" y="84822"/>
                  <a:pt x="2581023" y="55176"/>
                </a:cubicBezTo>
                <a:cubicBezTo>
                  <a:pt x="2573611" y="52705"/>
                  <a:pt x="2566199" y="45293"/>
                  <a:pt x="2556316" y="40352"/>
                </a:cubicBezTo>
                <a:cubicBezTo>
                  <a:pt x="2672433" y="40352"/>
                  <a:pt x="2786078" y="40352"/>
                  <a:pt x="2902193" y="40352"/>
                </a:cubicBezTo>
                <a:cubicBezTo>
                  <a:pt x="2892312" y="52705"/>
                  <a:pt x="2879958" y="57646"/>
                  <a:pt x="2875017" y="72469"/>
                </a:cubicBezTo>
                <a:cubicBezTo>
                  <a:pt x="2882430" y="69999"/>
                  <a:pt x="2884900" y="72469"/>
                  <a:pt x="2889841" y="72469"/>
                </a:cubicBezTo>
                <a:cubicBezTo>
                  <a:pt x="2867606" y="149056"/>
                  <a:pt x="2803371" y="55176"/>
                  <a:pt x="2786078" y="84822"/>
                </a:cubicBezTo>
                <a:cubicBezTo>
                  <a:pt x="2828077" y="82352"/>
                  <a:pt x="2828077" y="134233"/>
                  <a:pt x="2808312" y="121880"/>
                </a:cubicBezTo>
                <a:cubicBezTo>
                  <a:pt x="2805842" y="134233"/>
                  <a:pt x="2793489" y="144115"/>
                  <a:pt x="2776195" y="134233"/>
                </a:cubicBezTo>
                <a:cubicBezTo>
                  <a:pt x="2781136" y="166350"/>
                  <a:pt x="2729255" y="126821"/>
                  <a:pt x="2711961" y="129292"/>
                </a:cubicBezTo>
                <a:cubicBezTo>
                  <a:pt x="2716902" y="136703"/>
                  <a:pt x="2756431" y="141645"/>
                  <a:pt x="2749020" y="153997"/>
                </a:cubicBezTo>
                <a:cubicBezTo>
                  <a:pt x="2741608" y="168820"/>
                  <a:pt x="2709491" y="146586"/>
                  <a:pt x="2707020" y="141645"/>
                </a:cubicBezTo>
                <a:cubicBezTo>
                  <a:pt x="2709491" y="149056"/>
                  <a:pt x="2709491" y="151527"/>
                  <a:pt x="2711961" y="158938"/>
                </a:cubicBezTo>
                <a:cubicBezTo>
                  <a:pt x="2704550" y="156468"/>
                  <a:pt x="2697138" y="158938"/>
                  <a:pt x="2689727" y="158938"/>
                </a:cubicBezTo>
                <a:cubicBezTo>
                  <a:pt x="2697138" y="161409"/>
                  <a:pt x="2699609" y="163879"/>
                  <a:pt x="2707020" y="166350"/>
                </a:cubicBezTo>
                <a:cubicBezTo>
                  <a:pt x="2709491" y="163879"/>
                  <a:pt x="2702079" y="176232"/>
                  <a:pt x="2702079" y="173762"/>
                </a:cubicBezTo>
                <a:cubicBezTo>
                  <a:pt x="2719373" y="171291"/>
                  <a:pt x="2773725" y="158938"/>
                  <a:pt x="2788548" y="168820"/>
                </a:cubicBezTo>
                <a:cubicBezTo>
                  <a:pt x="2788548" y="168820"/>
                  <a:pt x="2798430" y="200937"/>
                  <a:pt x="2791019" y="205879"/>
                </a:cubicBezTo>
                <a:cubicBezTo>
                  <a:pt x="2763843" y="223172"/>
                  <a:pt x="2761372" y="186114"/>
                  <a:pt x="2753961" y="183644"/>
                </a:cubicBezTo>
                <a:cubicBezTo>
                  <a:pt x="2734196" y="176232"/>
                  <a:pt x="2716902" y="181173"/>
                  <a:pt x="2694668" y="183644"/>
                </a:cubicBezTo>
                <a:cubicBezTo>
                  <a:pt x="2711961" y="191055"/>
                  <a:pt x="2736667" y="181173"/>
                  <a:pt x="2746549" y="198467"/>
                </a:cubicBezTo>
                <a:cubicBezTo>
                  <a:pt x="2726785" y="195996"/>
                  <a:pt x="2711961" y="205879"/>
                  <a:pt x="2694668" y="200937"/>
                </a:cubicBezTo>
                <a:cubicBezTo>
                  <a:pt x="2697138" y="205879"/>
                  <a:pt x="2697138" y="203408"/>
                  <a:pt x="2702079" y="205879"/>
                </a:cubicBezTo>
                <a:cubicBezTo>
                  <a:pt x="2702079" y="210820"/>
                  <a:pt x="2699609" y="215761"/>
                  <a:pt x="2697138" y="220702"/>
                </a:cubicBezTo>
                <a:cubicBezTo>
                  <a:pt x="2714432" y="203408"/>
                  <a:pt x="2781136" y="200937"/>
                  <a:pt x="2744078" y="225643"/>
                </a:cubicBezTo>
                <a:cubicBezTo>
                  <a:pt x="2788548" y="213290"/>
                  <a:pt x="2781136" y="245407"/>
                  <a:pt x="2791019" y="270113"/>
                </a:cubicBezTo>
                <a:cubicBezTo>
                  <a:pt x="2776195" y="287406"/>
                  <a:pt x="2758903" y="279995"/>
                  <a:pt x="2739137" y="287406"/>
                </a:cubicBezTo>
                <a:cubicBezTo>
                  <a:pt x="2753961" y="292347"/>
                  <a:pt x="2778666" y="297288"/>
                  <a:pt x="2778666" y="314582"/>
                </a:cubicBezTo>
                <a:cubicBezTo>
                  <a:pt x="2778666" y="341758"/>
                  <a:pt x="2734196" y="321994"/>
                  <a:pt x="2721843" y="334347"/>
                </a:cubicBezTo>
                <a:cubicBezTo>
                  <a:pt x="2736667" y="336817"/>
                  <a:pt x="2749020" y="341758"/>
                  <a:pt x="2763843" y="344229"/>
                </a:cubicBezTo>
                <a:cubicBezTo>
                  <a:pt x="2761372" y="351640"/>
                  <a:pt x="2756431" y="363993"/>
                  <a:pt x="2751490" y="368934"/>
                </a:cubicBezTo>
                <a:cubicBezTo>
                  <a:pt x="2749020" y="363993"/>
                  <a:pt x="2704550" y="373875"/>
                  <a:pt x="2684785" y="366464"/>
                </a:cubicBezTo>
                <a:cubicBezTo>
                  <a:pt x="2687256" y="398581"/>
                  <a:pt x="2719373" y="443050"/>
                  <a:pt x="2669962" y="460344"/>
                </a:cubicBezTo>
                <a:cubicBezTo>
                  <a:pt x="2672433" y="460344"/>
                  <a:pt x="2662551" y="450462"/>
                  <a:pt x="2665021" y="452933"/>
                </a:cubicBezTo>
                <a:cubicBezTo>
                  <a:pt x="2645257" y="477638"/>
                  <a:pt x="2603258" y="455403"/>
                  <a:pt x="2585964" y="433168"/>
                </a:cubicBezTo>
                <a:cubicBezTo>
                  <a:pt x="2593375" y="450462"/>
                  <a:pt x="2603258" y="465285"/>
                  <a:pt x="2573611" y="462815"/>
                </a:cubicBezTo>
                <a:cubicBezTo>
                  <a:pt x="2576082" y="467756"/>
                  <a:pt x="2578551" y="480108"/>
                  <a:pt x="2581023" y="485050"/>
                </a:cubicBezTo>
                <a:cubicBezTo>
                  <a:pt x="2593375" y="460344"/>
                  <a:pt x="2647727" y="457874"/>
                  <a:pt x="2625493" y="485050"/>
                </a:cubicBezTo>
                <a:cubicBezTo>
                  <a:pt x="2652668" y="452933"/>
                  <a:pt x="2682315" y="482579"/>
                  <a:pt x="2652668" y="499873"/>
                </a:cubicBezTo>
                <a:cubicBezTo>
                  <a:pt x="2669962" y="536931"/>
                  <a:pt x="2674903" y="487520"/>
                  <a:pt x="2692197" y="502343"/>
                </a:cubicBezTo>
                <a:cubicBezTo>
                  <a:pt x="2714432" y="522108"/>
                  <a:pt x="2677374" y="554225"/>
                  <a:pt x="2667492" y="566577"/>
                </a:cubicBezTo>
                <a:cubicBezTo>
                  <a:pt x="2667492" y="559166"/>
                  <a:pt x="2665021" y="554225"/>
                  <a:pt x="2665021" y="549284"/>
                </a:cubicBezTo>
                <a:cubicBezTo>
                  <a:pt x="2645257" y="581401"/>
                  <a:pt x="2635375" y="586342"/>
                  <a:pt x="2603258" y="601165"/>
                </a:cubicBezTo>
                <a:cubicBezTo>
                  <a:pt x="2603258" y="581401"/>
                  <a:pt x="2608199" y="573989"/>
                  <a:pt x="2595846" y="559166"/>
                </a:cubicBezTo>
                <a:cubicBezTo>
                  <a:pt x="2600787" y="564107"/>
                  <a:pt x="2573611" y="554225"/>
                  <a:pt x="2573611" y="554225"/>
                </a:cubicBezTo>
                <a:cubicBezTo>
                  <a:pt x="2571141" y="551754"/>
                  <a:pt x="2568670" y="536931"/>
                  <a:pt x="2558788" y="534460"/>
                </a:cubicBezTo>
                <a:cubicBezTo>
                  <a:pt x="2568670" y="544342"/>
                  <a:pt x="2576082" y="578930"/>
                  <a:pt x="2551376" y="573989"/>
                </a:cubicBezTo>
                <a:cubicBezTo>
                  <a:pt x="2543964" y="571518"/>
                  <a:pt x="2539023" y="561636"/>
                  <a:pt x="2535626" y="551136"/>
                </a:cubicBezTo>
                <a:lnTo>
                  <a:pt x="2535006" y="548787"/>
                </a:lnTo>
                <a:lnTo>
                  <a:pt x="2535009" y="548781"/>
                </a:lnTo>
                <a:cubicBezTo>
                  <a:pt x="2535162" y="542181"/>
                  <a:pt x="2533464" y="533842"/>
                  <a:pt x="2529140" y="524578"/>
                </a:cubicBezTo>
                <a:cubicBezTo>
                  <a:pt x="2529758" y="527049"/>
                  <a:pt x="2530530" y="531063"/>
                  <a:pt x="2531573" y="535773"/>
                </a:cubicBezTo>
                <a:lnTo>
                  <a:pt x="2535006" y="548787"/>
                </a:lnTo>
                <a:lnTo>
                  <a:pt x="2529759" y="562562"/>
                </a:lnTo>
                <a:cubicBezTo>
                  <a:pt x="2523582" y="567195"/>
                  <a:pt x="2513082" y="561636"/>
                  <a:pt x="2504435" y="539401"/>
                </a:cubicBezTo>
                <a:cubicBezTo>
                  <a:pt x="2509376" y="561636"/>
                  <a:pt x="2487141" y="578930"/>
                  <a:pt x="2479731" y="549284"/>
                </a:cubicBezTo>
                <a:cubicBezTo>
                  <a:pt x="2479731" y="561636"/>
                  <a:pt x="2487141" y="573989"/>
                  <a:pt x="2497024" y="583871"/>
                </a:cubicBezTo>
                <a:cubicBezTo>
                  <a:pt x="2476642" y="591282"/>
                  <a:pt x="2453480" y="583408"/>
                  <a:pt x="2442131" y="565458"/>
                </a:cubicBezTo>
                <a:lnTo>
                  <a:pt x="2441666" y="564029"/>
                </a:lnTo>
                <a:lnTo>
                  <a:pt x="2430320" y="559166"/>
                </a:lnTo>
                <a:lnTo>
                  <a:pt x="2430320" y="559162"/>
                </a:lnTo>
                <a:lnTo>
                  <a:pt x="2425378" y="573989"/>
                </a:lnTo>
                <a:cubicBezTo>
                  <a:pt x="2413026" y="569048"/>
                  <a:pt x="2405613" y="561636"/>
                  <a:pt x="2403143" y="549284"/>
                </a:cubicBezTo>
                <a:cubicBezTo>
                  <a:pt x="2408084" y="569048"/>
                  <a:pt x="2403143" y="573989"/>
                  <a:pt x="2390791" y="569048"/>
                </a:cubicBezTo>
                <a:cubicBezTo>
                  <a:pt x="2373496" y="559166"/>
                  <a:pt x="2378437" y="539401"/>
                  <a:pt x="2375967" y="517167"/>
                </a:cubicBezTo>
                <a:cubicBezTo>
                  <a:pt x="2371026" y="531990"/>
                  <a:pt x="2380908" y="546813"/>
                  <a:pt x="2373496" y="564107"/>
                </a:cubicBezTo>
                <a:cubicBezTo>
                  <a:pt x="2373496" y="556695"/>
                  <a:pt x="2371026" y="551754"/>
                  <a:pt x="2371026" y="546813"/>
                </a:cubicBezTo>
                <a:cubicBezTo>
                  <a:pt x="2366085" y="576460"/>
                  <a:pt x="2353732" y="556695"/>
                  <a:pt x="2351261" y="536931"/>
                </a:cubicBezTo>
                <a:cubicBezTo>
                  <a:pt x="2351261" y="512225"/>
                  <a:pt x="2358673" y="502343"/>
                  <a:pt x="2375967" y="489991"/>
                </a:cubicBezTo>
                <a:cubicBezTo>
                  <a:pt x="2395731" y="475167"/>
                  <a:pt x="2395731" y="472697"/>
                  <a:pt x="2415496" y="475167"/>
                </a:cubicBezTo>
                <a:cubicBezTo>
                  <a:pt x="2417966" y="462815"/>
                  <a:pt x="2417966" y="462815"/>
                  <a:pt x="2430319" y="470226"/>
                </a:cubicBezTo>
                <a:cubicBezTo>
                  <a:pt x="2430319" y="465285"/>
                  <a:pt x="2430319" y="465285"/>
                  <a:pt x="2432789" y="462815"/>
                </a:cubicBezTo>
                <a:cubicBezTo>
                  <a:pt x="2430319" y="460344"/>
                  <a:pt x="2422907" y="460344"/>
                  <a:pt x="2420437" y="460344"/>
                </a:cubicBezTo>
                <a:cubicBezTo>
                  <a:pt x="2420437" y="452933"/>
                  <a:pt x="2422907" y="452933"/>
                  <a:pt x="2425378" y="447991"/>
                </a:cubicBezTo>
                <a:cubicBezTo>
                  <a:pt x="2425378" y="447991"/>
                  <a:pt x="2417966" y="447991"/>
                  <a:pt x="2417966" y="445521"/>
                </a:cubicBezTo>
                <a:cubicBezTo>
                  <a:pt x="2422907" y="440580"/>
                  <a:pt x="2425378" y="440580"/>
                  <a:pt x="2427848" y="435639"/>
                </a:cubicBezTo>
                <a:cubicBezTo>
                  <a:pt x="2403143" y="447991"/>
                  <a:pt x="2378437" y="391169"/>
                  <a:pt x="2388319" y="373875"/>
                </a:cubicBezTo>
                <a:cubicBezTo>
                  <a:pt x="2415496" y="326935"/>
                  <a:pt x="2462437" y="393640"/>
                  <a:pt x="2464906" y="423286"/>
                </a:cubicBezTo>
                <a:cubicBezTo>
                  <a:pt x="2477259" y="425757"/>
                  <a:pt x="2494553" y="433168"/>
                  <a:pt x="2504435" y="440580"/>
                </a:cubicBezTo>
                <a:cubicBezTo>
                  <a:pt x="2504435" y="435639"/>
                  <a:pt x="2504435" y="433168"/>
                  <a:pt x="2501966" y="428227"/>
                </a:cubicBezTo>
                <a:cubicBezTo>
                  <a:pt x="2514317" y="425757"/>
                  <a:pt x="2524200" y="428227"/>
                  <a:pt x="2534081" y="430698"/>
                </a:cubicBezTo>
                <a:cubicBezTo>
                  <a:pt x="2530994" y="427610"/>
                  <a:pt x="2530839" y="421433"/>
                  <a:pt x="2532499" y="413636"/>
                </a:cubicBezTo>
                <a:lnTo>
                  <a:pt x="2537436" y="399420"/>
                </a:lnTo>
                <a:lnTo>
                  <a:pt x="2545354" y="384799"/>
                </a:lnTo>
                <a:lnTo>
                  <a:pt x="2547407" y="375316"/>
                </a:lnTo>
                <a:lnTo>
                  <a:pt x="2555275" y="359129"/>
                </a:lnTo>
                <a:cubicBezTo>
                  <a:pt x="2559714" y="350714"/>
                  <a:pt x="2563729" y="343611"/>
                  <a:pt x="2566199" y="339288"/>
                </a:cubicBezTo>
                <a:cubicBezTo>
                  <a:pt x="2555082" y="341758"/>
                  <a:pt x="2551994" y="352876"/>
                  <a:pt x="2549523" y="365537"/>
                </a:cubicBezTo>
                <a:lnTo>
                  <a:pt x="2547407" y="375316"/>
                </a:lnTo>
                <a:lnTo>
                  <a:pt x="2541803" y="386845"/>
                </a:lnTo>
                <a:lnTo>
                  <a:pt x="2537436" y="399420"/>
                </a:lnTo>
                <a:lnTo>
                  <a:pt x="2536552" y="401051"/>
                </a:lnTo>
                <a:cubicBezTo>
                  <a:pt x="2511848" y="423286"/>
                  <a:pt x="2484672" y="410933"/>
                  <a:pt x="2497024" y="378816"/>
                </a:cubicBezTo>
                <a:cubicBezTo>
                  <a:pt x="2497024" y="386228"/>
                  <a:pt x="2492083" y="391169"/>
                  <a:pt x="2489613" y="398581"/>
                </a:cubicBezTo>
                <a:cubicBezTo>
                  <a:pt x="2477259" y="391169"/>
                  <a:pt x="2474789" y="381287"/>
                  <a:pt x="2484672" y="368934"/>
                </a:cubicBezTo>
                <a:cubicBezTo>
                  <a:pt x="2482200" y="368934"/>
                  <a:pt x="2477259" y="371405"/>
                  <a:pt x="2474789" y="371405"/>
                </a:cubicBezTo>
                <a:cubicBezTo>
                  <a:pt x="2482200" y="361523"/>
                  <a:pt x="2477259" y="363993"/>
                  <a:pt x="2487141" y="363993"/>
                </a:cubicBezTo>
                <a:cubicBezTo>
                  <a:pt x="2489613" y="363993"/>
                  <a:pt x="2494553" y="356581"/>
                  <a:pt x="2494553" y="356581"/>
                </a:cubicBezTo>
                <a:cubicBezTo>
                  <a:pt x="2455024" y="371405"/>
                  <a:pt x="2462437" y="339288"/>
                  <a:pt x="2489613" y="341758"/>
                </a:cubicBezTo>
                <a:cubicBezTo>
                  <a:pt x="2467377" y="324464"/>
                  <a:pt x="2509376" y="329406"/>
                  <a:pt x="2514317" y="321994"/>
                </a:cubicBezTo>
                <a:cubicBezTo>
                  <a:pt x="2506907" y="321994"/>
                  <a:pt x="2501966" y="317053"/>
                  <a:pt x="2489613" y="319523"/>
                </a:cubicBezTo>
                <a:cubicBezTo>
                  <a:pt x="2489613" y="307171"/>
                  <a:pt x="2489613" y="302230"/>
                  <a:pt x="2497024" y="292347"/>
                </a:cubicBezTo>
                <a:cubicBezTo>
                  <a:pt x="2484672" y="289877"/>
                  <a:pt x="2489613" y="272583"/>
                  <a:pt x="2494553" y="257760"/>
                </a:cubicBezTo>
                <a:cubicBezTo>
                  <a:pt x="2487141" y="277524"/>
                  <a:pt x="2482200" y="321994"/>
                  <a:pt x="2467377" y="329406"/>
                </a:cubicBezTo>
                <a:cubicBezTo>
                  <a:pt x="2432789" y="349170"/>
                  <a:pt x="2455024" y="307171"/>
                  <a:pt x="2457496" y="292347"/>
                </a:cubicBezTo>
                <a:cubicBezTo>
                  <a:pt x="2450083" y="304700"/>
                  <a:pt x="2442672" y="321994"/>
                  <a:pt x="2430319" y="326935"/>
                </a:cubicBezTo>
                <a:cubicBezTo>
                  <a:pt x="2413026" y="334347"/>
                  <a:pt x="2400672" y="324464"/>
                  <a:pt x="2420437" y="317053"/>
                </a:cubicBezTo>
                <a:cubicBezTo>
                  <a:pt x="2413026" y="317053"/>
                  <a:pt x="2415496" y="314582"/>
                  <a:pt x="2408084" y="317053"/>
                </a:cubicBezTo>
                <a:cubicBezTo>
                  <a:pt x="2408084" y="294818"/>
                  <a:pt x="2400672" y="272583"/>
                  <a:pt x="2425378" y="262701"/>
                </a:cubicBezTo>
                <a:cubicBezTo>
                  <a:pt x="2408084" y="247878"/>
                  <a:pt x="2432789" y="233054"/>
                  <a:pt x="2442672" y="225643"/>
                </a:cubicBezTo>
                <a:cubicBezTo>
                  <a:pt x="2442672" y="225643"/>
                  <a:pt x="2479731" y="208349"/>
                  <a:pt x="2477259" y="208349"/>
                </a:cubicBezTo>
                <a:cubicBezTo>
                  <a:pt x="2511848" y="205879"/>
                  <a:pt x="2539023" y="245407"/>
                  <a:pt x="2561258" y="265171"/>
                </a:cubicBezTo>
                <a:cubicBezTo>
                  <a:pt x="2561258" y="260230"/>
                  <a:pt x="2558788" y="250348"/>
                  <a:pt x="2556316" y="245407"/>
                </a:cubicBezTo>
                <a:cubicBezTo>
                  <a:pt x="2563729" y="242937"/>
                  <a:pt x="2561258" y="242937"/>
                  <a:pt x="2566199" y="240466"/>
                </a:cubicBezTo>
                <a:cubicBezTo>
                  <a:pt x="2561258" y="240466"/>
                  <a:pt x="2539023" y="237996"/>
                  <a:pt x="2536552" y="228113"/>
                </a:cubicBezTo>
                <a:cubicBezTo>
                  <a:pt x="2534081" y="213290"/>
                  <a:pt x="2553847" y="225643"/>
                  <a:pt x="2563729" y="223172"/>
                </a:cubicBezTo>
                <a:cubicBezTo>
                  <a:pt x="2578551" y="218231"/>
                  <a:pt x="2581023" y="223172"/>
                  <a:pt x="2585964" y="195996"/>
                </a:cubicBezTo>
                <a:cubicBezTo>
                  <a:pt x="2561258" y="223172"/>
                  <a:pt x="2467377" y="198467"/>
                  <a:pt x="2494553" y="171291"/>
                </a:cubicBezTo>
                <a:cubicBezTo>
                  <a:pt x="2504435" y="183644"/>
                  <a:pt x="2519259" y="198467"/>
                  <a:pt x="2531611" y="186114"/>
                </a:cubicBezTo>
                <a:cubicBezTo>
                  <a:pt x="2516788" y="183644"/>
                  <a:pt x="2509376" y="173762"/>
                  <a:pt x="2511848" y="156468"/>
                </a:cubicBezTo>
                <a:cubicBezTo>
                  <a:pt x="2506907" y="158938"/>
                  <a:pt x="2501966" y="161409"/>
                  <a:pt x="2499494" y="163879"/>
                </a:cubicBezTo>
                <a:cubicBezTo>
                  <a:pt x="2492083" y="141645"/>
                  <a:pt x="2489613" y="126821"/>
                  <a:pt x="2479731" y="104586"/>
                </a:cubicBezTo>
                <a:cubicBezTo>
                  <a:pt x="2469848" y="84822"/>
                  <a:pt x="2462437" y="84822"/>
                  <a:pt x="2450083" y="69999"/>
                </a:cubicBezTo>
                <a:cubicBezTo>
                  <a:pt x="2426614" y="44058"/>
                  <a:pt x="2428467" y="37882"/>
                  <a:pt x="2437422" y="37264"/>
                </a:cubicBezTo>
                <a:lnTo>
                  <a:pt x="2441027" y="37585"/>
                </a:lnTo>
                <a:lnTo>
                  <a:pt x="2440202" y="37882"/>
                </a:lnTo>
                <a:lnTo>
                  <a:pt x="2443025" y="37763"/>
                </a:lnTo>
                <a:lnTo>
                  <a:pt x="2453905" y="38731"/>
                </a:lnTo>
                <a:cubicBezTo>
                  <a:pt x="2459657" y="39426"/>
                  <a:pt x="2464907" y="39735"/>
                  <a:pt x="2467377" y="37882"/>
                </a:cubicBezTo>
                <a:lnTo>
                  <a:pt x="2465156" y="36830"/>
                </a:lnTo>
                <a:close/>
                <a:moveTo>
                  <a:pt x="2455642" y="32323"/>
                </a:moveTo>
                <a:lnTo>
                  <a:pt x="2465156" y="36830"/>
                </a:lnTo>
                <a:lnTo>
                  <a:pt x="2443025" y="37763"/>
                </a:lnTo>
                <a:lnTo>
                  <a:pt x="2441027" y="37585"/>
                </a:lnTo>
                <a:close/>
                <a:moveTo>
                  <a:pt x="6447414" y="25529"/>
                </a:moveTo>
                <a:cubicBezTo>
                  <a:pt x="6447414" y="25529"/>
                  <a:pt x="6459767" y="28000"/>
                  <a:pt x="6454826" y="28000"/>
                </a:cubicBezTo>
                <a:cubicBezTo>
                  <a:pt x="6452356" y="28000"/>
                  <a:pt x="6449885" y="30470"/>
                  <a:pt x="6447414" y="32941"/>
                </a:cubicBezTo>
                <a:cubicBezTo>
                  <a:pt x="6447414" y="30470"/>
                  <a:pt x="6447414" y="28000"/>
                  <a:pt x="6447414" y="25529"/>
                </a:cubicBezTo>
                <a:close/>
                <a:moveTo>
                  <a:pt x="3045501" y="25529"/>
                </a:moveTo>
                <a:cubicBezTo>
                  <a:pt x="3050442" y="25529"/>
                  <a:pt x="3055382" y="25529"/>
                  <a:pt x="3060325" y="25529"/>
                </a:cubicBezTo>
                <a:cubicBezTo>
                  <a:pt x="3057853" y="28000"/>
                  <a:pt x="3055382" y="30470"/>
                  <a:pt x="3050442" y="32942"/>
                </a:cubicBezTo>
                <a:cubicBezTo>
                  <a:pt x="3047971" y="30470"/>
                  <a:pt x="3047971" y="28000"/>
                  <a:pt x="3045501" y="25529"/>
                </a:cubicBezTo>
                <a:close/>
                <a:moveTo>
                  <a:pt x="7786447" y="24911"/>
                </a:moveTo>
                <a:cubicBezTo>
                  <a:pt x="7804358" y="27999"/>
                  <a:pt x="7821035" y="37881"/>
                  <a:pt x="7818564" y="52705"/>
                </a:cubicBezTo>
                <a:cubicBezTo>
                  <a:pt x="7816093" y="79881"/>
                  <a:pt x="7761742" y="94704"/>
                  <a:pt x="7751859" y="72469"/>
                </a:cubicBezTo>
                <a:cubicBezTo>
                  <a:pt x="7764212" y="77410"/>
                  <a:pt x="7766682" y="74940"/>
                  <a:pt x="7779035" y="74940"/>
                </a:cubicBezTo>
                <a:cubicBezTo>
                  <a:pt x="7776564" y="65058"/>
                  <a:pt x="7764212" y="57646"/>
                  <a:pt x="7751859" y="55175"/>
                </a:cubicBezTo>
                <a:cubicBezTo>
                  <a:pt x="7759271" y="45293"/>
                  <a:pt x="7751859" y="45293"/>
                  <a:pt x="7746918" y="37882"/>
                </a:cubicBezTo>
                <a:cubicBezTo>
                  <a:pt x="7749388" y="25529"/>
                  <a:pt x="7768535" y="21823"/>
                  <a:pt x="7786447" y="24911"/>
                </a:cubicBezTo>
                <a:close/>
                <a:moveTo>
                  <a:pt x="5506602" y="24449"/>
                </a:moveTo>
                <a:cubicBezTo>
                  <a:pt x="5513550" y="21670"/>
                  <a:pt x="5524668" y="45294"/>
                  <a:pt x="5535786" y="45294"/>
                </a:cubicBezTo>
                <a:cubicBezTo>
                  <a:pt x="5535786" y="18118"/>
                  <a:pt x="5560491" y="47764"/>
                  <a:pt x="5565432" y="62588"/>
                </a:cubicBezTo>
                <a:cubicBezTo>
                  <a:pt x="5567902" y="74940"/>
                  <a:pt x="5560491" y="92234"/>
                  <a:pt x="5555550" y="102116"/>
                </a:cubicBezTo>
                <a:cubicBezTo>
                  <a:pt x="5562961" y="109528"/>
                  <a:pt x="5562961" y="121881"/>
                  <a:pt x="5558020" y="131763"/>
                </a:cubicBezTo>
                <a:cubicBezTo>
                  <a:pt x="5572844" y="116940"/>
                  <a:pt x="5570373" y="102116"/>
                  <a:pt x="5577785" y="87293"/>
                </a:cubicBezTo>
                <a:cubicBezTo>
                  <a:pt x="5595078" y="102116"/>
                  <a:pt x="5585196" y="126822"/>
                  <a:pt x="5592608" y="144115"/>
                </a:cubicBezTo>
                <a:cubicBezTo>
                  <a:pt x="5597549" y="153998"/>
                  <a:pt x="5627196" y="183644"/>
                  <a:pt x="5639548" y="193526"/>
                </a:cubicBezTo>
                <a:cubicBezTo>
                  <a:pt x="5656842" y="208350"/>
                  <a:pt x="5691429" y="208350"/>
                  <a:pt x="5666724" y="237996"/>
                </a:cubicBezTo>
                <a:cubicBezTo>
                  <a:pt x="5666724" y="240468"/>
                  <a:pt x="5624725" y="252820"/>
                  <a:pt x="5617313" y="252820"/>
                </a:cubicBezTo>
                <a:cubicBezTo>
                  <a:pt x="5619784" y="267642"/>
                  <a:pt x="5607431" y="272585"/>
                  <a:pt x="5602490" y="287407"/>
                </a:cubicBezTo>
                <a:cubicBezTo>
                  <a:pt x="5600019" y="294818"/>
                  <a:pt x="5602490" y="302230"/>
                  <a:pt x="5600019" y="309642"/>
                </a:cubicBezTo>
                <a:cubicBezTo>
                  <a:pt x="5597549" y="317053"/>
                  <a:pt x="5602490" y="326935"/>
                  <a:pt x="5600019" y="334347"/>
                </a:cubicBezTo>
                <a:cubicBezTo>
                  <a:pt x="5600019" y="339289"/>
                  <a:pt x="5592608" y="331876"/>
                  <a:pt x="5592608" y="331876"/>
                </a:cubicBezTo>
                <a:cubicBezTo>
                  <a:pt x="5587667" y="346700"/>
                  <a:pt x="5592608" y="383759"/>
                  <a:pt x="5582726" y="401053"/>
                </a:cubicBezTo>
                <a:cubicBezTo>
                  <a:pt x="5577785" y="410935"/>
                  <a:pt x="5553079" y="410935"/>
                  <a:pt x="5567902" y="423287"/>
                </a:cubicBezTo>
                <a:cubicBezTo>
                  <a:pt x="5548138" y="430699"/>
                  <a:pt x="5550609" y="472698"/>
                  <a:pt x="5548138" y="487521"/>
                </a:cubicBezTo>
                <a:cubicBezTo>
                  <a:pt x="5545668" y="499874"/>
                  <a:pt x="5543197" y="541873"/>
                  <a:pt x="5528374" y="522109"/>
                </a:cubicBezTo>
                <a:cubicBezTo>
                  <a:pt x="5525903" y="524580"/>
                  <a:pt x="5525903" y="529521"/>
                  <a:pt x="5520962" y="529521"/>
                </a:cubicBezTo>
                <a:cubicBezTo>
                  <a:pt x="5520962" y="517168"/>
                  <a:pt x="5478963" y="467757"/>
                  <a:pt x="5516021" y="485051"/>
                </a:cubicBezTo>
                <a:cubicBezTo>
                  <a:pt x="5525903" y="465287"/>
                  <a:pt x="5511080" y="477639"/>
                  <a:pt x="5503669" y="472698"/>
                </a:cubicBezTo>
                <a:cubicBezTo>
                  <a:pt x="5498728" y="467757"/>
                  <a:pt x="5488845" y="462816"/>
                  <a:pt x="5481433" y="457875"/>
                </a:cubicBezTo>
                <a:cubicBezTo>
                  <a:pt x="5464140" y="445522"/>
                  <a:pt x="5451787" y="440581"/>
                  <a:pt x="5451787" y="415876"/>
                </a:cubicBezTo>
                <a:cubicBezTo>
                  <a:pt x="5451787" y="401053"/>
                  <a:pt x="5461669" y="383759"/>
                  <a:pt x="5466610" y="408464"/>
                </a:cubicBezTo>
                <a:cubicBezTo>
                  <a:pt x="5476492" y="393641"/>
                  <a:pt x="5491316" y="401053"/>
                  <a:pt x="5508610" y="405994"/>
                </a:cubicBezTo>
                <a:cubicBezTo>
                  <a:pt x="5503669" y="386229"/>
                  <a:pt x="5481433" y="398582"/>
                  <a:pt x="5474022" y="381288"/>
                </a:cubicBezTo>
                <a:cubicBezTo>
                  <a:pt x="5493786" y="376347"/>
                  <a:pt x="5511080" y="376347"/>
                  <a:pt x="5518492" y="361524"/>
                </a:cubicBezTo>
                <a:cubicBezTo>
                  <a:pt x="5533315" y="371406"/>
                  <a:pt x="5535786" y="359053"/>
                  <a:pt x="5533315" y="346700"/>
                </a:cubicBezTo>
                <a:cubicBezTo>
                  <a:pt x="5520962" y="363994"/>
                  <a:pt x="5478963" y="363994"/>
                  <a:pt x="5466610" y="366465"/>
                </a:cubicBezTo>
                <a:cubicBezTo>
                  <a:pt x="5451787" y="368936"/>
                  <a:pt x="5449317" y="378818"/>
                  <a:pt x="5441905" y="359053"/>
                </a:cubicBezTo>
                <a:cubicBezTo>
                  <a:pt x="5432023" y="336818"/>
                  <a:pt x="5439434" y="314583"/>
                  <a:pt x="5454258" y="339289"/>
                </a:cubicBezTo>
                <a:cubicBezTo>
                  <a:pt x="5451787" y="331876"/>
                  <a:pt x="5488845" y="302230"/>
                  <a:pt x="5496257" y="304701"/>
                </a:cubicBezTo>
                <a:cubicBezTo>
                  <a:pt x="5488845" y="272585"/>
                  <a:pt x="5535786" y="294818"/>
                  <a:pt x="5545668" y="270113"/>
                </a:cubicBezTo>
                <a:cubicBezTo>
                  <a:pt x="5528374" y="277525"/>
                  <a:pt x="5533315" y="279995"/>
                  <a:pt x="5523433" y="267642"/>
                </a:cubicBezTo>
                <a:cubicBezTo>
                  <a:pt x="5520962" y="267642"/>
                  <a:pt x="5520962" y="270113"/>
                  <a:pt x="5520962" y="272585"/>
                </a:cubicBezTo>
                <a:cubicBezTo>
                  <a:pt x="5511080" y="257760"/>
                  <a:pt x="5530844" y="245408"/>
                  <a:pt x="5523433" y="228114"/>
                </a:cubicBezTo>
                <a:cubicBezTo>
                  <a:pt x="5516021" y="235525"/>
                  <a:pt x="5513551" y="272585"/>
                  <a:pt x="5496257" y="270113"/>
                </a:cubicBezTo>
                <a:cubicBezTo>
                  <a:pt x="5474022" y="267642"/>
                  <a:pt x="5496257" y="228114"/>
                  <a:pt x="5488845" y="210820"/>
                </a:cubicBezTo>
                <a:cubicBezTo>
                  <a:pt x="5483904" y="223173"/>
                  <a:pt x="5481433" y="237996"/>
                  <a:pt x="5474022" y="245408"/>
                </a:cubicBezTo>
                <a:cubicBezTo>
                  <a:pt x="5474022" y="240468"/>
                  <a:pt x="5471551" y="235525"/>
                  <a:pt x="5471551" y="228114"/>
                </a:cubicBezTo>
                <a:cubicBezTo>
                  <a:pt x="5454258" y="235525"/>
                  <a:pt x="5464140" y="270113"/>
                  <a:pt x="5464140" y="282466"/>
                </a:cubicBezTo>
                <a:cubicBezTo>
                  <a:pt x="5446846" y="282466"/>
                  <a:pt x="5449317" y="317053"/>
                  <a:pt x="5429552" y="302230"/>
                </a:cubicBezTo>
                <a:cubicBezTo>
                  <a:pt x="5414729" y="307172"/>
                  <a:pt x="5409788" y="297289"/>
                  <a:pt x="5414729" y="282466"/>
                </a:cubicBezTo>
                <a:cubicBezTo>
                  <a:pt x="5404847" y="279995"/>
                  <a:pt x="5402376" y="279995"/>
                  <a:pt x="5399905" y="265172"/>
                </a:cubicBezTo>
                <a:cubicBezTo>
                  <a:pt x="5419670" y="262701"/>
                  <a:pt x="5414729" y="262701"/>
                  <a:pt x="5422141" y="252820"/>
                </a:cubicBezTo>
                <a:cubicBezTo>
                  <a:pt x="5397434" y="265172"/>
                  <a:pt x="5365317" y="228114"/>
                  <a:pt x="5385082" y="210820"/>
                </a:cubicBezTo>
                <a:cubicBezTo>
                  <a:pt x="5375199" y="205879"/>
                  <a:pt x="5372729" y="198468"/>
                  <a:pt x="5365317" y="191056"/>
                </a:cubicBezTo>
                <a:cubicBezTo>
                  <a:pt x="5372729" y="193526"/>
                  <a:pt x="5382611" y="195997"/>
                  <a:pt x="5394964" y="200938"/>
                </a:cubicBezTo>
                <a:cubicBezTo>
                  <a:pt x="5392493" y="198468"/>
                  <a:pt x="5394964" y="193526"/>
                  <a:pt x="5392493" y="188585"/>
                </a:cubicBezTo>
                <a:cubicBezTo>
                  <a:pt x="5362847" y="195997"/>
                  <a:pt x="5380140" y="156468"/>
                  <a:pt x="5382611" y="141645"/>
                </a:cubicBezTo>
                <a:cubicBezTo>
                  <a:pt x="5375199" y="144115"/>
                  <a:pt x="5380140" y="144115"/>
                  <a:pt x="5375199" y="149057"/>
                </a:cubicBezTo>
                <a:cubicBezTo>
                  <a:pt x="5370258" y="144115"/>
                  <a:pt x="5370258" y="144115"/>
                  <a:pt x="5362847" y="141645"/>
                </a:cubicBezTo>
                <a:cubicBezTo>
                  <a:pt x="5372729" y="151527"/>
                  <a:pt x="5372729" y="161409"/>
                  <a:pt x="5360376" y="168821"/>
                </a:cubicBezTo>
                <a:cubicBezTo>
                  <a:pt x="5357905" y="161409"/>
                  <a:pt x="5355435" y="149057"/>
                  <a:pt x="5352964" y="139174"/>
                </a:cubicBezTo>
                <a:cubicBezTo>
                  <a:pt x="5352964" y="144115"/>
                  <a:pt x="5352964" y="146586"/>
                  <a:pt x="5352964" y="149057"/>
                </a:cubicBezTo>
                <a:cubicBezTo>
                  <a:pt x="5352964" y="144115"/>
                  <a:pt x="5350494" y="139174"/>
                  <a:pt x="5350494" y="134233"/>
                </a:cubicBezTo>
                <a:cubicBezTo>
                  <a:pt x="5350494" y="136704"/>
                  <a:pt x="5348023" y="136704"/>
                  <a:pt x="5348023" y="139174"/>
                </a:cubicBezTo>
                <a:cubicBezTo>
                  <a:pt x="5348023" y="126822"/>
                  <a:pt x="5348023" y="111998"/>
                  <a:pt x="5343082" y="102116"/>
                </a:cubicBezTo>
                <a:cubicBezTo>
                  <a:pt x="5345553" y="102116"/>
                  <a:pt x="5348023" y="104587"/>
                  <a:pt x="5350494" y="104587"/>
                </a:cubicBezTo>
                <a:cubicBezTo>
                  <a:pt x="5348023" y="97175"/>
                  <a:pt x="5348023" y="84823"/>
                  <a:pt x="5345553" y="74940"/>
                </a:cubicBezTo>
                <a:cubicBezTo>
                  <a:pt x="5348023" y="79881"/>
                  <a:pt x="5357905" y="82352"/>
                  <a:pt x="5360376" y="87293"/>
                </a:cubicBezTo>
                <a:cubicBezTo>
                  <a:pt x="5357905" y="79881"/>
                  <a:pt x="5357905" y="69999"/>
                  <a:pt x="5357905" y="62588"/>
                </a:cubicBezTo>
                <a:cubicBezTo>
                  <a:pt x="5357905" y="65058"/>
                  <a:pt x="5360376" y="65058"/>
                  <a:pt x="5362847" y="67529"/>
                </a:cubicBezTo>
                <a:cubicBezTo>
                  <a:pt x="5365317" y="60117"/>
                  <a:pt x="5367788" y="57647"/>
                  <a:pt x="5370258" y="52705"/>
                </a:cubicBezTo>
                <a:cubicBezTo>
                  <a:pt x="5375199" y="60117"/>
                  <a:pt x="5380140" y="69999"/>
                  <a:pt x="5382611" y="77411"/>
                </a:cubicBezTo>
                <a:cubicBezTo>
                  <a:pt x="5387552" y="77411"/>
                  <a:pt x="5382611" y="77411"/>
                  <a:pt x="5387552" y="77411"/>
                </a:cubicBezTo>
                <a:cubicBezTo>
                  <a:pt x="5385082" y="69999"/>
                  <a:pt x="5387552" y="60117"/>
                  <a:pt x="5385082" y="52705"/>
                </a:cubicBezTo>
                <a:cubicBezTo>
                  <a:pt x="5387552" y="50235"/>
                  <a:pt x="5387552" y="50235"/>
                  <a:pt x="5390023" y="50235"/>
                </a:cubicBezTo>
                <a:cubicBezTo>
                  <a:pt x="5392493" y="87293"/>
                  <a:pt x="5446846" y="23059"/>
                  <a:pt x="5436964" y="67529"/>
                </a:cubicBezTo>
                <a:cubicBezTo>
                  <a:pt x="5436964" y="72470"/>
                  <a:pt x="5402376" y="89764"/>
                  <a:pt x="5392493" y="99646"/>
                </a:cubicBezTo>
                <a:cubicBezTo>
                  <a:pt x="5402376" y="99646"/>
                  <a:pt x="5412259" y="99646"/>
                  <a:pt x="5424611" y="97175"/>
                </a:cubicBezTo>
                <a:cubicBezTo>
                  <a:pt x="5417200" y="109528"/>
                  <a:pt x="5419670" y="111998"/>
                  <a:pt x="5419670" y="126822"/>
                </a:cubicBezTo>
                <a:cubicBezTo>
                  <a:pt x="5422141" y="124351"/>
                  <a:pt x="5422141" y="119410"/>
                  <a:pt x="5424611" y="114469"/>
                </a:cubicBezTo>
                <a:cubicBezTo>
                  <a:pt x="5429552" y="129292"/>
                  <a:pt x="5434493" y="146586"/>
                  <a:pt x="5446846" y="156468"/>
                </a:cubicBezTo>
                <a:cubicBezTo>
                  <a:pt x="5427082" y="114469"/>
                  <a:pt x="5444375" y="99646"/>
                  <a:pt x="5454258" y="62588"/>
                </a:cubicBezTo>
                <a:cubicBezTo>
                  <a:pt x="5488845" y="77411"/>
                  <a:pt x="5488845" y="139174"/>
                  <a:pt x="5483904" y="168821"/>
                </a:cubicBezTo>
                <a:cubicBezTo>
                  <a:pt x="5486375" y="166350"/>
                  <a:pt x="5488845" y="166350"/>
                  <a:pt x="5491316" y="163880"/>
                </a:cubicBezTo>
                <a:cubicBezTo>
                  <a:pt x="5498728" y="181174"/>
                  <a:pt x="5501198" y="195997"/>
                  <a:pt x="5516021" y="205879"/>
                </a:cubicBezTo>
                <a:cubicBezTo>
                  <a:pt x="5503669" y="144115"/>
                  <a:pt x="5493786" y="87293"/>
                  <a:pt x="5501198" y="37882"/>
                </a:cubicBezTo>
                <a:cubicBezTo>
                  <a:pt x="5502433" y="29235"/>
                  <a:pt x="5504286" y="25375"/>
                  <a:pt x="5506602" y="24449"/>
                </a:cubicBezTo>
                <a:close/>
                <a:moveTo>
                  <a:pt x="2176470" y="23985"/>
                </a:moveTo>
                <a:cubicBezTo>
                  <a:pt x="2190058" y="24911"/>
                  <a:pt x="2205499" y="30469"/>
                  <a:pt x="2210440" y="37881"/>
                </a:cubicBezTo>
                <a:cubicBezTo>
                  <a:pt x="2210440" y="35411"/>
                  <a:pt x="2210440" y="32940"/>
                  <a:pt x="2207970" y="30470"/>
                </a:cubicBezTo>
                <a:cubicBezTo>
                  <a:pt x="2254910" y="30470"/>
                  <a:pt x="2299381" y="30470"/>
                  <a:pt x="2346320" y="30470"/>
                </a:cubicBezTo>
                <a:cubicBezTo>
                  <a:pt x="2363615" y="30470"/>
                  <a:pt x="2432790" y="15647"/>
                  <a:pt x="2413026" y="47764"/>
                </a:cubicBezTo>
                <a:cubicBezTo>
                  <a:pt x="2415496" y="47764"/>
                  <a:pt x="2417967" y="45293"/>
                  <a:pt x="2420437" y="45293"/>
                </a:cubicBezTo>
                <a:cubicBezTo>
                  <a:pt x="2415496" y="65057"/>
                  <a:pt x="2410555" y="82351"/>
                  <a:pt x="2403144" y="99645"/>
                </a:cubicBezTo>
                <a:cubicBezTo>
                  <a:pt x="2425378" y="72469"/>
                  <a:pt x="2457495" y="94704"/>
                  <a:pt x="2442672" y="126821"/>
                </a:cubicBezTo>
                <a:cubicBezTo>
                  <a:pt x="2447613" y="116939"/>
                  <a:pt x="2452554" y="107057"/>
                  <a:pt x="2457495" y="97174"/>
                </a:cubicBezTo>
                <a:cubicBezTo>
                  <a:pt x="2469848" y="111998"/>
                  <a:pt x="2487142" y="136703"/>
                  <a:pt x="2479730" y="156467"/>
                </a:cubicBezTo>
                <a:cubicBezTo>
                  <a:pt x="2469848" y="183643"/>
                  <a:pt x="2432790" y="181173"/>
                  <a:pt x="2425378" y="208349"/>
                </a:cubicBezTo>
                <a:cubicBezTo>
                  <a:pt x="2422908" y="200937"/>
                  <a:pt x="2420437" y="195996"/>
                  <a:pt x="2417967" y="188584"/>
                </a:cubicBezTo>
                <a:cubicBezTo>
                  <a:pt x="2420437" y="213290"/>
                  <a:pt x="2415496" y="235525"/>
                  <a:pt x="2400673" y="252818"/>
                </a:cubicBezTo>
                <a:cubicBezTo>
                  <a:pt x="2385850" y="233054"/>
                  <a:pt x="2390791" y="205878"/>
                  <a:pt x="2390791" y="183643"/>
                </a:cubicBezTo>
                <a:cubicBezTo>
                  <a:pt x="2380909" y="218231"/>
                  <a:pt x="2398202" y="252818"/>
                  <a:pt x="2390791" y="282465"/>
                </a:cubicBezTo>
                <a:cubicBezTo>
                  <a:pt x="2380909" y="279994"/>
                  <a:pt x="2373497" y="267642"/>
                  <a:pt x="2371027" y="257760"/>
                </a:cubicBezTo>
                <a:cubicBezTo>
                  <a:pt x="2366086" y="282465"/>
                  <a:pt x="2378438" y="302229"/>
                  <a:pt x="2373497" y="329405"/>
                </a:cubicBezTo>
                <a:cubicBezTo>
                  <a:pt x="2361144" y="321994"/>
                  <a:pt x="2338909" y="279994"/>
                  <a:pt x="2333968" y="262701"/>
                </a:cubicBezTo>
                <a:cubicBezTo>
                  <a:pt x="2324085" y="284935"/>
                  <a:pt x="2351261" y="309641"/>
                  <a:pt x="2353733" y="331876"/>
                </a:cubicBezTo>
                <a:cubicBezTo>
                  <a:pt x="2348792" y="317052"/>
                  <a:pt x="2336439" y="304700"/>
                  <a:pt x="2319144" y="309641"/>
                </a:cubicBezTo>
                <a:cubicBezTo>
                  <a:pt x="2366086" y="344228"/>
                  <a:pt x="2267263" y="341758"/>
                  <a:pt x="2272204" y="302229"/>
                </a:cubicBezTo>
                <a:cubicBezTo>
                  <a:pt x="2267263" y="307170"/>
                  <a:pt x="2254910" y="307170"/>
                  <a:pt x="2254910" y="294818"/>
                </a:cubicBezTo>
                <a:cubicBezTo>
                  <a:pt x="2252440" y="270112"/>
                  <a:pt x="2267263" y="282465"/>
                  <a:pt x="2287028" y="272583"/>
                </a:cubicBezTo>
                <a:cubicBezTo>
                  <a:pt x="2259852" y="262701"/>
                  <a:pt x="2235146" y="265171"/>
                  <a:pt x="2240087" y="235525"/>
                </a:cubicBezTo>
                <a:cubicBezTo>
                  <a:pt x="2242558" y="237995"/>
                  <a:pt x="2249969" y="237995"/>
                  <a:pt x="2254910" y="240466"/>
                </a:cubicBezTo>
                <a:cubicBezTo>
                  <a:pt x="2237616" y="218231"/>
                  <a:pt x="2215381" y="218231"/>
                  <a:pt x="2237616" y="191055"/>
                </a:cubicBezTo>
                <a:cubicBezTo>
                  <a:pt x="2259852" y="161408"/>
                  <a:pt x="2314204" y="181173"/>
                  <a:pt x="2329026" y="151526"/>
                </a:cubicBezTo>
                <a:cubicBezTo>
                  <a:pt x="2321616" y="156467"/>
                  <a:pt x="2272204" y="173761"/>
                  <a:pt x="2267263" y="158938"/>
                </a:cubicBezTo>
                <a:cubicBezTo>
                  <a:pt x="2262322" y="146585"/>
                  <a:pt x="2294439" y="149056"/>
                  <a:pt x="2301850" y="141644"/>
                </a:cubicBezTo>
                <a:cubicBezTo>
                  <a:pt x="2284557" y="149056"/>
                  <a:pt x="2267263" y="149056"/>
                  <a:pt x="2269734" y="131762"/>
                </a:cubicBezTo>
                <a:cubicBezTo>
                  <a:pt x="2257381" y="136703"/>
                  <a:pt x="2252440" y="139174"/>
                  <a:pt x="2242558" y="144115"/>
                </a:cubicBezTo>
                <a:cubicBezTo>
                  <a:pt x="2242558" y="139174"/>
                  <a:pt x="2242558" y="129291"/>
                  <a:pt x="2245028" y="124350"/>
                </a:cubicBezTo>
                <a:cubicBezTo>
                  <a:pt x="2242558" y="131762"/>
                  <a:pt x="2237616" y="156467"/>
                  <a:pt x="2227734" y="158938"/>
                </a:cubicBezTo>
                <a:cubicBezTo>
                  <a:pt x="2215381" y="161408"/>
                  <a:pt x="2222793" y="139174"/>
                  <a:pt x="2227734" y="134233"/>
                </a:cubicBezTo>
                <a:cubicBezTo>
                  <a:pt x="2207970" y="124350"/>
                  <a:pt x="2207970" y="144115"/>
                  <a:pt x="2195617" y="156467"/>
                </a:cubicBezTo>
                <a:cubicBezTo>
                  <a:pt x="2193147" y="146585"/>
                  <a:pt x="2190676" y="141644"/>
                  <a:pt x="2188205" y="131762"/>
                </a:cubicBezTo>
                <a:cubicBezTo>
                  <a:pt x="2180794" y="134233"/>
                  <a:pt x="2163500" y="124350"/>
                  <a:pt x="2173382" y="109527"/>
                </a:cubicBezTo>
                <a:cubicBezTo>
                  <a:pt x="2180794" y="99645"/>
                  <a:pt x="2217852" y="119409"/>
                  <a:pt x="2220323" y="84822"/>
                </a:cubicBezTo>
                <a:cubicBezTo>
                  <a:pt x="2193147" y="126821"/>
                  <a:pt x="2163500" y="67528"/>
                  <a:pt x="2151147" y="50234"/>
                </a:cubicBezTo>
                <a:cubicBezTo>
                  <a:pt x="2168441" y="45293"/>
                  <a:pt x="2165971" y="42823"/>
                  <a:pt x="2153618" y="37881"/>
                </a:cubicBezTo>
                <a:cubicBezTo>
                  <a:pt x="2151147" y="26764"/>
                  <a:pt x="2162883" y="23058"/>
                  <a:pt x="2176470" y="23985"/>
                </a:cubicBezTo>
                <a:close/>
                <a:moveTo>
                  <a:pt x="5634606" y="21514"/>
                </a:moveTo>
                <a:cubicBezTo>
                  <a:pt x="5657459" y="21205"/>
                  <a:pt x="5680312" y="24294"/>
                  <a:pt x="5686488" y="30470"/>
                </a:cubicBezTo>
                <a:cubicBezTo>
                  <a:pt x="5701312" y="15647"/>
                  <a:pt x="5760604" y="25529"/>
                  <a:pt x="5785310" y="25529"/>
                </a:cubicBezTo>
                <a:cubicBezTo>
                  <a:pt x="5814956" y="25529"/>
                  <a:pt x="5829780" y="18117"/>
                  <a:pt x="5829780" y="42823"/>
                </a:cubicBezTo>
                <a:cubicBezTo>
                  <a:pt x="5829780" y="52705"/>
                  <a:pt x="5817427" y="67529"/>
                  <a:pt x="5810015" y="74940"/>
                </a:cubicBezTo>
                <a:cubicBezTo>
                  <a:pt x="5807545" y="77410"/>
                  <a:pt x="5797663" y="84822"/>
                  <a:pt x="5797663" y="84822"/>
                </a:cubicBezTo>
                <a:cubicBezTo>
                  <a:pt x="5795192" y="89764"/>
                  <a:pt x="5797663" y="102116"/>
                  <a:pt x="5795192" y="104586"/>
                </a:cubicBezTo>
                <a:cubicBezTo>
                  <a:pt x="5780369" y="134234"/>
                  <a:pt x="5684018" y="200938"/>
                  <a:pt x="5696371" y="124352"/>
                </a:cubicBezTo>
                <a:cubicBezTo>
                  <a:pt x="5684018" y="124352"/>
                  <a:pt x="5669195" y="131763"/>
                  <a:pt x="5659313" y="121881"/>
                </a:cubicBezTo>
                <a:cubicBezTo>
                  <a:pt x="5659313" y="124352"/>
                  <a:pt x="5659313" y="126822"/>
                  <a:pt x="5659313" y="129293"/>
                </a:cubicBezTo>
                <a:cubicBezTo>
                  <a:pt x="5649430" y="131763"/>
                  <a:pt x="5622254" y="121881"/>
                  <a:pt x="5614843" y="107057"/>
                </a:cubicBezTo>
                <a:cubicBezTo>
                  <a:pt x="5600018" y="74940"/>
                  <a:pt x="5629666" y="102116"/>
                  <a:pt x="5649430" y="99646"/>
                </a:cubicBezTo>
                <a:cubicBezTo>
                  <a:pt x="5607430" y="72469"/>
                  <a:pt x="5671665" y="87293"/>
                  <a:pt x="5676606" y="65058"/>
                </a:cubicBezTo>
                <a:cubicBezTo>
                  <a:pt x="5676606" y="65058"/>
                  <a:pt x="5674136" y="65058"/>
                  <a:pt x="5671665" y="65058"/>
                </a:cubicBezTo>
                <a:cubicBezTo>
                  <a:pt x="5674136" y="62587"/>
                  <a:pt x="5679077" y="62587"/>
                  <a:pt x="5676606" y="57646"/>
                </a:cubicBezTo>
                <a:cubicBezTo>
                  <a:pt x="5661783" y="67529"/>
                  <a:pt x="5580254" y="87293"/>
                  <a:pt x="5580254" y="62587"/>
                </a:cubicBezTo>
                <a:cubicBezTo>
                  <a:pt x="5575313" y="65058"/>
                  <a:pt x="5575313" y="67529"/>
                  <a:pt x="5575313" y="69999"/>
                </a:cubicBezTo>
                <a:cubicBezTo>
                  <a:pt x="5565431" y="52705"/>
                  <a:pt x="5565431" y="42823"/>
                  <a:pt x="5575313" y="32941"/>
                </a:cubicBezTo>
                <a:cubicBezTo>
                  <a:pt x="5580254" y="37882"/>
                  <a:pt x="5580254" y="32941"/>
                  <a:pt x="5582725" y="32941"/>
                </a:cubicBezTo>
                <a:cubicBezTo>
                  <a:pt x="5588901" y="25529"/>
                  <a:pt x="5611754" y="21823"/>
                  <a:pt x="5634606" y="21514"/>
                </a:cubicBezTo>
                <a:close/>
                <a:moveTo>
                  <a:pt x="2071705" y="21090"/>
                </a:moveTo>
                <a:cubicBezTo>
                  <a:pt x="2076260" y="21515"/>
                  <a:pt x="2080738" y="23677"/>
                  <a:pt x="2084444" y="28000"/>
                </a:cubicBezTo>
                <a:cubicBezTo>
                  <a:pt x="2094326" y="40352"/>
                  <a:pt x="2084444" y="77411"/>
                  <a:pt x="2081973" y="89763"/>
                </a:cubicBezTo>
                <a:cubicBezTo>
                  <a:pt x="2064679" y="74940"/>
                  <a:pt x="2074561" y="50235"/>
                  <a:pt x="2047386" y="52705"/>
                </a:cubicBezTo>
                <a:cubicBezTo>
                  <a:pt x="2043679" y="34176"/>
                  <a:pt x="2058039" y="19816"/>
                  <a:pt x="2071705" y="21090"/>
                </a:cubicBezTo>
                <a:close/>
                <a:moveTo>
                  <a:pt x="7924875" y="19547"/>
                </a:moveTo>
                <a:cubicBezTo>
                  <a:pt x="7935143" y="20434"/>
                  <a:pt x="7943327" y="22441"/>
                  <a:pt x="7947033" y="25529"/>
                </a:cubicBezTo>
                <a:cubicBezTo>
                  <a:pt x="7964326" y="37882"/>
                  <a:pt x="7939621" y="62588"/>
                  <a:pt x="7919857" y="74940"/>
                </a:cubicBezTo>
                <a:cubicBezTo>
                  <a:pt x="7937150" y="72470"/>
                  <a:pt x="7971738" y="47764"/>
                  <a:pt x="7964326" y="25529"/>
                </a:cubicBezTo>
                <a:cubicBezTo>
                  <a:pt x="7993973" y="23059"/>
                  <a:pt x="8001384" y="30471"/>
                  <a:pt x="8006326" y="60117"/>
                </a:cubicBezTo>
                <a:cubicBezTo>
                  <a:pt x="8008796" y="60117"/>
                  <a:pt x="8008796" y="57646"/>
                  <a:pt x="8011266" y="57646"/>
                </a:cubicBezTo>
                <a:cubicBezTo>
                  <a:pt x="8008796" y="65058"/>
                  <a:pt x="8008796" y="72470"/>
                  <a:pt x="8008796" y="79881"/>
                </a:cubicBezTo>
                <a:cubicBezTo>
                  <a:pt x="8013737" y="79881"/>
                  <a:pt x="8013737" y="82352"/>
                  <a:pt x="8018678" y="82352"/>
                </a:cubicBezTo>
                <a:cubicBezTo>
                  <a:pt x="7993973" y="89764"/>
                  <a:pt x="8003855" y="129292"/>
                  <a:pt x="7998914" y="149056"/>
                </a:cubicBezTo>
                <a:cubicBezTo>
                  <a:pt x="7991502" y="146586"/>
                  <a:pt x="7984091" y="144116"/>
                  <a:pt x="7979150" y="139174"/>
                </a:cubicBezTo>
                <a:cubicBezTo>
                  <a:pt x="7979150" y="168822"/>
                  <a:pt x="8028560" y="215762"/>
                  <a:pt x="7974208" y="228115"/>
                </a:cubicBezTo>
                <a:cubicBezTo>
                  <a:pt x="7944562" y="235526"/>
                  <a:pt x="7877856" y="191057"/>
                  <a:pt x="7882798" y="163881"/>
                </a:cubicBezTo>
                <a:cubicBezTo>
                  <a:pt x="7877856" y="171292"/>
                  <a:pt x="7867974" y="178704"/>
                  <a:pt x="7863033" y="188586"/>
                </a:cubicBezTo>
                <a:cubicBezTo>
                  <a:pt x="7848210" y="158940"/>
                  <a:pt x="7838327" y="151527"/>
                  <a:pt x="7835857" y="111998"/>
                </a:cubicBezTo>
                <a:cubicBezTo>
                  <a:pt x="7830916" y="114469"/>
                  <a:pt x="7830916" y="114469"/>
                  <a:pt x="7828445" y="119410"/>
                </a:cubicBezTo>
                <a:cubicBezTo>
                  <a:pt x="7825975" y="111998"/>
                  <a:pt x="7828445" y="111998"/>
                  <a:pt x="7821034" y="114469"/>
                </a:cubicBezTo>
                <a:cubicBezTo>
                  <a:pt x="7818563" y="111998"/>
                  <a:pt x="7818563" y="107057"/>
                  <a:pt x="7816093" y="104587"/>
                </a:cubicBezTo>
                <a:cubicBezTo>
                  <a:pt x="7813622" y="109529"/>
                  <a:pt x="7808681" y="111998"/>
                  <a:pt x="7808681" y="119410"/>
                </a:cubicBezTo>
                <a:cubicBezTo>
                  <a:pt x="7806211" y="116939"/>
                  <a:pt x="7801269" y="104587"/>
                  <a:pt x="7798799" y="102116"/>
                </a:cubicBezTo>
                <a:cubicBezTo>
                  <a:pt x="7813622" y="104587"/>
                  <a:pt x="7830916" y="77411"/>
                  <a:pt x="7835857" y="67529"/>
                </a:cubicBezTo>
                <a:cubicBezTo>
                  <a:pt x="7840798" y="55176"/>
                  <a:pt x="7853151" y="60117"/>
                  <a:pt x="7840798" y="42823"/>
                </a:cubicBezTo>
                <a:cubicBezTo>
                  <a:pt x="7844505" y="24294"/>
                  <a:pt x="7894070" y="16883"/>
                  <a:pt x="7924875" y="19547"/>
                </a:cubicBezTo>
                <a:close/>
                <a:moveTo>
                  <a:pt x="6791051" y="15339"/>
                </a:moveTo>
                <a:cubicBezTo>
                  <a:pt x="6805179" y="20898"/>
                  <a:pt x="6807495" y="79265"/>
                  <a:pt x="6783407" y="40353"/>
                </a:cubicBezTo>
                <a:cubicBezTo>
                  <a:pt x="6783407" y="42823"/>
                  <a:pt x="6780937" y="42823"/>
                  <a:pt x="6780937" y="45295"/>
                </a:cubicBezTo>
                <a:cubicBezTo>
                  <a:pt x="6780937" y="40353"/>
                  <a:pt x="6778466" y="37882"/>
                  <a:pt x="6773525" y="32941"/>
                </a:cubicBezTo>
                <a:cubicBezTo>
                  <a:pt x="6780319" y="17501"/>
                  <a:pt x="6786341" y="13486"/>
                  <a:pt x="6791051" y="15339"/>
                </a:cubicBezTo>
                <a:close/>
                <a:moveTo>
                  <a:pt x="4364748" y="515"/>
                </a:moveTo>
                <a:cubicBezTo>
                  <a:pt x="4378954" y="-412"/>
                  <a:pt x="4393159" y="-412"/>
                  <a:pt x="4399336" y="3294"/>
                </a:cubicBezTo>
                <a:cubicBezTo>
                  <a:pt x="4411689" y="13177"/>
                  <a:pt x="4399336" y="28000"/>
                  <a:pt x="4411689" y="45294"/>
                </a:cubicBezTo>
                <a:cubicBezTo>
                  <a:pt x="4414159" y="42823"/>
                  <a:pt x="4419100" y="40353"/>
                  <a:pt x="4421571" y="37882"/>
                </a:cubicBezTo>
                <a:cubicBezTo>
                  <a:pt x="4411689" y="30470"/>
                  <a:pt x="4414159" y="15647"/>
                  <a:pt x="4426512" y="5765"/>
                </a:cubicBezTo>
                <a:cubicBezTo>
                  <a:pt x="4438864" y="-4117"/>
                  <a:pt x="4475922" y="3294"/>
                  <a:pt x="4493216" y="3294"/>
                </a:cubicBezTo>
                <a:cubicBezTo>
                  <a:pt x="4490746" y="13177"/>
                  <a:pt x="4488275" y="32941"/>
                  <a:pt x="4480863" y="40353"/>
                </a:cubicBezTo>
                <a:cubicBezTo>
                  <a:pt x="4466040" y="55176"/>
                  <a:pt x="4451217" y="40353"/>
                  <a:pt x="4441335" y="47764"/>
                </a:cubicBezTo>
                <a:cubicBezTo>
                  <a:pt x="4421571" y="62587"/>
                  <a:pt x="4426512" y="124351"/>
                  <a:pt x="4424041" y="146586"/>
                </a:cubicBezTo>
                <a:cubicBezTo>
                  <a:pt x="4424041" y="129292"/>
                  <a:pt x="4428982" y="116939"/>
                  <a:pt x="4446276" y="121880"/>
                </a:cubicBezTo>
                <a:cubicBezTo>
                  <a:pt x="4446276" y="126821"/>
                  <a:pt x="4443805" y="134233"/>
                  <a:pt x="4441335" y="139174"/>
                </a:cubicBezTo>
                <a:cubicBezTo>
                  <a:pt x="4441335" y="136704"/>
                  <a:pt x="4441335" y="131762"/>
                  <a:pt x="4441335" y="129292"/>
                </a:cubicBezTo>
                <a:cubicBezTo>
                  <a:pt x="4433923" y="136704"/>
                  <a:pt x="4431453" y="136704"/>
                  <a:pt x="4431453" y="151527"/>
                </a:cubicBezTo>
                <a:cubicBezTo>
                  <a:pt x="4428982" y="149056"/>
                  <a:pt x="4426512" y="153997"/>
                  <a:pt x="4421571" y="151527"/>
                </a:cubicBezTo>
                <a:cubicBezTo>
                  <a:pt x="4424041" y="166350"/>
                  <a:pt x="4428982" y="181173"/>
                  <a:pt x="4416630" y="193526"/>
                </a:cubicBezTo>
                <a:cubicBezTo>
                  <a:pt x="4411689" y="198467"/>
                  <a:pt x="4404277" y="191055"/>
                  <a:pt x="4394394" y="200938"/>
                </a:cubicBezTo>
                <a:cubicBezTo>
                  <a:pt x="4389453" y="203408"/>
                  <a:pt x="4389453" y="215761"/>
                  <a:pt x="4382042" y="223172"/>
                </a:cubicBezTo>
                <a:cubicBezTo>
                  <a:pt x="4386983" y="225643"/>
                  <a:pt x="4386983" y="228114"/>
                  <a:pt x="4394394" y="228114"/>
                </a:cubicBezTo>
                <a:cubicBezTo>
                  <a:pt x="4389453" y="260231"/>
                  <a:pt x="4382042" y="292348"/>
                  <a:pt x="4374630" y="321994"/>
                </a:cubicBezTo>
                <a:cubicBezTo>
                  <a:pt x="4372160" y="329406"/>
                  <a:pt x="4357336" y="363993"/>
                  <a:pt x="4374630" y="363993"/>
                </a:cubicBezTo>
                <a:cubicBezTo>
                  <a:pt x="4386983" y="363993"/>
                  <a:pt x="4382042" y="326935"/>
                  <a:pt x="4396865" y="321994"/>
                </a:cubicBezTo>
                <a:cubicBezTo>
                  <a:pt x="4394394" y="321994"/>
                  <a:pt x="4468511" y="366464"/>
                  <a:pt x="4446276" y="376346"/>
                </a:cubicBezTo>
                <a:cubicBezTo>
                  <a:pt x="4436394" y="381287"/>
                  <a:pt x="4421571" y="354111"/>
                  <a:pt x="4406747" y="359052"/>
                </a:cubicBezTo>
                <a:cubicBezTo>
                  <a:pt x="4394394" y="361523"/>
                  <a:pt x="4399336" y="376346"/>
                  <a:pt x="4414159" y="381287"/>
                </a:cubicBezTo>
                <a:cubicBezTo>
                  <a:pt x="4401806" y="383758"/>
                  <a:pt x="4409218" y="386228"/>
                  <a:pt x="4399336" y="388699"/>
                </a:cubicBezTo>
                <a:cubicBezTo>
                  <a:pt x="4404277" y="393640"/>
                  <a:pt x="4411689" y="398581"/>
                  <a:pt x="4414159" y="401051"/>
                </a:cubicBezTo>
                <a:cubicBezTo>
                  <a:pt x="4409218" y="401051"/>
                  <a:pt x="4406747" y="403522"/>
                  <a:pt x="4401806" y="403522"/>
                </a:cubicBezTo>
                <a:cubicBezTo>
                  <a:pt x="4433923" y="401051"/>
                  <a:pt x="4446276" y="445521"/>
                  <a:pt x="4453688" y="408463"/>
                </a:cubicBezTo>
                <a:cubicBezTo>
                  <a:pt x="4473452" y="410933"/>
                  <a:pt x="4485805" y="472697"/>
                  <a:pt x="4466040" y="482579"/>
                </a:cubicBezTo>
                <a:cubicBezTo>
                  <a:pt x="4461099" y="485050"/>
                  <a:pt x="4379571" y="465285"/>
                  <a:pt x="4367219" y="462815"/>
                </a:cubicBezTo>
                <a:cubicBezTo>
                  <a:pt x="4377101" y="465285"/>
                  <a:pt x="4386983" y="470226"/>
                  <a:pt x="4396865" y="472697"/>
                </a:cubicBezTo>
                <a:cubicBezTo>
                  <a:pt x="4389453" y="472697"/>
                  <a:pt x="4374630" y="477638"/>
                  <a:pt x="4367219" y="477638"/>
                </a:cubicBezTo>
                <a:cubicBezTo>
                  <a:pt x="4374630" y="480109"/>
                  <a:pt x="4384512" y="482579"/>
                  <a:pt x="4391924" y="485050"/>
                </a:cubicBezTo>
                <a:cubicBezTo>
                  <a:pt x="4379571" y="489991"/>
                  <a:pt x="4372160" y="494932"/>
                  <a:pt x="4364748" y="504814"/>
                </a:cubicBezTo>
                <a:cubicBezTo>
                  <a:pt x="4354866" y="467756"/>
                  <a:pt x="4332631" y="497402"/>
                  <a:pt x="4342513" y="519637"/>
                </a:cubicBezTo>
                <a:cubicBezTo>
                  <a:pt x="4344984" y="517167"/>
                  <a:pt x="4344984" y="514696"/>
                  <a:pt x="4347454" y="512226"/>
                </a:cubicBezTo>
                <a:cubicBezTo>
                  <a:pt x="4352395" y="514696"/>
                  <a:pt x="4354866" y="519637"/>
                  <a:pt x="4362278" y="522108"/>
                </a:cubicBezTo>
                <a:cubicBezTo>
                  <a:pt x="4362278" y="529519"/>
                  <a:pt x="4359807" y="524578"/>
                  <a:pt x="4362278" y="531990"/>
                </a:cubicBezTo>
                <a:cubicBezTo>
                  <a:pt x="4354866" y="529519"/>
                  <a:pt x="4347454" y="531990"/>
                  <a:pt x="4340043" y="531990"/>
                </a:cubicBezTo>
                <a:cubicBezTo>
                  <a:pt x="4379571" y="536931"/>
                  <a:pt x="4354866" y="559166"/>
                  <a:pt x="4384512" y="566577"/>
                </a:cubicBezTo>
                <a:cubicBezTo>
                  <a:pt x="4384512" y="564107"/>
                  <a:pt x="4382042" y="559166"/>
                  <a:pt x="4382042" y="556695"/>
                </a:cubicBezTo>
                <a:cubicBezTo>
                  <a:pt x="4386983" y="561636"/>
                  <a:pt x="4394394" y="564107"/>
                  <a:pt x="4399336" y="569048"/>
                </a:cubicBezTo>
                <a:cubicBezTo>
                  <a:pt x="4394394" y="564107"/>
                  <a:pt x="4391924" y="556695"/>
                  <a:pt x="4386983" y="551754"/>
                </a:cubicBezTo>
                <a:cubicBezTo>
                  <a:pt x="4396865" y="561636"/>
                  <a:pt x="4431453" y="556695"/>
                  <a:pt x="4424041" y="578930"/>
                </a:cubicBezTo>
                <a:cubicBezTo>
                  <a:pt x="4421571" y="586342"/>
                  <a:pt x="4391924" y="591283"/>
                  <a:pt x="4386983" y="593753"/>
                </a:cubicBezTo>
                <a:cubicBezTo>
                  <a:pt x="4421571" y="606106"/>
                  <a:pt x="4451217" y="633282"/>
                  <a:pt x="4431453" y="680222"/>
                </a:cubicBezTo>
                <a:cubicBezTo>
                  <a:pt x="4421571" y="704928"/>
                  <a:pt x="4428982" y="682693"/>
                  <a:pt x="4416630" y="675281"/>
                </a:cubicBezTo>
                <a:cubicBezTo>
                  <a:pt x="4399336" y="662929"/>
                  <a:pt x="4382042" y="650576"/>
                  <a:pt x="4362278" y="640694"/>
                </a:cubicBezTo>
                <a:cubicBezTo>
                  <a:pt x="4364748" y="645635"/>
                  <a:pt x="4369689" y="648105"/>
                  <a:pt x="4372160" y="653046"/>
                </a:cubicBezTo>
                <a:cubicBezTo>
                  <a:pt x="4367219" y="653046"/>
                  <a:pt x="4359807" y="653046"/>
                  <a:pt x="4354866" y="653046"/>
                </a:cubicBezTo>
                <a:cubicBezTo>
                  <a:pt x="4372160" y="660458"/>
                  <a:pt x="4394394" y="672811"/>
                  <a:pt x="4399336" y="695046"/>
                </a:cubicBezTo>
                <a:cubicBezTo>
                  <a:pt x="4386983" y="692575"/>
                  <a:pt x="4374630" y="697516"/>
                  <a:pt x="4369689" y="709869"/>
                </a:cubicBezTo>
                <a:cubicBezTo>
                  <a:pt x="4401806" y="687634"/>
                  <a:pt x="4399336" y="734574"/>
                  <a:pt x="4386983" y="749397"/>
                </a:cubicBezTo>
                <a:cubicBezTo>
                  <a:pt x="4406747" y="744456"/>
                  <a:pt x="4416630" y="759280"/>
                  <a:pt x="4433923" y="749397"/>
                </a:cubicBezTo>
                <a:cubicBezTo>
                  <a:pt x="4441335" y="759280"/>
                  <a:pt x="4446276" y="771632"/>
                  <a:pt x="4441335" y="781514"/>
                </a:cubicBezTo>
                <a:cubicBezTo>
                  <a:pt x="4426512" y="813631"/>
                  <a:pt x="4421571" y="783985"/>
                  <a:pt x="4409218" y="779044"/>
                </a:cubicBezTo>
                <a:cubicBezTo>
                  <a:pt x="4394394" y="774103"/>
                  <a:pt x="4367219" y="771632"/>
                  <a:pt x="4354866" y="761750"/>
                </a:cubicBezTo>
                <a:cubicBezTo>
                  <a:pt x="4362278" y="776573"/>
                  <a:pt x="4354866" y="786456"/>
                  <a:pt x="4340043" y="788926"/>
                </a:cubicBezTo>
                <a:cubicBezTo>
                  <a:pt x="4357336" y="791397"/>
                  <a:pt x="4349925" y="806220"/>
                  <a:pt x="4342513" y="816102"/>
                </a:cubicBezTo>
                <a:lnTo>
                  <a:pt x="4373121" y="821472"/>
                </a:lnTo>
                <a:lnTo>
                  <a:pt x="4367296" y="817223"/>
                </a:lnTo>
                <a:cubicBezTo>
                  <a:pt x="4365057" y="812397"/>
                  <a:pt x="4365984" y="806220"/>
                  <a:pt x="4372160" y="798809"/>
                </a:cubicBezTo>
                <a:cubicBezTo>
                  <a:pt x="4377101" y="794485"/>
                  <a:pt x="4382968" y="792632"/>
                  <a:pt x="4388836" y="792556"/>
                </a:cubicBezTo>
                <a:cubicBezTo>
                  <a:pt x="4406438" y="792324"/>
                  <a:pt x="4424041" y="808074"/>
                  <a:pt x="4416630" y="821044"/>
                </a:cubicBezTo>
                <a:cubicBezTo>
                  <a:pt x="4414159" y="825367"/>
                  <a:pt x="4408600" y="827992"/>
                  <a:pt x="4402038" y="829034"/>
                </a:cubicBezTo>
                <a:lnTo>
                  <a:pt x="4383953" y="827714"/>
                </a:lnTo>
                <a:lnTo>
                  <a:pt x="4401806" y="843278"/>
                </a:lnTo>
                <a:cubicBezTo>
                  <a:pt x="4414159" y="877866"/>
                  <a:pt x="4384512" y="867983"/>
                  <a:pt x="4369689" y="875395"/>
                </a:cubicBezTo>
                <a:cubicBezTo>
                  <a:pt x="4340043" y="887748"/>
                  <a:pt x="4344984" y="907512"/>
                  <a:pt x="4312867" y="877866"/>
                </a:cubicBezTo>
                <a:cubicBezTo>
                  <a:pt x="4298044" y="863042"/>
                  <a:pt x="4283220" y="818573"/>
                  <a:pt x="4280750" y="865513"/>
                </a:cubicBezTo>
                <a:cubicBezTo>
                  <a:pt x="4275809" y="860572"/>
                  <a:pt x="4270867" y="860572"/>
                  <a:pt x="4265926" y="855631"/>
                </a:cubicBezTo>
                <a:cubicBezTo>
                  <a:pt x="4273338" y="867983"/>
                  <a:pt x="4260985" y="887748"/>
                  <a:pt x="4246162" y="892689"/>
                </a:cubicBezTo>
                <a:cubicBezTo>
                  <a:pt x="4228868" y="900100"/>
                  <a:pt x="4226398" y="892689"/>
                  <a:pt x="4209104" y="892689"/>
                </a:cubicBezTo>
                <a:cubicBezTo>
                  <a:pt x="4214045" y="892689"/>
                  <a:pt x="4216516" y="895159"/>
                  <a:pt x="4221457" y="897630"/>
                </a:cubicBezTo>
                <a:cubicBezTo>
                  <a:pt x="4216516" y="902571"/>
                  <a:pt x="4214045" y="905041"/>
                  <a:pt x="4206634" y="907512"/>
                </a:cubicBezTo>
                <a:cubicBezTo>
                  <a:pt x="4209104" y="909983"/>
                  <a:pt x="4209104" y="909983"/>
                  <a:pt x="4211575" y="912453"/>
                </a:cubicBezTo>
                <a:cubicBezTo>
                  <a:pt x="4221457" y="903806"/>
                  <a:pt x="4230104" y="904424"/>
                  <a:pt x="4238750" y="907821"/>
                </a:cubicBezTo>
                <a:lnTo>
                  <a:pt x="4260213" y="917333"/>
                </a:lnTo>
                <a:lnTo>
                  <a:pt x="4269941" y="905659"/>
                </a:lnTo>
                <a:cubicBezTo>
                  <a:pt x="4275809" y="902417"/>
                  <a:pt x="4282603" y="901336"/>
                  <a:pt x="4289397" y="901954"/>
                </a:cubicBezTo>
                <a:cubicBezTo>
                  <a:pt x="4302985" y="903189"/>
                  <a:pt x="4316573" y="911218"/>
                  <a:pt x="4322749" y="922335"/>
                </a:cubicBezTo>
                <a:cubicBezTo>
                  <a:pt x="4305455" y="919865"/>
                  <a:pt x="4295573" y="912454"/>
                  <a:pt x="4278279" y="912454"/>
                </a:cubicBezTo>
                <a:cubicBezTo>
                  <a:pt x="4298044" y="917395"/>
                  <a:pt x="4315337" y="922335"/>
                  <a:pt x="4335102" y="927276"/>
                </a:cubicBezTo>
                <a:cubicBezTo>
                  <a:pt x="4325838" y="942100"/>
                  <a:pt x="4286000" y="945806"/>
                  <a:pt x="4266660" y="936310"/>
                </a:cubicBezTo>
                <a:lnTo>
                  <a:pt x="4258994" y="926219"/>
                </a:lnTo>
                <a:lnTo>
                  <a:pt x="4243691" y="940246"/>
                </a:lnTo>
                <a:cubicBezTo>
                  <a:pt x="4234427" y="944570"/>
                  <a:pt x="4223927" y="945805"/>
                  <a:pt x="4214045" y="942099"/>
                </a:cubicBezTo>
                <a:cubicBezTo>
                  <a:pt x="4214045" y="951982"/>
                  <a:pt x="4214045" y="944570"/>
                  <a:pt x="4211575" y="954452"/>
                </a:cubicBezTo>
                <a:cubicBezTo>
                  <a:pt x="4216516" y="954452"/>
                  <a:pt x="4218986" y="951982"/>
                  <a:pt x="4223927" y="951982"/>
                </a:cubicBezTo>
                <a:cubicBezTo>
                  <a:pt x="4223927" y="954452"/>
                  <a:pt x="4223927" y="959393"/>
                  <a:pt x="4223927" y="961864"/>
                </a:cubicBezTo>
                <a:cubicBezTo>
                  <a:pt x="4263456" y="919865"/>
                  <a:pt x="4290632" y="984099"/>
                  <a:pt x="4251103" y="981628"/>
                </a:cubicBezTo>
                <a:cubicBezTo>
                  <a:pt x="4256044" y="989040"/>
                  <a:pt x="4256044" y="1001393"/>
                  <a:pt x="4251103" y="1013745"/>
                </a:cubicBezTo>
                <a:cubicBezTo>
                  <a:pt x="4270867" y="949511"/>
                  <a:pt x="4307926" y="1016216"/>
                  <a:pt x="4340043" y="1031039"/>
                </a:cubicBezTo>
                <a:cubicBezTo>
                  <a:pt x="4332631" y="1040921"/>
                  <a:pt x="4327690" y="1053274"/>
                  <a:pt x="4322749" y="1063156"/>
                </a:cubicBezTo>
                <a:cubicBezTo>
                  <a:pt x="4327690" y="1058215"/>
                  <a:pt x="4335102" y="1053274"/>
                  <a:pt x="4342513" y="1045862"/>
                </a:cubicBezTo>
                <a:cubicBezTo>
                  <a:pt x="4340043" y="1053274"/>
                  <a:pt x="4340043" y="1058215"/>
                  <a:pt x="4337572" y="1065627"/>
                </a:cubicBezTo>
                <a:cubicBezTo>
                  <a:pt x="4342513" y="1060685"/>
                  <a:pt x="4349925" y="1058215"/>
                  <a:pt x="4354866" y="1053274"/>
                </a:cubicBezTo>
                <a:cubicBezTo>
                  <a:pt x="4347454" y="1065627"/>
                  <a:pt x="4337572" y="1080450"/>
                  <a:pt x="4340043" y="1095273"/>
                </a:cubicBezTo>
                <a:cubicBezTo>
                  <a:pt x="4364748" y="1055744"/>
                  <a:pt x="4372160" y="1092802"/>
                  <a:pt x="4354866" y="1115037"/>
                </a:cubicBezTo>
                <a:cubicBezTo>
                  <a:pt x="4364748" y="1117508"/>
                  <a:pt x="4382042" y="1184212"/>
                  <a:pt x="4347454" y="1166919"/>
                </a:cubicBezTo>
                <a:cubicBezTo>
                  <a:pt x="4347454" y="1154566"/>
                  <a:pt x="4342513" y="1144684"/>
                  <a:pt x="4340043" y="1137272"/>
                </a:cubicBezTo>
                <a:cubicBezTo>
                  <a:pt x="4347454" y="1174330"/>
                  <a:pt x="4322749" y="1181742"/>
                  <a:pt x="4300514" y="1154566"/>
                </a:cubicBezTo>
                <a:cubicBezTo>
                  <a:pt x="4285691" y="1137272"/>
                  <a:pt x="4293103" y="1110096"/>
                  <a:pt x="4278279" y="1092802"/>
                </a:cubicBezTo>
                <a:cubicBezTo>
                  <a:pt x="4270867" y="1082920"/>
                  <a:pt x="4246162" y="1070568"/>
                  <a:pt x="4233809" y="1065627"/>
                </a:cubicBezTo>
                <a:cubicBezTo>
                  <a:pt x="4223927" y="1060685"/>
                  <a:pt x="4221457" y="1068097"/>
                  <a:pt x="4214045" y="1065627"/>
                </a:cubicBezTo>
                <a:cubicBezTo>
                  <a:pt x="4204163" y="1063156"/>
                  <a:pt x="4196751" y="1050803"/>
                  <a:pt x="4186869" y="1043392"/>
                </a:cubicBezTo>
                <a:cubicBezTo>
                  <a:pt x="4184399" y="1055744"/>
                  <a:pt x="4184399" y="1053274"/>
                  <a:pt x="4181928" y="1060685"/>
                </a:cubicBezTo>
                <a:cubicBezTo>
                  <a:pt x="4186869" y="1065627"/>
                  <a:pt x="4194281" y="1073038"/>
                  <a:pt x="4196751" y="1075509"/>
                </a:cubicBezTo>
                <a:cubicBezTo>
                  <a:pt x="4214045" y="1073038"/>
                  <a:pt x="4253574" y="1070568"/>
                  <a:pt x="4248633" y="1100214"/>
                </a:cubicBezTo>
                <a:cubicBezTo>
                  <a:pt x="4246162" y="1100214"/>
                  <a:pt x="4243692" y="1097744"/>
                  <a:pt x="4241221" y="1095273"/>
                </a:cubicBezTo>
                <a:cubicBezTo>
                  <a:pt x="4248633" y="1122449"/>
                  <a:pt x="4201693" y="1137272"/>
                  <a:pt x="4186869" y="1117508"/>
                </a:cubicBezTo>
                <a:cubicBezTo>
                  <a:pt x="4186869" y="1119978"/>
                  <a:pt x="4186869" y="1124919"/>
                  <a:pt x="4186869" y="1127390"/>
                </a:cubicBezTo>
                <a:cubicBezTo>
                  <a:pt x="4157223" y="1117508"/>
                  <a:pt x="4186869" y="1161978"/>
                  <a:pt x="4149811" y="1169389"/>
                </a:cubicBezTo>
                <a:cubicBezTo>
                  <a:pt x="4159693" y="1174330"/>
                  <a:pt x="4174517" y="1173712"/>
                  <a:pt x="4188413" y="1173713"/>
                </a:cubicBezTo>
                <a:lnTo>
                  <a:pt x="4190468" y="1173843"/>
                </a:lnTo>
                <a:lnTo>
                  <a:pt x="4204781" y="1161360"/>
                </a:lnTo>
                <a:cubicBezTo>
                  <a:pt x="4221458" y="1150861"/>
                  <a:pt x="4244928" y="1139743"/>
                  <a:pt x="4251104" y="1132331"/>
                </a:cubicBezTo>
                <a:cubicBezTo>
                  <a:pt x="4253574" y="1137273"/>
                  <a:pt x="4258515" y="1142214"/>
                  <a:pt x="4263456" y="1149625"/>
                </a:cubicBezTo>
                <a:cubicBezTo>
                  <a:pt x="4270868" y="1170008"/>
                  <a:pt x="4242148" y="1183441"/>
                  <a:pt x="4218987" y="1186799"/>
                </a:cubicBezTo>
                <a:lnTo>
                  <a:pt x="4207566" y="1186732"/>
                </a:lnTo>
                <a:lnTo>
                  <a:pt x="4189649" y="1193168"/>
                </a:lnTo>
                <a:cubicBezTo>
                  <a:pt x="4179458" y="1197800"/>
                  <a:pt x="4169575" y="1202741"/>
                  <a:pt x="4159693" y="1206447"/>
                </a:cubicBezTo>
                <a:cubicBezTo>
                  <a:pt x="4201693" y="1211388"/>
                  <a:pt x="4231339" y="1184212"/>
                  <a:pt x="4268397" y="1179271"/>
                </a:cubicBezTo>
                <a:cubicBezTo>
                  <a:pt x="4268397" y="1181742"/>
                  <a:pt x="4268397" y="1184212"/>
                  <a:pt x="4268397" y="1186683"/>
                </a:cubicBezTo>
                <a:cubicBezTo>
                  <a:pt x="4298044" y="1191624"/>
                  <a:pt x="4322749" y="1216329"/>
                  <a:pt x="4354866" y="1199036"/>
                </a:cubicBezTo>
                <a:cubicBezTo>
                  <a:pt x="4349925" y="1223741"/>
                  <a:pt x="4332631" y="1213859"/>
                  <a:pt x="4320278" y="1223741"/>
                </a:cubicBezTo>
                <a:cubicBezTo>
                  <a:pt x="4322749" y="1226212"/>
                  <a:pt x="4325220" y="1228682"/>
                  <a:pt x="4327690" y="1231153"/>
                </a:cubicBezTo>
                <a:cubicBezTo>
                  <a:pt x="4322749" y="1228682"/>
                  <a:pt x="4320278" y="1228682"/>
                  <a:pt x="4317808" y="1226212"/>
                </a:cubicBezTo>
                <a:cubicBezTo>
                  <a:pt x="4315337" y="1226212"/>
                  <a:pt x="4305455" y="1233623"/>
                  <a:pt x="4300514" y="1236094"/>
                </a:cubicBezTo>
                <a:cubicBezTo>
                  <a:pt x="4305455" y="1248446"/>
                  <a:pt x="4300514" y="1243505"/>
                  <a:pt x="4302985" y="1253387"/>
                </a:cubicBezTo>
                <a:cubicBezTo>
                  <a:pt x="4293103" y="1245976"/>
                  <a:pt x="4295573" y="1250917"/>
                  <a:pt x="4285691" y="1250917"/>
                </a:cubicBezTo>
                <a:cubicBezTo>
                  <a:pt x="4298044" y="1260799"/>
                  <a:pt x="4285691" y="1253387"/>
                  <a:pt x="4293103" y="1263270"/>
                </a:cubicBezTo>
                <a:cubicBezTo>
                  <a:pt x="4290632" y="1263270"/>
                  <a:pt x="4288162" y="1260799"/>
                  <a:pt x="4285691" y="1260799"/>
                </a:cubicBezTo>
                <a:cubicBezTo>
                  <a:pt x="4283220" y="1265740"/>
                  <a:pt x="4275809" y="1275622"/>
                  <a:pt x="4275809" y="1278093"/>
                </a:cubicBezTo>
                <a:cubicBezTo>
                  <a:pt x="4268397" y="1275622"/>
                  <a:pt x="4265926" y="1280563"/>
                  <a:pt x="4258515" y="1280563"/>
                </a:cubicBezTo>
                <a:cubicBezTo>
                  <a:pt x="4265926" y="1287975"/>
                  <a:pt x="4260985" y="1283034"/>
                  <a:pt x="4265926" y="1292916"/>
                </a:cubicBezTo>
                <a:cubicBezTo>
                  <a:pt x="4256044" y="1292916"/>
                  <a:pt x="4263456" y="1292916"/>
                  <a:pt x="4258515" y="1297857"/>
                </a:cubicBezTo>
                <a:cubicBezTo>
                  <a:pt x="4256044" y="1295387"/>
                  <a:pt x="4251103" y="1295387"/>
                  <a:pt x="4248633" y="1292916"/>
                </a:cubicBezTo>
                <a:cubicBezTo>
                  <a:pt x="4251103" y="1300328"/>
                  <a:pt x="4248633" y="1297857"/>
                  <a:pt x="4253574" y="1302798"/>
                </a:cubicBezTo>
                <a:cubicBezTo>
                  <a:pt x="4238751" y="1317622"/>
                  <a:pt x="4216516" y="1320092"/>
                  <a:pt x="4206634" y="1334915"/>
                </a:cubicBezTo>
                <a:cubicBezTo>
                  <a:pt x="4199222" y="1332445"/>
                  <a:pt x="4191810" y="1334915"/>
                  <a:pt x="4186869" y="1342327"/>
                </a:cubicBezTo>
                <a:cubicBezTo>
                  <a:pt x="4184399" y="1339856"/>
                  <a:pt x="4179458" y="1337386"/>
                  <a:pt x="4176987" y="1334915"/>
                </a:cubicBezTo>
                <a:cubicBezTo>
                  <a:pt x="4169576" y="1342327"/>
                  <a:pt x="4176987" y="1339856"/>
                  <a:pt x="4167105" y="1339856"/>
                </a:cubicBezTo>
                <a:cubicBezTo>
                  <a:pt x="4167105" y="1339856"/>
                  <a:pt x="4167105" y="1342327"/>
                  <a:pt x="4167105" y="1344797"/>
                </a:cubicBezTo>
                <a:cubicBezTo>
                  <a:pt x="4159693" y="1342327"/>
                  <a:pt x="4147340" y="1347268"/>
                  <a:pt x="4142399" y="1354680"/>
                </a:cubicBezTo>
                <a:cubicBezTo>
                  <a:pt x="4139929" y="1354680"/>
                  <a:pt x="4139929" y="1352209"/>
                  <a:pt x="4137458" y="1352209"/>
                </a:cubicBezTo>
                <a:cubicBezTo>
                  <a:pt x="4127576" y="1354680"/>
                  <a:pt x="4115224" y="1337386"/>
                  <a:pt x="4117694" y="1359621"/>
                </a:cubicBezTo>
                <a:cubicBezTo>
                  <a:pt x="4115224" y="1359621"/>
                  <a:pt x="4115224" y="1357150"/>
                  <a:pt x="4112753" y="1357150"/>
                </a:cubicBezTo>
                <a:cubicBezTo>
                  <a:pt x="4112753" y="1364562"/>
                  <a:pt x="4112753" y="1364562"/>
                  <a:pt x="4110282" y="1371973"/>
                </a:cubicBezTo>
                <a:cubicBezTo>
                  <a:pt x="4102871" y="1359621"/>
                  <a:pt x="4105341" y="1364562"/>
                  <a:pt x="4095459" y="1357150"/>
                </a:cubicBezTo>
                <a:cubicBezTo>
                  <a:pt x="4097930" y="1362091"/>
                  <a:pt x="4100400" y="1367032"/>
                  <a:pt x="4102871" y="1371973"/>
                </a:cubicBezTo>
                <a:cubicBezTo>
                  <a:pt x="4100400" y="1367032"/>
                  <a:pt x="4090518" y="1364562"/>
                  <a:pt x="4085577" y="1362091"/>
                </a:cubicBezTo>
                <a:cubicBezTo>
                  <a:pt x="4085577" y="1364562"/>
                  <a:pt x="4085577" y="1367032"/>
                  <a:pt x="4088048" y="1371973"/>
                </a:cubicBezTo>
                <a:cubicBezTo>
                  <a:pt x="4078166" y="1371973"/>
                  <a:pt x="4075695" y="1371973"/>
                  <a:pt x="4068283" y="1371973"/>
                </a:cubicBezTo>
                <a:cubicBezTo>
                  <a:pt x="4065813" y="1367032"/>
                  <a:pt x="4063342" y="1367032"/>
                  <a:pt x="4060871" y="1359621"/>
                </a:cubicBezTo>
                <a:cubicBezTo>
                  <a:pt x="4068283" y="1359621"/>
                  <a:pt x="4063342" y="1362091"/>
                  <a:pt x="4068283" y="1357150"/>
                </a:cubicBezTo>
                <a:cubicBezTo>
                  <a:pt x="4058401" y="1347268"/>
                  <a:pt x="4055930" y="1349739"/>
                  <a:pt x="4050989" y="1337386"/>
                </a:cubicBezTo>
                <a:cubicBezTo>
                  <a:pt x="4050989" y="1339856"/>
                  <a:pt x="4048519" y="1342327"/>
                  <a:pt x="4048519" y="1344797"/>
                </a:cubicBezTo>
                <a:cubicBezTo>
                  <a:pt x="4048519" y="1337386"/>
                  <a:pt x="4043578" y="1334915"/>
                  <a:pt x="4041107" y="1327504"/>
                </a:cubicBezTo>
                <a:cubicBezTo>
                  <a:pt x="4033696" y="1337386"/>
                  <a:pt x="4043578" y="1352209"/>
                  <a:pt x="4043578" y="1362091"/>
                </a:cubicBezTo>
                <a:cubicBezTo>
                  <a:pt x="4048519" y="1364562"/>
                  <a:pt x="4050989" y="1367032"/>
                  <a:pt x="4055930" y="1371973"/>
                </a:cubicBezTo>
                <a:cubicBezTo>
                  <a:pt x="4053460" y="1371973"/>
                  <a:pt x="4050989" y="1384326"/>
                  <a:pt x="4048519" y="1386797"/>
                </a:cubicBezTo>
                <a:cubicBezTo>
                  <a:pt x="4046048" y="1386797"/>
                  <a:pt x="4046048" y="1386797"/>
                  <a:pt x="4041107" y="1384326"/>
                </a:cubicBezTo>
                <a:cubicBezTo>
                  <a:pt x="4033696" y="1394208"/>
                  <a:pt x="4031225" y="1401620"/>
                  <a:pt x="4018872" y="1401620"/>
                </a:cubicBezTo>
                <a:cubicBezTo>
                  <a:pt x="4018872" y="1413973"/>
                  <a:pt x="4016402" y="1423855"/>
                  <a:pt x="4008990" y="1428796"/>
                </a:cubicBezTo>
                <a:cubicBezTo>
                  <a:pt x="4016402" y="1448560"/>
                  <a:pt x="4001579" y="1458442"/>
                  <a:pt x="3999108" y="1473266"/>
                </a:cubicBezTo>
                <a:cubicBezTo>
                  <a:pt x="3996638" y="1473266"/>
                  <a:pt x="3996638" y="1470795"/>
                  <a:pt x="3994167" y="1470795"/>
                </a:cubicBezTo>
                <a:cubicBezTo>
                  <a:pt x="3994167" y="1475736"/>
                  <a:pt x="3991697" y="1480677"/>
                  <a:pt x="3989226" y="1488089"/>
                </a:cubicBezTo>
                <a:cubicBezTo>
                  <a:pt x="3989226" y="1485618"/>
                  <a:pt x="3989226" y="1483148"/>
                  <a:pt x="3989226" y="1480677"/>
                </a:cubicBezTo>
                <a:cubicBezTo>
                  <a:pt x="3989226" y="1483148"/>
                  <a:pt x="3986755" y="1483148"/>
                  <a:pt x="3986755" y="1485618"/>
                </a:cubicBezTo>
                <a:cubicBezTo>
                  <a:pt x="3986755" y="1483148"/>
                  <a:pt x="3984285" y="1480677"/>
                  <a:pt x="3984285" y="1478207"/>
                </a:cubicBezTo>
                <a:cubicBezTo>
                  <a:pt x="3981814" y="1495500"/>
                  <a:pt x="3976873" y="1515265"/>
                  <a:pt x="3964521" y="1500441"/>
                </a:cubicBezTo>
                <a:cubicBezTo>
                  <a:pt x="3964521" y="1510324"/>
                  <a:pt x="3959580" y="1505383"/>
                  <a:pt x="3964521" y="1515265"/>
                </a:cubicBezTo>
                <a:cubicBezTo>
                  <a:pt x="3954639" y="1510324"/>
                  <a:pt x="3949697" y="1510324"/>
                  <a:pt x="3942286" y="1502912"/>
                </a:cubicBezTo>
                <a:cubicBezTo>
                  <a:pt x="3944756" y="1512794"/>
                  <a:pt x="3944756" y="1520206"/>
                  <a:pt x="3944756" y="1530088"/>
                </a:cubicBezTo>
                <a:cubicBezTo>
                  <a:pt x="3944756" y="1532559"/>
                  <a:pt x="3942286" y="1535029"/>
                  <a:pt x="3937344" y="1542441"/>
                </a:cubicBezTo>
                <a:cubicBezTo>
                  <a:pt x="3932403" y="1537500"/>
                  <a:pt x="3932403" y="1539970"/>
                  <a:pt x="3927462" y="1539970"/>
                </a:cubicBezTo>
                <a:cubicBezTo>
                  <a:pt x="3929933" y="1537500"/>
                  <a:pt x="3929933" y="1535029"/>
                  <a:pt x="3929933" y="1532559"/>
                </a:cubicBezTo>
                <a:cubicBezTo>
                  <a:pt x="3927462" y="1535029"/>
                  <a:pt x="3922521" y="1539970"/>
                  <a:pt x="3920051" y="1547382"/>
                </a:cubicBezTo>
                <a:cubicBezTo>
                  <a:pt x="3915110" y="1539970"/>
                  <a:pt x="3907698" y="1537500"/>
                  <a:pt x="3902757" y="1527617"/>
                </a:cubicBezTo>
                <a:cubicBezTo>
                  <a:pt x="3902757" y="1532559"/>
                  <a:pt x="3902757" y="1537500"/>
                  <a:pt x="3902757" y="1542441"/>
                </a:cubicBezTo>
                <a:cubicBezTo>
                  <a:pt x="3900286" y="1542441"/>
                  <a:pt x="3900286" y="1539970"/>
                  <a:pt x="3897816" y="1539970"/>
                </a:cubicBezTo>
                <a:cubicBezTo>
                  <a:pt x="3900286" y="1542441"/>
                  <a:pt x="3902757" y="1547382"/>
                  <a:pt x="3902757" y="1549852"/>
                </a:cubicBezTo>
                <a:cubicBezTo>
                  <a:pt x="3878052" y="1542441"/>
                  <a:pt x="3890404" y="1525147"/>
                  <a:pt x="3905228" y="1512794"/>
                </a:cubicBezTo>
                <a:cubicBezTo>
                  <a:pt x="3892875" y="1510324"/>
                  <a:pt x="3895345" y="1510324"/>
                  <a:pt x="3885463" y="1505383"/>
                </a:cubicBezTo>
                <a:cubicBezTo>
                  <a:pt x="3880522" y="1512794"/>
                  <a:pt x="3885463" y="1510324"/>
                  <a:pt x="3878052" y="1510324"/>
                </a:cubicBezTo>
                <a:cubicBezTo>
                  <a:pt x="3880522" y="1515265"/>
                  <a:pt x="3882993" y="1515265"/>
                  <a:pt x="3885463" y="1520206"/>
                </a:cubicBezTo>
                <a:cubicBezTo>
                  <a:pt x="3880522" y="1525147"/>
                  <a:pt x="3880522" y="1525147"/>
                  <a:pt x="3875581" y="1530088"/>
                </a:cubicBezTo>
                <a:cubicBezTo>
                  <a:pt x="3878052" y="1537500"/>
                  <a:pt x="3880522" y="1535029"/>
                  <a:pt x="3880522" y="1542441"/>
                </a:cubicBezTo>
                <a:cubicBezTo>
                  <a:pt x="3873111" y="1539970"/>
                  <a:pt x="3878052" y="1539970"/>
                  <a:pt x="3875581" y="1544911"/>
                </a:cubicBezTo>
                <a:cubicBezTo>
                  <a:pt x="3875581" y="1542441"/>
                  <a:pt x="3873111" y="1539970"/>
                  <a:pt x="3870640" y="1537500"/>
                </a:cubicBezTo>
                <a:cubicBezTo>
                  <a:pt x="3878052" y="1549852"/>
                  <a:pt x="3878052" y="1554793"/>
                  <a:pt x="3875581" y="1564676"/>
                </a:cubicBezTo>
                <a:cubicBezTo>
                  <a:pt x="3870640" y="1564676"/>
                  <a:pt x="3865699" y="1564676"/>
                  <a:pt x="3860758" y="1562205"/>
                </a:cubicBezTo>
                <a:cubicBezTo>
                  <a:pt x="3863228" y="1564676"/>
                  <a:pt x="3863228" y="1564676"/>
                  <a:pt x="3865699" y="1567146"/>
                </a:cubicBezTo>
                <a:cubicBezTo>
                  <a:pt x="3853346" y="1564676"/>
                  <a:pt x="3855817" y="1572087"/>
                  <a:pt x="3845935" y="1562205"/>
                </a:cubicBezTo>
                <a:cubicBezTo>
                  <a:pt x="3845935" y="1564676"/>
                  <a:pt x="3843464" y="1567146"/>
                  <a:pt x="3843464" y="1569617"/>
                </a:cubicBezTo>
                <a:cubicBezTo>
                  <a:pt x="3840993" y="1567146"/>
                  <a:pt x="3836052" y="1562205"/>
                  <a:pt x="3833582" y="1562205"/>
                </a:cubicBezTo>
                <a:cubicBezTo>
                  <a:pt x="3826170" y="1569617"/>
                  <a:pt x="3826170" y="1569617"/>
                  <a:pt x="3818759" y="1574558"/>
                </a:cubicBezTo>
                <a:cubicBezTo>
                  <a:pt x="3831111" y="1584440"/>
                  <a:pt x="3828641" y="1596793"/>
                  <a:pt x="3818759" y="1609145"/>
                </a:cubicBezTo>
                <a:cubicBezTo>
                  <a:pt x="3811347" y="1604204"/>
                  <a:pt x="3811347" y="1606675"/>
                  <a:pt x="3803935" y="1601734"/>
                </a:cubicBezTo>
                <a:cubicBezTo>
                  <a:pt x="3803935" y="1604204"/>
                  <a:pt x="3803935" y="1606675"/>
                  <a:pt x="3803935" y="1609145"/>
                </a:cubicBezTo>
                <a:cubicBezTo>
                  <a:pt x="3798994" y="1609145"/>
                  <a:pt x="3796524" y="1606675"/>
                  <a:pt x="3791583" y="1604204"/>
                </a:cubicBezTo>
                <a:cubicBezTo>
                  <a:pt x="3789112" y="1606675"/>
                  <a:pt x="3789112" y="1611616"/>
                  <a:pt x="3786642" y="1616557"/>
                </a:cubicBezTo>
                <a:cubicBezTo>
                  <a:pt x="3801465" y="1621498"/>
                  <a:pt x="3801465" y="1643733"/>
                  <a:pt x="3816288" y="1653615"/>
                </a:cubicBezTo>
                <a:cubicBezTo>
                  <a:pt x="3808876" y="1651144"/>
                  <a:pt x="3791583" y="1653615"/>
                  <a:pt x="3781701" y="1658556"/>
                </a:cubicBezTo>
                <a:cubicBezTo>
                  <a:pt x="3796524" y="1675851"/>
                  <a:pt x="3808876" y="1663497"/>
                  <a:pt x="3808876" y="1695614"/>
                </a:cubicBezTo>
                <a:cubicBezTo>
                  <a:pt x="3801465" y="1693144"/>
                  <a:pt x="3794053" y="1695614"/>
                  <a:pt x="3784171" y="1690673"/>
                </a:cubicBezTo>
                <a:cubicBezTo>
                  <a:pt x="3801465" y="1693144"/>
                  <a:pt x="3813817" y="1712908"/>
                  <a:pt x="3791583" y="1715378"/>
                </a:cubicBezTo>
                <a:cubicBezTo>
                  <a:pt x="3794053" y="1722790"/>
                  <a:pt x="3794053" y="1720320"/>
                  <a:pt x="3791583" y="1727731"/>
                </a:cubicBezTo>
                <a:cubicBezTo>
                  <a:pt x="3786642" y="1727731"/>
                  <a:pt x="3784171" y="1725261"/>
                  <a:pt x="3779230" y="1722790"/>
                </a:cubicBezTo>
                <a:cubicBezTo>
                  <a:pt x="3779230" y="1727731"/>
                  <a:pt x="3781701" y="1725261"/>
                  <a:pt x="3776759" y="1730203"/>
                </a:cubicBezTo>
                <a:cubicBezTo>
                  <a:pt x="3779230" y="1735143"/>
                  <a:pt x="3781701" y="1737613"/>
                  <a:pt x="3784171" y="1740084"/>
                </a:cubicBezTo>
                <a:cubicBezTo>
                  <a:pt x="3776759" y="1737613"/>
                  <a:pt x="3769348" y="1737613"/>
                  <a:pt x="3761936" y="1735143"/>
                </a:cubicBezTo>
                <a:cubicBezTo>
                  <a:pt x="3766877" y="1737613"/>
                  <a:pt x="3774289" y="1742555"/>
                  <a:pt x="3779230" y="1745025"/>
                </a:cubicBezTo>
                <a:cubicBezTo>
                  <a:pt x="3774289" y="1759848"/>
                  <a:pt x="3752054" y="1754907"/>
                  <a:pt x="3739701" y="1767260"/>
                </a:cubicBezTo>
                <a:cubicBezTo>
                  <a:pt x="3779230" y="1784553"/>
                  <a:pt x="3744643" y="1910551"/>
                  <a:pt x="3714996" y="1900669"/>
                </a:cubicBezTo>
                <a:cubicBezTo>
                  <a:pt x="3727348" y="1905611"/>
                  <a:pt x="3732290" y="1913022"/>
                  <a:pt x="3732290" y="1925374"/>
                </a:cubicBezTo>
                <a:cubicBezTo>
                  <a:pt x="3717466" y="1927846"/>
                  <a:pt x="3707584" y="1925374"/>
                  <a:pt x="3702643" y="1915492"/>
                </a:cubicBezTo>
                <a:cubicBezTo>
                  <a:pt x="3690290" y="1942668"/>
                  <a:pt x="3660644" y="1925374"/>
                  <a:pt x="3677938" y="1898198"/>
                </a:cubicBezTo>
                <a:cubicBezTo>
                  <a:pt x="3675467" y="1898198"/>
                  <a:pt x="3670526" y="1903139"/>
                  <a:pt x="3668056" y="1905611"/>
                </a:cubicBezTo>
                <a:cubicBezTo>
                  <a:pt x="3668056" y="1903139"/>
                  <a:pt x="3670526" y="1895728"/>
                  <a:pt x="3670526" y="1893257"/>
                </a:cubicBezTo>
                <a:cubicBezTo>
                  <a:pt x="3668056" y="1898198"/>
                  <a:pt x="3663115" y="1900669"/>
                  <a:pt x="3660644" y="1905611"/>
                </a:cubicBezTo>
                <a:cubicBezTo>
                  <a:pt x="3653232" y="1893257"/>
                  <a:pt x="3658174" y="1883375"/>
                  <a:pt x="3663115" y="1875964"/>
                </a:cubicBezTo>
                <a:cubicBezTo>
                  <a:pt x="3655703" y="1885846"/>
                  <a:pt x="3653232" y="1885846"/>
                  <a:pt x="3640880" y="1888316"/>
                </a:cubicBezTo>
                <a:cubicBezTo>
                  <a:pt x="3650762" y="1880905"/>
                  <a:pt x="3643350" y="1885846"/>
                  <a:pt x="3643350" y="1883375"/>
                </a:cubicBezTo>
                <a:cubicBezTo>
                  <a:pt x="3648291" y="1880905"/>
                  <a:pt x="3653232" y="1875964"/>
                  <a:pt x="3658174" y="1873494"/>
                </a:cubicBezTo>
                <a:cubicBezTo>
                  <a:pt x="3655703" y="1873494"/>
                  <a:pt x="3648291" y="1875964"/>
                  <a:pt x="3645821" y="1875964"/>
                </a:cubicBezTo>
                <a:cubicBezTo>
                  <a:pt x="3645821" y="1873494"/>
                  <a:pt x="3645821" y="1871022"/>
                  <a:pt x="3648291" y="1868552"/>
                </a:cubicBezTo>
                <a:cubicBezTo>
                  <a:pt x="3633468" y="1873494"/>
                  <a:pt x="3606292" y="1871022"/>
                  <a:pt x="3603821" y="1880905"/>
                </a:cubicBezTo>
                <a:cubicBezTo>
                  <a:pt x="3596410" y="1883375"/>
                  <a:pt x="3588998" y="1883375"/>
                  <a:pt x="3581587" y="1883375"/>
                </a:cubicBezTo>
                <a:cubicBezTo>
                  <a:pt x="3586528" y="1880905"/>
                  <a:pt x="3593939" y="1871022"/>
                  <a:pt x="3598880" y="1868552"/>
                </a:cubicBezTo>
                <a:cubicBezTo>
                  <a:pt x="3581587" y="1858670"/>
                  <a:pt x="3571705" y="1851259"/>
                  <a:pt x="3556881" y="1846317"/>
                </a:cubicBezTo>
                <a:cubicBezTo>
                  <a:pt x="3566763" y="1846317"/>
                  <a:pt x="3574175" y="1841376"/>
                  <a:pt x="3581587" y="1838905"/>
                </a:cubicBezTo>
                <a:cubicBezTo>
                  <a:pt x="3569234" y="1836435"/>
                  <a:pt x="3559352" y="1838905"/>
                  <a:pt x="3549470" y="1836435"/>
                </a:cubicBezTo>
                <a:cubicBezTo>
                  <a:pt x="3554411" y="1833964"/>
                  <a:pt x="3556881" y="1833964"/>
                  <a:pt x="3559352" y="1829024"/>
                </a:cubicBezTo>
                <a:cubicBezTo>
                  <a:pt x="3546999" y="1824082"/>
                  <a:pt x="3544529" y="1816671"/>
                  <a:pt x="3559352" y="1806788"/>
                </a:cubicBezTo>
                <a:cubicBezTo>
                  <a:pt x="3559352" y="1804318"/>
                  <a:pt x="3559352" y="1801847"/>
                  <a:pt x="3556881" y="1801847"/>
                </a:cubicBezTo>
                <a:cubicBezTo>
                  <a:pt x="3549470" y="1806788"/>
                  <a:pt x="3544529" y="1809259"/>
                  <a:pt x="3539588" y="1811729"/>
                </a:cubicBezTo>
                <a:cubicBezTo>
                  <a:pt x="3539588" y="1809259"/>
                  <a:pt x="3539588" y="1809259"/>
                  <a:pt x="3537117" y="1806788"/>
                </a:cubicBezTo>
                <a:cubicBezTo>
                  <a:pt x="3539588" y="1804318"/>
                  <a:pt x="3542058" y="1804318"/>
                  <a:pt x="3544529" y="1801847"/>
                </a:cubicBezTo>
                <a:cubicBezTo>
                  <a:pt x="3539588" y="1801847"/>
                  <a:pt x="3539588" y="1806788"/>
                  <a:pt x="3537117" y="1799377"/>
                </a:cubicBezTo>
                <a:cubicBezTo>
                  <a:pt x="3539588" y="1799377"/>
                  <a:pt x="3539588" y="1796907"/>
                  <a:pt x="3542058" y="1796907"/>
                </a:cubicBezTo>
                <a:cubicBezTo>
                  <a:pt x="3529705" y="1789495"/>
                  <a:pt x="3519823" y="1782083"/>
                  <a:pt x="3524764" y="1762319"/>
                </a:cubicBezTo>
                <a:cubicBezTo>
                  <a:pt x="3519823" y="1762319"/>
                  <a:pt x="3519823" y="1764789"/>
                  <a:pt x="3517353" y="1767260"/>
                </a:cubicBezTo>
                <a:cubicBezTo>
                  <a:pt x="3512412" y="1745025"/>
                  <a:pt x="3475353" y="1725261"/>
                  <a:pt x="3487706" y="1700555"/>
                </a:cubicBezTo>
                <a:cubicBezTo>
                  <a:pt x="3485236" y="1700555"/>
                  <a:pt x="3485236" y="1703026"/>
                  <a:pt x="3482765" y="1703026"/>
                </a:cubicBezTo>
                <a:cubicBezTo>
                  <a:pt x="3477824" y="1675851"/>
                  <a:pt x="3492647" y="1656086"/>
                  <a:pt x="3519823" y="1651144"/>
                </a:cubicBezTo>
                <a:cubicBezTo>
                  <a:pt x="3497589" y="1646203"/>
                  <a:pt x="3502530" y="1631380"/>
                  <a:pt x="3524764" y="1638792"/>
                </a:cubicBezTo>
                <a:cubicBezTo>
                  <a:pt x="3519823" y="1631380"/>
                  <a:pt x="3514882" y="1628910"/>
                  <a:pt x="3505000" y="1626439"/>
                </a:cubicBezTo>
                <a:cubicBezTo>
                  <a:pt x="3492647" y="1636321"/>
                  <a:pt x="3482765" y="1661027"/>
                  <a:pt x="3465471" y="1665968"/>
                </a:cubicBezTo>
                <a:cubicBezTo>
                  <a:pt x="3465471" y="1651144"/>
                  <a:pt x="3463001" y="1638792"/>
                  <a:pt x="3472883" y="1626439"/>
                </a:cubicBezTo>
                <a:cubicBezTo>
                  <a:pt x="3470412" y="1626439"/>
                  <a:pt x="3470412" y="1626439"/>
                  <a:pt x="3470412" y="1623968"/>
                </a:cubicBezTo>
                <a:cubicBezTo>
                  <a:pt x="3470412" y="1626439"/>
                  <a:pt x="3467942" y="1626439"/>
                  <a:pt x="3467942" y="1628910"/>
                </a:cubicBezTo>
                <a:cubicBezTo>
                  <a:pt x="3463001" y="1616557"/>
                  <a:pt x="3460530" y="1606675"/>
                  <a:pt x="3463001" y="1594322"/>
                </a:cubicBezTo>
                <a:cubicBezTo>
                  <a:pt x="3463001" y="1596793"/>
                  <a:pt x="3460530" y="1599263"/>
                  <a:pt x="3458060" y="1601734"/>
                </a:cubicBezTo>
                <a:cubicBezTo>
                  <a:pt x="3460530" y="1594322"/>
                  <a:pt x="3458060" y="1591851"/>
                  <a:pt x="3465471" y="1584440"/>
                </a:cubicBezTo>
                <a:cubicBezTo>
                  <a:pt x="3455589" y="1581969"/>
                  <a:pt x="3450648" y="1577028"/>
                  <a:pt x="3450648" y="1562205"/>
                </a:cubicBezTo>
                <a:cubicBezTo>
                  <a:pt x="3445707" y="1564676"/>
                  <a:pt x="3443236" y="1564676"/>
                  <a:pt x="3438295" y="1567146"/>
                </a:cubicBezTo>
                <a:cubicBezTo>
                  <a:pt x="3443236" y="1559734"/>
                  <a:pt x="3443236" y="1557264"/>
                  <a:pt x="3448178" y="1549852"/>
                </a:cubicBezTo>
                <a:cubicBezTo>
                  <a:pt x="3443236" y="1552323"/>
                  <a:pt x="3440766" y="1552323"/>
                  <a:pt x="3438295" y="1554793"/>
                </a:cubicBezTo>
                <a:cubicBezTo>
                  <a:pt x="3425943" y="1547382"/>
                  <a:pt x="3428413" y="1537500"/>
                  <a:pt x="3443236" y="1530088"/>
                </a:cubicBezTo>
                <a:cubicBezTo>
                  <a:pt x="3435825" y="1532559"/>
                  <a:pt x="3433354" y="1530088"/>
                  <a:pt x="3425943" y="1530088"/>
                </a:cubicBezTo>
                <a:cubicBezTo>
                  <a:pt x="3425943" y="1527617"/>
                  <a:pt x="3428413" y="1525147"/>
                  <a:pt x="3430884" y="1522676"/>
                </a:cubicBezTo>
                <a:cubicBezTo>
                  <a:pt x="3421002" y="1515265"/>
                  <a:pt x="3416061" y="1502912"/>
                  <a:pt x="3435825" y="1505383"/>
                </a:cubicBezTo>
                <a:cubicBezTo>
                  <a:pt x="3430884" y="1495500"/>
                  <a:pt x="3433354" y="1488089"/>
                  <a:pt x="3440766" y="1475736"/>
                </a:cubicBezTo>
                <a:cubicBezTo>
                  <a:pt x="3435825" y="1475736"/>
                  <a:pt x="3428413" y="1473266"/>
                  <a:pt x="3423472" y="1475736"/>
                </a:cubicBezTo>
                <a:cubicBezTo>
                  <a:pt x="3413590" y="1458442"/>
                  <a:pt x="3418531" y="1433737"/>
                  <a:pt x="3428413" y="1428796"/>
                </a:cubicBezTo>
                <a:cubicBezTo>
                  <a:pt x="3428413" y="1426325"/>
                  <a:pt x="3425943" y="1426325"/>
                  <a:pt x="3423472" y="1423855"/>
                </a:cubicBezTo>
                <a:cubicBezTo>
                  <a:pt x="3428413" y="1411502"/>
                  <a:pt x="3425943" y="1394208"/>
                  <a:pt x="3443236" y="1394208"/>
                </a:cubicBezTo>
                <a:cubicBezTo>
                  <a:pt x="3440766" y="1391738"/>
                  <a:pt x="3440766" y="1389267"/>
                  <a:pt x="3438295" y="1386797"/>
                </a:cubicBezTo>
                <a:cubicBezTo>
                  <a:pt x="3443236" y="1386797"/>
                  <a:pt x="3448178" y="1389267"/>
                  <a:pt x="3450648" y="1389267"/>
                </a:cubicBezTo>
                <a:cubicBezTo>
                  <a:pt x="3443236" y="1384326"/>
                  <a:pt x="3440766" y="1381856"/>
                  <a:pt x="3433354" y="1379385"/>
                </a:cubicBezTo>
                <a:cubicBezTo>
                  <a:pt x="3458060" y="1371973"/>
                  <a:pt x="3482765" y="1386797"/>
                  <a:pt x="3507471" y="1379385"/>
                </a:cubicBezTo>
                <a:cubicBezTo>
                  <a:pt x="3505000" y="1376914"/>
                  <a:pt x="3500059" y="1371973"/>
                  <a:pt x="3497589" y="1369503"/>
                </a:cubicBezTo>
                <a:cubicBezTo>
                  <a:pt x="3500059" y="1371973"/>
                  <a:pt x="3502530" y="1371973"/>
                  <a:pt x="3505000" y="1371973"/>
                </a:cubicBezTo>
                <a:cubicBezTo>
                  <a:pt x="3500059" y="1369503"/>
                  <a:pt x="3497589" y="1367032"/>
                  <a:pt x="3492647" y="1364562"/>
                </a:cubicBezTo>
                <a:lnTo>
                  <a:pt x="3495118" y="1362091"/>
                </a:lnTo>
                <a:lnTo>
                  <a:pt x="3502530" y="1354680"/>
                </a:lnTo>
                <a:cubicBezTo>
                  <a:pt x="3500059" y="1354680"/>
                  <a:pt x="3492647" y="1352209"/>
                  <a:pt x="3490177" y="1352209"/>
                </a:cubicBezTo>
                <a:lnTo>
                  <a:pt x="3495118" y="1362091"/>
                </a:lnTo>
                <a:lnTo>
                  <a:pt x="3474118" y="1368577"/>
                </a:lnTo>
                <a:cubicBezTo>
                  <a:pt x="3466706" y="1369503"/>
                  <a:pt x="3459295" y="1369503"/>
                  <a:pt x="3453119" y="1369503"/>
                </a:cubicBezTo>
                <a:cubicBezTo>
                  <a:pt x="3438295" y="1329974"/>
                  <a:pt x="3500059" y="1357150"/>
                  <a:pt x="3507471" y="1327504"/>
                </a:cubicBezTo>
                <a:cubicBezTo>
                  <a:pt x="3500059" y="1327504"/>
                  <a:pt x="3502530" y="1327504"/>
                  <a:pt x="3497589" y="1325033"/>
                </a:cubicBezTo>
                <a:cubicBezTo>
                  <a:pt x="3502530" y="1310210"/>
                  <a:pt x="3497589" y="1280563"/>
                  <a:pt x="3522294" y="1300328"/>
                </a:cubicBezTo>
                <a:cubicBezTo>
                  <a:pt x="3522294" y="1295387"/>
                  <a:pt x="3524764" y="1287975"/>
                  <a:pt x="3522294" y="1280563"/>
                </a:cubicBezTo>
                <a:cubicBezTo>
                  <a:pt x="3497589" y="1297857"/>
                  <a:pt x="3512412" y="1243505"/>
                  <a:pt x="3524764" y="1236094"/>
                </a:cubicBezTo>
                <a:cubicBezTo>
                  <a:pt x="3524764" y="1231153"/>
                  <a:pt x="3522294" y="1223741"/>
                  <a:pt x="3522294" y="1218800"/>
                </a:cubicBezTo>
                <a:cubicBezTo>
                  <a:pt x="3487706" y="1213859"/>
                  <a:pt x="3428413" y="1211388"/>
                  <a:pt x="3408649" y="1171860"/>
                </a:cubicBezTo>
                <a:cubicBezTo>
                  <a:pt x="3381495" y="1112567"/>
                  <a:pt x="3497589" y="1186683"/>
                  <a:pt x="3514882" y="1189153"/>
                </a:cubicBezTo>
                <a:cubicBezTo>
                  <a:pt x="3514882" y="1184212"/>
                  <a:pt x="3517353" y="1181742"/>
                  <a:pt x="3514882" y="1176801"/>
                </a:cubicBezTo>
                <a:cubicBezTo>
                  <a:pt x="3500059" y="1176801"/>
                  <a:pt x="3502530" y="1184212"/>
                  <a:pt x="3497589" y="1166919"/>
                </a:cubicBezTo>
                <a:cubicBezTo>
                  <a:pt x="3502530" y="1166919"/>
                  <a:pt x="3505000" y="1169389"/>
                  <a:pt x="3507471" y="1169389"/>
                </a:cubicBezTo>
                <a:cubicBezTo>
                  <a:pt x="3505000" y="1157036"/>
                  <a:pt x="3514882" y="1164448"/>
                  <a:pt x="3502530" y="1152095"/>
                </a:cubicBezTo>
                <a:cubicBezTo>
                  <a:pt x="3507471" y="1154566"/>
                  <a:pt x="3509941" y="1154566"/>
                  <a:pt x="3514882" y="1157036"/>
                </a:cubicBezTo>
                <a:cubicBezTo>
                  <a:pt x="3507471" y="1137272"/>
                  <a:pt x="3490177" y="1134802"/>
                  <a:pt x="3477824" y="1122449"/>
                </a:cubicBezTo>
                <a:cubicBezTo>
                  <a:pt x="3482765" y="1124919"/>
                  <a:pt x="3487706" y="1127390"/>
                  <a:pt x="3492647" y="1129860"/>
                </a:cubicBezTo>
                <a:cubicBezTo>
                  <a:pt x="3492647" y="1127390"/>
                  <a:pt x="3492647" y="1117508"/>
                  <a:pt x="3492647" y="1115037"/>
                </a:cubicBezTo>
                <a:cubicBezTo>
                  <a:pt x="3485236" y="1117508"/>
                  <a:pt x="3475353" y="1115037"/>
                  <a:pt x="3467942" y="1117508"/>
                </a:cubicBezTo>
                <a:cubicBezTo>
                  <a:pt x="3472883" y="1110096"/>
                  <a:pt x="3477824" y="1102685"/>
                  <a:pt x="3482765" y="1097744"/>
                </a:cubicBezTo>
                <a:cubicBezTo>
                  <a:pt x="3475353" y="1102685"/>
                  <a:pt x="3465471" y="1107626"/>
                  <a:pt x="3458060" y="1112567"/>
                </a:cubicBezTo>
                <a:cubicBezTo>
                  <a:pt x="3463001" y="1100214"/>
                  <a:pt x="3467942" y="1092802"/>
                  <a:pt x="3477824" y="1085391"/>
                </a:cubicBezTo>
                <a:cubicBezTo>
                  <a:pt x="3467942" y="1090332"/>
                  <a:pt x="3458060" y="1090332"/>
                  <a:pt x="3445707" y="1087861"/>
                </a:cubicBezTo>
                <a:cubicBezTo>
                  <a:pt x="3458060" y="1077979"/>
                  <a:pt x="3470412" y="1073038"/>
                  <a:pt x="3480294" y="1063156"/>
                </a:cubicBezTo>
                <a:cubicBezTo>
                  <a:pt x="3460530" y="1070568"/>
                  <a:pt x="3433354" y="1065627"/>
                  <a:pt x="3448178" y="1040921"/>
                </a:cubicBezTo>
                <a:cubicBezTo>
                  <a:pt x="3443236" y="1045862"/>
                  <a:pt x="3440766" y="1048333"/>
                  <a:pt x="3438295" y="1050803"/>
                </a:cubicBezTo>
                <a:cubicBezTo>
                  <a:pt x="3435825" y="1045862"/>
                  <a:pt x="3430884" y="1040921"/>
                  <a:pt x="3428413" y="1033510"/>
                </a:cubicBezTo>
                <a:cubicBezTo>
                  <a:pt x="3425943" y="1050803"/>
                  <a:pt x="3421002" y="1063156"/>
                  <a:pt x="3411120" y="1063156"/>
                </a:cubicBezTo>
                <a:cubicBezTo>
                  <a:pt x="3418531" y="1085391"/>
                  <a:pt x="3398767" y="1107626"/>
                  <a:pt x="3379024" y="1082920"/>
                </a:cubicBezTo>
                <a:cubicBezTo>
                  <a:pt x="3379024" y="1085391"/>
                  <a:pt x="3376554" y="1087861"/>
                  <a:pt x="3374083" y="1090332"/>
                </a:cubicBezTo>
                <a:cubicBezTo>
                  <a:pt x="3351848" y="1060685"/>
                  <a:pt x="3374083" y="1055744"/>
                  <a:pt x="3391378" y="1035980"/>
                </a:cubicBezTo>
                <a:cubicBezTo>
                  <a:pt x="3374083" y="1040921"/>
                  <a:pt x="3381495" y="1035980"/>
                  <a:pt x="3369143" y="1031039"/>
                </a:cubicBezTo>
                <a:cubicBezTo>
                  <a:pt x="3406178" y="1013745"/>
                  <a:pt x="3411120" y="939629"/>
                  <a:pt x="3366672" y="929747"/>
                </a:cubicBezTo>
                <a:cubicBezTo>
                  <a:pt x="3371613" y="924806"/>
                  <a:pt x="3371613" y="919865"/>
                  <a:pt x="3379024" y="914924"/>
                </a:cubicBezTo>
                <a:cubicBezTo>
                  <a:pt x="3379024" y="902571"/>
                  <a:pt x="3376554" y="905041"/>
                  <a:pt x="3381495" y="892689"/>
                </a:cubicBezTo>
                <a:cubicBezTo>
                  <a:pt x="3376554" y="897630"/>
                  <a:pt x="3371613" y="897630"/>
                  <a:pt x="3366672" y="900100"/>
                </a:cubicBezTo>
                <a:cubicBezTo>
                  <a:pt x="3374083" y="882807"/>
                  <a:pt x="3356789" y="875395"/>
                  <a:pt x="3354319" y="860572"/>
                </a:cubicBezTo>
                <a:cubicBezTo>
                  <a:pt x="3356789" y="860572"/>
                  <a:pt x="3356789" y="863042"/>
                  <a:pt x="3359260" y="863042"/>
                </a:cubicBezTo>
                <a:cubicBezTo>
                  <a:pt x="3359260" y="845748"/>
                  <a:pt x="3354319" y="828455"/>
                  <a:pt x="3344437" y="825984"/>
                </a:cubicBezTo>
                <a:cubicBezTo>
                  <a:pt x="3351848" y="811161"/>
                  <a:pt x="3349378" y="798808"/>
                  <a:pt x="3334555" y="793867"/>
                </a:cubicBezTo>
                <a:cubicBezTo>
                  <a:pt x="3339496" y="793867"/>
                  <a:pt x="3341966" y="793867"/>
                  <a:pt x="3346907" y="793867"/>
                </a:cubicBezTo>
                <a:cubicBezTo>
                  <a:pt x="3339496" y="788926"/>
                  <a:pt x="3344437" y="786456"/>
                  <a:pt x="3329614" y="783985"/>
                </a:cubicBezTo>
                <a:cubicBezTo>
                  <a:pt x="3337025" y="781514"/>
                  <a:pt x="3341966" y="779044"/>
                  <a:pt x="3346907" y="776573"/>
                </a:cubicBezTo>
                <a:cubicBezTo>
                  <a:pt x="3341966" y="764221"/>
                  <a:pt x="3329614" y="759280"/>
                  <a:pt x="3322202" y="749397"/>
                </a:cubicBezTo>
                <a:cubicBezTo>
                  <a:pt x="3317261" y="744456"/>
                  <a:pt x="3332084" y="744456"/>
                  <a:pt x="3324673" y="734574"/>
                </a:cubicBezTo>
                <a:cubicBezTo>
                  <a:pt x="3302438" y="709869"/>
                  <a:pt x="3292556" y="709869"/>
                  <a:pt x="3285144" y="675281"/>
                </a:cubicBezTo>
                <a:cubicBezTo>
                  <a:pt x="3285144" y="677752"/>
                  <a:pt x="3282673" y="680222"/>
                  <a:pt x="3280203" y="682693"/>
                </a:cubicBezTo>
                <a:cubicBezTo>
                  <a:pt x="3304908" y="650576"/>
                  <a:pt x="3270320" y="643164"/>
                  <a:pt x="3260438" y="620929"/>
                </a:cubicBezTo>
                <a:cubicBezTo>
                  <a:pt x="3255497" y="628341"/>
                  <a:pt x="3250556" y="625870"/>
                  <a:pt x="3245615" y="630811"/>
                </a:cubicBezTo>
                <a:cubicBezTo>
                  <a:pt x="3250556" y="608577"/>
                  <a:pt x="3230791" y="611047"/>
                  <a:pt x="3215969" y="596224"/>
                </a:cubicBezTo>
                <a:cubicBezTo>
                  <a:pt x="3215969" y="601165"/>
                  <a:pt x="3215969" y="603636"/>
                  <a:pt x="3215969" y="608577"/>
                </a:cubicBezTo>
                <a:cubicBezTo>
                  <a:pt x="3211028" y="581401"/>
                  <a:pt x="3183851" y="586342"/>
                  <a:pt x="3164087" y="578930"/>
                </a:cubicBezTo>
                <a:cubicBezTo>
                  <a:pt x="3134440" y="569048"/>
                  <a:pt x="3149263" y="559166"/>
                  <a:pt x="3122087" y="588812"/>
                </a:cubicBezTo>
                <a:cubicBezTo>
                  <a:pt x="3119617" y="581401"/>
                  <a:pt x="3114676" y="578930"/>
                  <a:pt x="3114676" y="569048"/>
                </a:cubicBezTo>
                <a:cubicBezTo>
                  <a:pt x="3104793" y="581401"/>
                  <a:pt x="3099852" y="583871"/>
                  <a:pt x="3087500" y="591283"/>
                </a:cubicBezTo>
                <a:cubicBezTo>
                  <a:pt x="3075147" y="598695"/>
                  <a:pt x="3087500" y="608577"/>
                  <a:pt x="3070206" y="603636"/>
                </a:cubicBezTo>
                <a:cubicBezTo>
                  <a:pt x="3060323" y="598695"/>
                  <a:pt x="3067734" y="581401"/>
                  <a:pt x="3070206" y="576460"/>
                </a:cubicBezTo>
                <a:cubicBezTo>
                  <a:pt x="3055382" y="569048"/>
                  <a:pt x="3047971" y="576460"/>
                  <a:pt x="3047971" y="593753"/>
                </a:cubicBezTo>
                <a:cubicBezTo>
                  <a:pt x="3040559" y="578930"/>
                  <a:pt x="3028206" y="571519"/>
                  <a:pt x="3018323" y="588812"/>
                </a:cubicBezTo>
                <a:cubicBezTo>
                  <a:pt x="3030677" y="598695"/>
                  <a:pt x="3038088" y="611047"/>
                  <a:pt x="3045499" y="623400"/>
                </a:cubicBezTo>
                <a:cubicBezTo>
                  <a:pt x="3015853" y="613518"/>
                  <a:pt x="2966442" y="601165"/>
                  <a:pt x="2956560" y="566577"/>
                </a:cubicBezTo>
                <a:cubicBezTo>
                  <a:pt x="2946678" y="534460"/>
                  <a:pt x="2981265" y="546813"/>
                  <a:pt x="2988677" y="519637"/>
                </a:cubicBezTo>
                <a:cubicBezTo>
                  <a:pt x="2941737" y="534460"/>
                  <a:pt x="2936796" y="502343"/>
                  <a:pt x="2939266" y="475168"/>
                </a:cubicBezTo>
                <a:cubicBezTo>
                  <a:pt x="2924443" y="534460"/>
                  <a:pt x="2912090" y="487520"/>
                  <a:pt x="2889855" y="482579"/>
                </a:cubicBezTo>
                <a:cubicBezTo>
                  <a:pt x="2912090" y="440580"/>
                  <a:pt x="2931854" y="452933"/>
                  <a:pt x="2981265" y="455403"/>
                </a:cubicBezTo>
                <a:cubicBezTo>
                  <a:pt x="2996090" y="457874"/>
                  <a:pt x="3050440" y="472697"/>
                  <a:pt x="3057853" y="452933"/>
                </a:cubicBezTo>
                <a:cubicBezTo>
                  <a:pt x="3062794" y="433168"/>
                  <a:pt x="3040559" y="443050"/>
                  <a:pt x="3040559" y="430698"/>
                </a:cubicBezTo>
                <a:cubicBezTo>
                  <a:pt x="3040559" y="420816"/>
                  <a:pt x="3050440" y="413404"/>
                  <a:pt x="3050440" y="415875"/>
                </a:cubicBezTo>
                <a:cubicBezTo>
                  <a:pt x="3050440" y="405992"/>
                  <a:pt x="3052912" y="366464"/>
                  <a:pt x="3030677" y="393640"/>
                </a:cubicBezTo>
                <a:cubicBezTo>
                  <a:pt x="3030677" y="391169"/>
                  <a:pt x="3028206" y="391169"/>
                  <a:pt x="3028206" y="388699"/>
                </a:cubicBezTo>
                <a:cubicBezTo>
                  <a:pt x="3033147" y="381287"/>
                  <a:pt x="3035618" y="381287"/>
                  <a:pt x="3038088" y="376346"/>
                </a:cubicBezTo>
                <a:cubicBezTo>
                  <a:pt x="3020794" y="383758"/>
                  <a:pt x="3023266" y="401051"/>
                  <a:pt x="3001031" y="401051"/>
                </a:cubicBezTo>
                <a:cubicBezTo>
                  <a:pt x="2988677" y="403522"/>
                  <a:pt x="2978795" y="393640"/>
                  <a:pt x="2971383" y="386228"/>
                </a:cubicBezTo>
                <a:cubicBezTo>
                  <a:pt x="2993618" y="425757"/>
                  <a:pt x="2902208" y="413404"/>
                  <a:pt x="2944207" y="378816"/>
                </a:cubicBezTo>
                <a:cubicBezTo>
                  <a:pt x="2931854" y="386228"/>
                  <a:pt x="2926913" y="383758"/>
                  <a:pt x="2914561" y="386228"/>
                </a:cubicBezTo>
                <a:cubicBezTo>
                  <a:pt x="2919502" y="376346"/>
                  <a:pt x="2921972" y="368934"/>
                  <a:pt x="2929384" y="361523"/>
                </a:cubicBezTo>
                <a:cubicBezTo>
                  <a:pt x="2917031" y="363993"/>
                  <a:pt x="2907149" y="368934"/>
                  <a:pt x="2894796" y="371405"/>
                </a:cubicBezTo>
                <a:cubicBezTo>
                  <a:pt x="2894796" y="366464"/>
                  <a:pt x="2894796" y="361523"/>
                  <a:pt x="2894796" y="356582"/>
                </a:cubicBezTo>
                <a:cubicBezTo>
                  <a:pt x="2870090" y="354111"/>
                  <a:pt x="2830561" y="314582"/>
                  <a:pt x="2860209" y="297289"/>
                </a:cubicBezTo>
                <a:cubicBezTo>
                  <a:pt x="2830561" y="292348"/>
                  <a:pt x="2875031" y="235525"/>
                  <a:pt x="2902208" y="250348"/>
                </a:cubicBezTo>
                <a:cubicBezTo>
                  <a:pt x="2902208" y="225643"/>
                  <a:pt x="2944207" y="213290"/>
                  <a:pt x="2961501" y="213290"/>
                </a:cubicBezTo>
                <a:cubicBezTo>
                  <a:pt x="2961501" y="210820"/>
                  <a:pt x="2961501" y="208349"/>
                  <a:pt x="2961501" y="205879"/>
                </a:cubicBezTo>
                <a:cubicBezTo>
                  <a:pt x="2934325" y="195997"/>
                  <a:pt x="2978795" y="173762"/>
                  <a:pt x="2993618" y="181173"/>
                </a:cubicBezTo>
                <a:cubicBezTo>
                  <a:pt x="3003500" y="158938"/>
                  <a:pt x="3033147" y="183644"/>
                  <a:pt x="3052912" y="168821"/>
                </a:cubicBezTo>
                <a:cubicBezTo>
                  <a:pt x="3055382" y="163879"/>
                  <a:pt x="3080088" y="119410"/>
                  <a:pt x="3082559" y="114469"/>
                </a:cubicBezTo>
                <a:cubicBezTo>
                  <a:pt x="3087500" y="94704"/>
                  <a:pt x="3067734" y="79881"/>
                  <a:pt x="3075147" y="60117"/>
                </a:cubicBezTo>
                <a:cubicBezTo>
                  <a:pt x="3104793" y="67528"/>
                  <a:pt x="3097382" y="40353"/>
                  <a:pt x="3077617" y="35411"/>
                </a:cubicBezTo>
                <a:cubicBezTo>
                  <a:pt x="3102323" y="5765"/>
                  <a:pt x="3220910" y="25529"/>
                  <a:pt x="3250556" y="3294"/>
                </a:cubicBezTo>
                <a:cubicBezTo>
                  <a:pt x="3507471" y="3294"/>
                  <a:pt x="3761936" y="3294"/>
                  <a:pt x="4018872" y="3294"/>
                </a:cubicBezTo>
                <a:cubicBezTo>
                  <a:pt x="4122635" y="3294"/>
                  <a:pt x="4226398" y="3294"/>
                  <a:pt x="4330161" y="3294"/>
                </a:cubicBezTo>
                <a:cubicBezTo>
                  <a:pt x="4336337" y="3294"/>
                  <a:pt x="4350542" y="1441"/>
                  <a:pt x="4364748" y="515"/>
                </a:cubicBezTo>
                <a:close/>
              </a:path>
            </a:pathLst>
          </a:custGeom>
          <a:gradFill>
            <a:gsLst>
              <a:gs pos="55000">
                <a:schemeClr val="accent2"/>
              </a:gs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24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6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7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FFC000"/>
      </a:accent1>
      <a:accent2>
        <a:srgbClr val="2946D7"/>
      </a:accent2>
      <a:accent3>
        <a:srgbClr val="4472C4"/>
      </a:accent3>
      <a:accent4>
        <a:srgbClr val="FFC000"/>
      </a:accent4>
      <a:accent5>
        <a:srgbClr val="39DFC3"/>
      </a:accent5>
      <a:accent6>
        <a:srgbClr val="953CA4"/>
      </a:accent6>
      <a:hlink>
        <a:srgbClr val="2946D7"/>
      </a:hlink>
      <a:folHlink>
        <a:srgbClr val="2946D7"/>
      </a:folHlink>
    </a:clrScheme>
    <a:fontScheme name="Custom 156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8000">
              <a:schemeClr val="accent2"/>
            </a:gs>
            <a:gs pos="0">
              <a:schemeClr val="accent2">
                <a:lumMod val="50000"/>
              </a:schemeClr>
            </a:gs>
            <a:gs pos="100000">
              <a:schemeClr val="accent2">
                <a:lumMod val="75000"/>
              </a:schemeClr>
            </a:gs>
          </a:gsLst>
          <a:lin ang="0" scaled="0"/>
        </a:gradFill>
        <a:ln>
          <a:noFill/>
        </a:ln>
      </a:spPr>
      <a:bodyPr lIns="0" tIns="0" rIns="0" bIns="0" rtlCol="0" anchor="ctr"/>
      <a:lstStyle>
        <a:defPPr algn="ctr">
          <a:defRPr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DCE523B-FCDB-4FFB-9507-82E32B0C32B1}" vid="{6799FD61-0AAB-4885-ADCE-8D0DB2345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7A24C6-F6F8-404A-BEA9-F5AB5CC4EF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216B87-2324-4AB6-A474-120223C4E2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42F48-1F9A-4BF5-9625-3C9125FB5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Population infographics poster</Template>
  <TotalTime>0</TotalTime>
  <Words>351</Words>
  <Application>Microsoft Office PowerPoint</Application>
  <PresentationFormat>Custom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Garamond</vt:lpstr>
      <vt:lpstr>Rockwell</vt:lpstr>
      <vt:lpstr>Office Theme</vt:lpstr>
      <vt:lpstr>Infographic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</dc:title>
  <dc:creator>Mohamed</dc:creator>
  <cp:lastModifiedBy>Mohamed</cp:lastModifiedBy>
  <cp:revision>1</cp:revision>
  <dcterms:created xsi:type="dcterms:W3CDTF">2021-03-05T15:25:35Z</dcterms:created>
  <dcterms:modified xsi:type="dcterms:W3CDTF">2021-03-05T15:25:51Z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