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7"/>
  </p:handoutMasterIdLst>
  <p:sldIdLst>
    <p:sldId id="256" r:id="rId5"/>
    <p:sldId id="257" r:id="rId6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A57F"/>
    <a:srgbClr val="FF928B"/>
    <a:srgbClr val="FFC156"/>
    <a:srgbClr val="255957"/>
    <a:srgbClr val="437C90"/>
    <a:srgbClr val="C1AE7C"/>
    <a:srgbClr val="6C3A5C"/>
    <a:srgbClr val="CC4BC2"/>
    <a:srgbClr val="DD5E98"/>
    <a:srgbClr val="E16F7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925" autoAdjust="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9F1582-31E0-2841-9346-31A99B86AD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45BF9-DD96-AA45-97B0-477ABF6A70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2F848-8084-F64D-875B-9063E7DA25A9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8FA85-7B1D-FF42-AC46-CFF758E5D8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543FD-877F-7E45-98D7-048D8D227E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A3605-94E5-6B44-BC1B-85D4E2AC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53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2699290D-3032-4AE0-81FF-262D2EE32EAA}"/>
              </a:ext>
            </a:extLst>
          </p:cNvPr>
          <p:cNvSpPr/>
          <p:nvPr userDrawn="1"/>
        </p:nvSpPr>
        <p:spPr>
          <a:xfrm>
            <a:off x="0" y="4861833"/>
            <a:ext cx="9144000" cy="82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15000"/>
                </a:schemeClr>
              </a:gs>
              <a:gs pos="100000">
                <a:schemeClr val="accent6">
                  <a:alpha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4390118-1F68-4D42-B681-CA7A04497047}"/>
              </a:ext>
            </a:extLst>
          </p:cNvPr>
          <p:cNvSpPr/>
          <p:nvPr userDrawn="1"/>
        </p:nvSpPr>
        <p:spPr>
          <a:xfrm>
            <a:off x="5304034" y="5219720"/>
            <a:ext cx="864000" cy="1122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4604453-B726-4F56-8AF6-033CB4ED7150}"/>
              </a:ext>
            </a:extLst>
          </p:cNvPr>
          <p:cNvSpPr/>
          <p:nvPr userDrawn="1"/>
        </p:nvSpPr>
        <p:spPr>
          <a:xfrm>
            <a:off x="2932616" y="5219720"/>
            <a:ext cx="936000" cy="112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id="{277FE396-F751-4915-856C-1A492D9D16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8863" y="2672728"/>
            <a:ext cx="460800" cy="834354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E2D9C821-AD3D-4AB9-AD5A-6FDE02E942CB}"/>
              </a:ext>
            </a:extLst>
          </p:cNvPr>
          <p:cNvSpPr/>
          <p:nvPr userDrawn="1"/>
        </p:nvSpPr>
        <p:spPr>
          <a:xfrm>
            <a:off x="-1" y="1525541"/>
            <a:ext cx="9144000" cy="252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15000"/>
                </a:schemeClr>
              </a:gs>
              <a:gs pos="100000">
                <a:schemeClr val="accent3">
                  <a:alpha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12F6693-9A02-4E21-97A6-2035B659A7A5}"/>
              </a:ext>
            </a:extLst>
          </p:cNvPr>
          <p:cNvSpPr/>
          <p:nvPr userDrawn="1"/>
        </p:nvSpPr>
        <p:spPr>
          <a:xfrm>
            <a:off x="1371641" y="1399541"/>
            <a:ext cx="504000" cy="504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itle 1">
            <a:extLst>
              <a:ext uri="{FF2B5EF4-FFF2-40B4-BE49-F238E27FC236}">
                <a16:creationId xmlns:a16="http://schemas.microsoft.com/office/drawing/2014/main" id="{4E4E05BF-5E4A-4A0E-96BD-83B0F33189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3974" y="295114"/>
            <a:ext cx="7596051" cy="693374"/>
          </a:xfrm>
        </p:spPr>
        <p:txBody>
          <a:bodyPr anchor="b">
            <a:noAutofit/>
          </a:bodyPr>
          <a:lstStyle>
            <a:lvl1pPr algn="ctr">
              <a:defRPr sz="3700" b="1"/>
            </a:lvl1pPr>
          </a:lstStyle>
          <a:p>
            <a:r>
              <a:rPr lang="en-US" dirty="0"/>
              <a:t>My Family Tree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5DD9954-2F9A-4373-BB06-E1309A93DEF5}"/>
              </a:ext>
            </a:extLst>
          </p:cNvPr>
          <p:cNvSpPr/>
          <p:nvPr userDrawn="1"/>
        </p:nvSpPr>
        <p:spPr>
          <a:xfrm>
            <a:off x="327203" y="1399541"/>
            <a:ext cx="504000" cy="504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2988597-FC51-4182-B7B9-6863980C44E1}"/>
              </a:ext>
            </a:extLst>
          </p:cNvPr>
          <p:cNvSpPr/>
          <p:nvPr userDrawn="1"/>
        </p:nvSpPr>
        <p:spPr>
          <a:xfrm>
            <a:off x="3794400" y="4498233"/>
            <a:ext cx="1555200" cy="1555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E7E587-52BF-4373-95E7-56DD2AB6E703}"/>
              </a:ext>
            </a:extLst>
          </p:cNvPr>
          <p:cNvSpPr/>
          <p:nvPr userDrawn="1"/>
        </p:nvSpPr>
        <p:spPr>
          <a:xfrm>
            <a:off x="-1" y="3640282"/>
            <a:ext cx="9144000" cy="504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15000"/>
                </a:schemeClr>
              </a:gs>
              <a:gs pos="100000">
                <a:schemeClr val="accent5">
                  <a:alpha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23E5B8D4-D0C2-47B9-B8F4-0F0F06A8E8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97006" y="3887964"/>
            <a:ext cx="1404000" cy="931628"/>
          </a:xfrm>
          <a:prstGeom prst="rect">
            <a:avLst/>
          </a:prstGeom>
        </p:spPr>
      </p:pic>
      <p:sp>
        <p:nvSpPr>
          <p:cNvPr id="102" name="Oval 101">
            <a:extLst>
              <a:ext uri="{FF2B5EF4-FFF2-40B4-BE49-F238E27FC236}">
                <a16:creationId xmlns:a16="http://schemas.microsoft.com/office/drawing/2014/main" id="{2D758655-BE67-4C29-8148-4B6B3B49E3B6}"/>
              </a:ext>
            </a:extLst>
          </p:cNvPr>
          <p:cNvSpPr/>
          <p:nvPr userDrawn="1"/>
        </p:nvSpPr>
        <p:spPr>
          <a:xfrm>
            <a:off x="870937" y="3478282"/>
            <a:ext cx="828000" cy="82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C6E1251-FB19-4E45-A083-534A748D483C}"/>
              </a:ext>
            </a:extLst>
          </p:cNvPr>
          <p:cNvSpPr/>
          <p:nvPr userDrawn="1"/>
        </p:nvSpPr>
        <p:spPr>
          <a:xfrm>
            <a:off x="1812626" y="4699833"/>
            <a:ext cx="1152000" cy="11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D3BD1F1A-DFED-4362-86F8-6345F945E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989860"/>
            <a:ext cx="6858000" cy="36512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03107ABC-48AF-49A0-8754-3EB34572476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203" y="1929254"/>
            <a:ext cx="414000" cy="523590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C758E018-2823-4E60-85D3-F63EA1ED1E5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16833" y="1929254"/>
            <a:ext cx="414000" cy="523590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6707937B-C2C2-4360-A658-71036A96E1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0695" y="1929254"/>
            <a:ext cx="414000" cy="523590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F88A0521-230A-41A8-988B-16A9BE58019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8325" y="1929254"/>
            <a:ext cx="414000" cy="52359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5ABCF68E-2120-433A-B34C-19A73D1DDEF4}"/>
              </a:ext>
            </a:extLst>
          </p:cNvPr>
          <p:cNvSpPr/>
          <p:nvPr userDrawn="1"/>
        </p:nvSpPr>
        <p:spPr>
          <a:xfrm>
            <a:off x="0" y="2504003"/>
            <a:ext cx="9144000" cy="3708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15000"/>
                </a:schemeClr>
              </a:gs>
              <a:gs pos="100000">
                <a:schemeClr val="accent4">
                  <a:alpha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4EDF588E-D7F4-4967-A0DB-1A8DE844209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0736" y="2672728"/>
            <a:ext cx="460800" cy="834354"/>
          </a:xfrm>
          <a:prstGeom prst="rect">
            <a:avLst/>
          </a:prstGeom>
        </p:spPr>
      </p:pic>
      <p:sp>
        <p:nvSpPr>
          <p:cNvPr id="114" name="Picture Placeholder 7">
            <a:extLst>
              <a:ext uri="{FF2B5EF4-FFF2-40B4-BE49-F238E27FC236}">
                <a16:creationId xmlns:a16="http://schemas.microsoft.com/office/drawing/2014/main" id="{D5468F4D-567F-45A1-B612-6C696AEEA94E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24937" y="3527964"/>
            <a:ext cx="720000" cy="72000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pic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5A6D020-33EA-44E0-96A1-B8D53B16FB8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68439" y="2672728"/>
            <a:ext cx="460800" cy="834354"/>
          </a:xfrm>
          <a:prstGeom prst="rect">
            <a:avLst/>
          </a:prstGeom>
        </p:spPr>
      </p:pic>
      <p:sp>
        <p:nvSpPr>
          <p:cNvPr id="116" name="Picture Placeholder 7">
            <a:extLst>
              <a:ext uri="{FF2B5EF4-FFF2-40B4-BE49-F238E27FC236}">
                <a16:creationId xmlns:a16="http://schemas.microsoft.com/office/drawing/2014/main" id="{5C359B50-F550-4389-BFE1-51575A54EA0F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1866626" y="4753833"/>
            <a:ext cx="1044000" cy="104400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7" name="Picture Placeholder 7">
            <a:extLst>
              <a:ext uri="{FF2B5EF4-FFF2-40B4-BE49-F238E27FC236}">
                <a16:creationId xmlns:a16="http://schemas.microsoft.com/office/drawing/2014/main" id="{59C2101D-9E71-47C8-A472-488A44298B8F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3906000" y="4609833"/>
            <a:ext cx="1332000" cy="1332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0" scaled="1"/>
          </a:gradFill>
          <a:ln w="127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78A9B9DE-A1A2-48DB-A279-D28D2086825A}"/>
              </a:ext>
            </a:extLst>
          </p:cNvPr>
          <p:cNvSpPr/>
          <p:nvPr userDrawn="1"/>
        </p:nvSpPr>
        <p:spPr>
          <a:xfrm>
            <a:off x="3080575" y="3473964"/>
            <a:ext cx="828000" cy="82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Picture Placeholder 7">
            <a:extLst>
              <a:ext uri="{FF2B5EF4-FFF2-40B4-BE49-F238E27FC236}">
                <a16:creationId xmlns:a16="http://schemas.microsoft.com/office/drawing/2014/main" id="{094AC2D2-5413-4C72-A037-2F6A9EF84A6B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3134575" y="3527964"/>
            <a:ext cx="720000" cy="72000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5BA49CD-58A7-45F4-9B9B-A2C50A228006}"/>
              </a:ext>
            </a:extLst>
          </p:cNvPr>
          <p:cNvSpPr/>
          <p:nvPr userDrawn="1"/>
        </p:nvSpPr>
        <p:spPr>
          <a:xfrm>
            <a:off x="467877" y="2370803"/>
            <a:ext cx="637200" cy="637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Picture Placeholder 7">
            <a:extLst>
              <a:ext uri="{FF2B5EF4-FFF2-40B4-BE49-F238E27FC236}">
                <a16:creationId xmlns:a16="http://schemas.microsoft.com/office/drawing/2014/main" id="{3275F763-AB5A-41D6-8AAC-491E3EFD7D3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16477" y="2419403"/>
            <a:ext cx="540000" cy="540000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5A6EAC7-326E-4AE5-BBD5-DC0B79F4C15F}"/>
              </a:ext>
            </a:extLst>
          </p:cNvPr>
          <p:cNvSpPr/>
          <p:nvPr userDrawn="1"/>
        </p:nvSpPr>
        <p:spPr>
          <a:xfrm>
            <a:off x="1504604" y="2370803"/>
            <a:ext cx="637200" cy="637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Picture Placeholder 7">
            <a:extLst>
              <a:ext uri="{FF2B5EF4-FFF2-40B4-BE49-F238E27FC236}">
                <a16:creationId xmlns:a16="http://schemas.microsoft.com/office/drawing/2014/main" id="{02E3FDE2-C36D-4A43-A48B-A95152D04DA0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1553204" y="2419403"/>
            <a:ext cx="540000" cy="540000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0E2AC614-CE33-4CB7-8389-6ED9973B90D1}"/>
              </a:ext>
            </a:extLst>
          </p:cNvPr>
          <p:cNvSpPr/>
          <p:nvPr userDrawn="1"/>
        </p:nvSpPr>
        <p:spPr>
          <a:xfrm>
            <a:off x="2640483" y="2370803"/>
            <a:ext cx="637200" cy="637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icture Placeholder 7">
            <a:extLst>
              <a:ext uri="{FF2B5EF4-FFF2-40B4-BE49-F238E27FC236}">
                <a16:creationId xmlns:a16="http://schemas.microsoft.com/office/drawing/2014/main" id="{7AB1C94C-FE84-40F1-ACDE-80FDA446176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2689083" y="2419403"/>
            <a:ext cx="540000" cy="540000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9FB59926-0E9A-42D9-999B-A51ABEDB2F5E}"/>
              </a:ext>
            </a:extLst>
          </p:cNvPr>
          <p:cNvSpPr/>
          <p:nvPr userDrawn="1"/>
        </p:nvSpPr>
        <p:spPr>
          <a:xfrm>
            <a:off x="3677210" y="2370803"/>
            <a:ext cx="637200" cy="637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Picture Placeholder 7">
            <a:extLst>
              <a:ext uri="{FF2B5EF4-FFF2-40B4-BE49-F238E27FC236}">
                <a16:creationId xmlns:a16="http://schemas.microsoft.com/office/drawing/2014/main" id="{6AACA5B5-6BD4-4F11-BF1D-9AC708CF605B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3725810" y="2419403"/>
            <a:ext cx="540000" cy="540000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59A53D3-313B-44A0-977E-5C9621B3835D}"/>
              </a:ext>
            </a:extLst>
          </p:cNvPr>
          <p:cNvSpPr/>
          <p:nvPr userDrawn="1"/>
        </p:nvSpPr>
        <p:spPr>
          <a:xfrm>
            <a:off x="728829" y="1399541"/>
            <a:ext cx="504000" cy="504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Picture Placeholder 7">
            <a:extLst>
              <a:ext uri="{FF2B5EF4-FFF2-40B4-BE49-F238E27FC236}">
                <a16:creationId xmlns:a16="http://schemas.microsoft.com/office/drawing/2014/main" id="{3BD6A079-63A5-41EA-9715-A00E8FDAF28B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782829" y="1453541"/>
            <a:ext cx="396000" cy="396000"/>
          </a:xfrm>
          <a:prstGeom prst="ellipse">
            <a:avLst/>
          </a:prstGeom>
          <a:solidFill>
            <a:schemeClr val="tx2"/>
          </a:solidFill>
          <a:ln w="12700">
            <a:noFill/>
          </a:ln>
        </p:spPr>
        <p:txBody>
          <a:bodyPr lIns="0" rIns="0" anchor="ctr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B716BD37-11BD-429F-A27B-A1C359F66B16}"/>
              </a:ext>
            </a:extLst>
          </p:cNvPr>
          <p:cNvSpPr/>
          <p:nvPr userDrawn="1"/>
        </p:nvSpPr>
        <p:spPr>
          <a:xfrm>
            <a:off x="2503328" y="1399541"/>
            <a:ext cx="504000" cy="504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77164F8-E317-4574-B7AE-2A5B373EB3AF}"/>
              </a:ext>
            </a:extLst>
          </p:cNvPr>
          <p:cNvSpPr/>
          <p:nvPr userDrawn="1"/>
        </p:nvSpPr>
        <p:spPr>
          <a:xfrm>
            <a:off x="2904954" y="1399541"/>
            <a:ext cx="504000" cy="504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Picture Placeholder 7">
            <a:extLst>
              <a:ext uri="{FF2B5EF4-FFF2-40B4-BE49-F238E27FC236}">
                <a16:creationId xmlns:a16="http://schemas.microsoft.com/office/drawing/2014/main" id="{FA15BFA0-7464-4651-B719-7ADA3DFD5B13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2958954" y="1453541"/>
            <a:ext cx="396000" cy="396000"/>
          </a:xfrm>
          <a:prstGeom prst="ellipse">
            <a:avLst/>
          </a:prstGeom>
          <a:solidFill>
            <a:schemeClr val="tx2"/>
          </a:solidFill>
          <a:ln w="12700">
            <a:noFill/>
          </a:ln>
        </p:spPr>
        <p:txBody>
          <a:bodyPr lIns="0" rIns="0" anchor="ctr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FC30F70C-3D9A-46D3-BD60-EF33528A992F}"/>
              </a:ext>
            </a:extLst>
          </p:cNvPr>
          <p:cNvSpPr/>
          <p:nvPr userDrawn="1"/>
        </p:nvSpPr>
        <p:spPr>
          <a:xfrm>
            <a:off x="3540612" y="1399541"/>
            <a:ext cx="504000" cy="504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9251AE7-029A-4103-AD75-BA33D84E5043}"/>
              </a:ext>
            </a:extLst>
          </p:cNvPr>
          <p:cNvSpPr/>
          <p:nvPr userDrawn="1"/>
        </p:nvSpPr>
        <p:spPr>
          <a:xfrm>
            <a:off x="3942238" y="1399541"/>
            <a:ext cx="504000" cy="504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Picture Placeholder 7">
            <a:extLst>
              <a:ext uri="{FF2B5EF4-FFF2-40B4-BE49-F238E27FC236}">
                <a16:creationId xmlns:a16="http://schemas.microsoft.com/office/drawing/2014/main" id="{19CF552B-7019-489F-AB0B-AAFF456FFAD4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3996238" y="1453541"/>
            <a:ext cx="396000" cy="396000"/>
          </a:xfrm>
          <a:prstGeom prst="ellipse">
            <a:avLst/>
          </a:prstGeom>
          <a:solidFill>
            <a:schemeClr val="tx2"/>
          </a:solidFill>
          <a:ln w="12700">
            <a:noFill/>
          </a:ln>
        </p:spPr>
        <p:txBody>
          <a:bodyPr lIns="0" rIns="0" anchor="ctr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AD07BA4C-483A-4AE1-B1A3-18935AEEF4A8}"/>
              </a:ext>
            </a:extLst>
          </p:cNvPr>
          <p:cNvSpPr/>
          <p:nvPr userDrawn="1"/>
        </p:nvSpPr>
        <p:spPr>
          <a:xfrm>
            <a:off x="4675330" y="1399541"/>
            <a:ext cx="504000" cy="504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8584F3AD-E90A-45C1-A195-D1BB5CEDCCF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45133" y="3887964"/>
            <a:ext cx="1404000" cy="931628"/>
          </a:xfrm>
          <a:prstGeom prst="rect">
            <a:avLst/>
          </a:prstGeom>
        </p:spPr>
      </p:pic>
      <p:sp>
        <p:nvSpPr>
          <p:cNvPr id="144" name="Oval 143">
            <a:extLst>
              <a:ext uri="{FF2B5EF4-FFF2-40B4-BE49-F238E27FC236}">
                <a16:creationId xmlns:a16="http://schemas.microsoft.com/office/drawing/2014/main" id="{707DE560-0B63-472B-83F9-39318BE53990}"/>
              </a:ext>
            </a:extLst>
          </p:cNvPr>
          <p:cNvSpPr/>
          <p:nvPr userDrawn="1"/>
        </p:nvSpPr>
        <p:spPr>
          <a:xfrm>
            <a:off x="5222874" y="3478282"/>
            <a:ext cx="828000" cy="82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F979014-9965-4A7B-8740-A422F3E5A737}"/>
              </a:ext>
            </a:extLst>
          </p:cNvPr>
          <p:cNvSpPr/>
          <p:nvPr userDrawn="1"/>
        </p:nvSpPr>
        <p:spPr>
          <a:xfrm>
            <a:off x="6160753" y="4699833"/>
            <a:ext cx="1152000" cy="11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Graphic 146">
            <a:extLst>
              <a:ext uri="{FF2B5EF4-FFF2-40B4-BE49-F238E27FC236}">
                <a16:creationId xmlns:a16="http://schemas.microsoft.com/office/drawing/2014/main" id="{C819C384-F1C8-446F-A4CA-902D46D01CB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27330" y="1929254"/>
            <a:ext cx="414000" cy="523590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CF417655-EDDE-4D9E-837E-7FA6A43059A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4960" y="1929254"/>
            <a:ext cx="414000" cy="523590"/>
          </a:xfrm>
          <a:prstGeom prst="rect">
            <a:avLst/>
          </a:prstGeom>
        </p:spPr>
      </p:pic>
      <p:pic>
        <p:nvPicPr>
          <p:cNvPr id="149" name="Graphic 148">
            <a:extLst>
              <a:ext uri="{FF2B5EF4-FFF2-40B4-BE49-F238E27FC236}">
                <a16:creationId xmlns:a16="http://schemas.microsoft.com/office/drawing/2014/main" id="{437CEFA0-47DC-43B1-B915-050AFD65F28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98822" y="1929254"/>
            <a:ext cx="414000" cy="52359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DAA0FAD3-F3DE-4E73-B17D-188C8A07DF1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36452" y="1929254"/>
            <a:ext cx="414000" cy="523590"/>
          </a:xfrm>
          <a:prstGeom prst="rect">
            <a:avLst/>
          </a:prstGeom>
        </p:spPr>
      </p:pic>
      <p:sp>
        <p:nvSpPr>
          <p:cNvPr id="152" name="Picture Placeholder 7">
            <a:extLst>
              <a:ext uri="{FF2B5EF4-FFF2-40B4-BE49-F238E27FC236}">
                <a16:creationId xmlns:a16="http://schemas.microsoft.com/office/drawing/2014/main" id="{1FB17F09-B6EA-43C9-96C2-44C1CD101B67}"/>
              </a:ext>
            </a:extLst>
          </p:cNvPr>
          <p:cNvSpPr>
            <a:spLocks noGrp="1"/>
          </p:cNvSpPr>
          <p:nvPr>
            <p:ph type="pic" sz="quarter" idx="78" hasCustomPrompt="1"/>
          </p:nvPr>
        </p:nvSpPr>
        <p:spPr>
          <a:xfrm>
            <a:off x="5276874" y="3527964"/>
            <a:ext cx="720000" cy="720000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pic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09A2E1A4-741D-4BFD-A73F-EF1B95D4FA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566" y="2672728"/>
            <a:ext cx="460800" cy="834354"/>
          </a:xfrm>
          <a:prstGeom prst="rect">
            <a:avLst/>
          </a:prstGeom>
        </p:spPr>
      </p:pic>
      <p:sp>
        <p:nvSpPr>
          <p:cNvPr id="154" name="Picture Placeholder 7">
            <a:extLst>
              <a:ext uri="{FF2B5EF4-FFF2-40B4-BE49-F238E27FC236}">
                <a16:creationId xmlns:a16="http://schemas.microsoft.com/office/drawing/2014/main" id="{B7CC3634-25D4-44F9-B4C3-D211D71AD0F2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6214753" y="4753833"/>
            <a:ext cx="1044000" cy="1044000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CC65C04D-E31B-49FE-96BB-C7D8A6542CCC}"/>
              </a:ext>
            </a:extLst>
          </p:cNvPr>
          <p:cNvSpPr/>
          <p:nvPr userDrawn="1"/>
        </p:nvSpPr>
        <p:spPr>
          <a:xfrm>
            <a:off x="7424892" y="3473964"/>
            <a:ext cx="828000" cy="82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Picture Placeholder 7">
            <a:extLst>
              <a:ext uri="{FF2B5EF4-FFF2-40B4-BE49-F238E27FC236}">
                <a16:creationId xmlns:a16="http://schemas.microsoft.com/office/drawing/2014/main" id="{25A835C4-9506-485B-84B7-951523BF0EDF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7478892" y="3527964"/>
            <a:ext cx="720000" cy="720000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6BF33B40-2087-4052-A3DE-53C888AC7AB8}"/>
              </a:ext>
            </a:extLst>
          </p:cNvPr>
          <p:cNvSpPr/>
          <p:nvPr userDrawn="1"/>
        </p:nvSpPr>
        <p:spPr>
          <a:xfrm>
            <a:off x="4816004" y="2370803"/>
            <a:ext cx="637200" cy="63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Picture Placeholder 7">
            <a:extLst>
              <a:ext uri="{FF2B5EF4-FFF2-40B4-BE49-F238E27FC236}">
                <a16:creationId xmlns:a16="http://schemas.microsoft.com/office/drawing/2014/main" id="{BE2692AA-166F-4756-9469-C774147AF5F9}"/>
              </a:ext>
            </a:extLst>
          </p:cNvPr>
          <p:cNvSpPr>
            <a:spLocks noGrp="1"/>
          </p:cNvSpPr>
          <p:nvPr>
            <p:ph type="pic" sz="quarter" idx="81" hasCustomPrompt="1"/>
          </p:nvPr>
        </p:nvSpPr>
        <p:spPr>
          <a:xfrm>
            <a:off x="4864604" y="2419403"/>
            <a:ext cx="540000" cy="5400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A47EDE8B-C8F6-4040-8ECD-E94676BACC1C}"/>
              </a:ext>
            </a:extLst>
          </p:cNvPr>
          <p:cNvSpPr/>
          <p:nvPr userDrawn="1"/>
        </p:nvSpPr>
        <p:spPr>
          <a:xfrm>
            <a:off x="5852731" y="2370803"/>
            <a:ext cx="637200" cy="63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Picture Placeholder 7">
            <a:extLst>
              <a:ext uri="{FF2B5EF4-FFF2-40B4-BE49-F238E27FC236}">
                <a16:creationId xmlns:a16="http://schemas.microsoft.com/office/drawing/2014/main" id="{5BCD376C-B02D-437F-A5D9-548F94A28BC8}"/>
              </a:ext>
            </a:extLst>
          </p:cNvPr>
          <p:cNvSpPr>
            <a:spLocks noGrp="1"/>
          </p:cNvSpPr>
          <p:nvPr>
            <p:ph type="pic" sz="quarter" idx="82" hasCustomPrompt="1"/>
          </p:nvPr>
        </p:nvSpPr>
        <p:spPr>
          <a:xfrm>
            <a:off x="5901331" y="2419403"/>
            <a:ext cx="540000" cy="5400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6502F24-B1EC-446A-9D3B-ED88E931FE06}"/>
              </a:ext>
            </a:extLst>
          </p:cNvPr>
          <p:cNvSpPr/>
          <p:nvPr userDrawn="1"/>
        </p:nvSpPr>
        <p:spPr>
          <a:xfrm>
            <a:off x="6988610" y="2370803"/>
            <a:ext cx="637200" cy="63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Picture Placeholder 7">
            <a:extLst>
              <a:ext uri="{FF2B5EF4-FFF2-40B4-BE49-F238E27FC236}">
                <a16:creationId xmlns:a16="http://schemas.microsoft.com/office/drawing/2014/main" id="{0A390BEB-2DE8-4CF7-8488-72014F337FEC}"/>
              </a:ext>
            </a:extLst>
          </p:cNvPr>
          <p:cNvSpPr>
            <a:spLocks noGrp="1"/>
          </p:cNvSpPr>
          <p:nvPr>
            <p:ph type="pic" sz="quarter" idx="83" hasCustomPrompt="1"/>
          </p:nvPr>
        </p:nvSpPr>
        <p:spPr>
          <a:xfrm>
            <a:off x="7037210" y="2419403"/>
            <a:ext cx="540000" cy="5400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6EEBBACA-DE23-4788-A171-B476F9114D4B}"/>
              </a:ext>
            </a:extLst>
          </p:cNvPr>
          <p:cNvSpPr/>
          <p:nvPr userDrawn="1"/>
        </p:nvSpPr>
        <p:spPr>
          <a:xfrm>
            <a:off x="8025337" y="2370803"/>
            <a:ext cx="637200" cy="63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Picture Placeholder 7">
            <a:extLst>
              <a:ext uri="{FF2B5EF4-FFF2-40B4-BE49-F238E27FC236}">
                <a16:creationId xmlns:a16="http://schemas.microsoft.com/office/drawing/2014/main" id="{4648F48E-14E1-4622-8B16-45B963DF3372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8073937" y="2419403"/>
            <a:ext cx="540000" cy="5400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D8A20FC8-8DEC-45FE-A3DF-0ED7A8A9A76F}"/>
              </a:ext>
            </a:extLst>
          </p:cNvPr>
          <p:cNvSpPr/>
          <p:nvPr userDrawn="1"/>
        </p:nvSpPr>
        <p:spPr>
          <a:xfrm>
            <a:off x="5076956" y="1399541"/>
            <a:ext cx="504000" cy="504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Picture Placeholder 7">
            <a:extLst>
              <a:ext uri="{FF2B5EF4-FFF2-40B4-BE49-F238E27FC236}">
                <a16:creationId xmlns:a16="http://schemas.microsoft.com/office/drawing/2014/main" id="{48EF3D2B-9F3E-4EEB-9127-D222BB31AC55}"/>
              </a:ext>
            </a:extLst>
          </p:cNvPr>
          <p:cNvSpPr>
            <a:spLocks noGrp="1"/>
          </p:cNvSpPr>
          <p:nvPr>
            <p:ph type="pic" sz="quarter" idx="85" hasCustomPrompt="1"/>
          </p:nvPr>
        </p:nvSpPr>
        <p:spPr>
          <a:xfrm>
            <a:off x="5130956" y="1453541"/>
            <a:ext cx="396000" cy="396000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txBody>
          <a:bodyPr lIns="0" rIns="0" anchor="ctr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463001DD-5346-4669-B684-95861C7C2663}"/>
              </a:ext>
            </a:extLst>
          </p:cNvPr>
          <p:cNvSpPr/>
          <p:nvPr userDrawn="1"/>
        </p:nvSpPr>
        <p:spPr>
          <a:xfrm>
            <a:off x="5719768" y="1399541"/>
            <a:ext cx="504000" cy="504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FEE18E4A-760A-4C17-8E9F-1E19A390C85C}"/>
              </a:ext>
            </a:extLst>
          </p:cNvPr>
          <p:cNvSpPr/>
          <p:nvPr userDrawn="1"/>
        </p:nvSpPr>
        <p:spPr>
          <a:xfrm>
            <a:off x="6851455" y="1399541"/>
            <a:ext cx="504000" cy="504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3EC671EC-9000-4894-9842-FBA39FEA3FBD}"/>
              </a:ext>
            </a:extLst>
          </p:cNvPr>
          <p:cNvSpPr/>
          <p:nvPr userDrawn="1"/>
        </p:nvSpPr>
        <p:spPr>
          <a:xfrm>
            <a:off x="7253081" y="1399541"/>
            <a:ext cx="504000" cy="504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Picture Placeholder 7">
            <a:extLst>
              <a:ext uri="{FF2B5EF4-FFF2-40B4-BE49-F238E27FC236}">
                <a16:creationId xmlns:a16="http://schemas.microsoft.com/office/drawing/2014/main" id="{D1733256-1783-474B-BF95-0D228BC399BE}"/>
              </a:ext>
            </a:extLst>
          </p:cNvPr>
          <p:cNvSpPr>
            <a:spLocks noGrp="1"/>
          </p:cNvSpPr>
          <p:nvPr>
            <p:ph type="pic" sz="quarter" idx="89" hasCustomPrompt="1"/>
          </p:nvPr>
        </p:nvSpPr>
        <p:spPr>
          <a:xfrm>
            <a:off x="7307081" y="1453541"/>
            <a:ext cx="396000" cy="396000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txBody>
          <a:bodyPr lIns="0" rIns="0" anchor="ctr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36453BD6-15D6-4447-8321-81765C8E15A7}"/>
              </a:ext>
            </a:extLst>
          </p:cNvPr>
          <p:cNvSpPr/>
          <p:nvPr userDrawn="1"/>
        </p:nvSpPr>
        <p:spPr>
          <a:xfrm>
            <a:off x="7888739" y="1399541"/>
            <a:ext cx="504000" cy="504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DB7232F-15F8-4D39-95C4-C8454700773D}"/>
              </a:ext>
            </a:extLst>
          </p:cNvPr>
          <p:cNvSpPr/>
          <p:nvPr userDrawn="1"/>
        </p:nvSpPr>
        <p:spPr>
          <a:xfrm>
            <a:off x="8290365" y="1399541"/>
            <a:ext cx="504000" cy="504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Picture Placeholder 7">
            <a:extLst>
              <a:ext uri="{FF2B5EF4-FFF2-40B4-BE49-F238E27FC236}">
                <a16:creationId xmlns:a16="http://schemas.microsoft.com/office/drawing/2014/main" id="{7257AE25-7EC0-4EFC-93C6-E10063F2CB37}"/>
              </a:ext>
            </a:extLst>
          </p:cNvPr>
          <p:cNvSpPr>
            <a:spLocks noGrp="1"/>
          </p:cNvSpPr>
          <p:nvPr>
            <p:ph type="pic" sz="quarter" idx="91" hasCustomPrompt="1"/>
          </p:nvPr>
        </p:nvSpPr>
        <p:spPr>
          <a:xfrm>
            <a:off x="8344365" y="1453541"/>
            <a:ext cx="396000" cy="396000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txBody>
          <a:bodyPr lIns="0" rIns="0" anchor="ctr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80" name="Text Placeholder 179">
            <a:extLst>
              <a:ext uri="{FF2B5EF4-FFF2-40B4-BE49-F238E27FC236}">
                <a16:creationId xmlns:a16="http://schemas.microsoft.com/office/drawing/2014/main" id="{4DF01C41-1B73-48A3-B75E-7A1B0BBABD15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197942" y="2035005"/>
            <a:ext cx="602792" cy="168474"/>
          </a:xfrm>
        </p:spPr>
        <p:txBody>
          <a:bodyPr>
            <a:noAutofit/>
          </a:bodyPr>
          <a:lstStyle>
            <a:lvl1pPr marL="0" indent="0" algn="r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181" name="Text Placeholder 179">
            <a:extLst>
              <a:ext uri="{FF2B5EF4-FFF2-40B4-BE49-F238E27FC236}">
                <a16:creationId xmlns:a16="http://schemas.microsoft.com/office/drawing/2014/main" id="{46C281E0-C904-4621-BD18-38C012ADBB23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197942" y="2114236"/>
            <a:ext cx="602792" cy="168474"/>
          </a:xfrm>
        </p:spPr>
        <p:txBody>
          <a:bodyPr>
            <a:noAutofit/>
          </a:bodyPr>
          <a:lstStyle>
            <a:lvl1pPr marL="0" indent="0" algn="r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182" name="Text Placeholder 179">
            <a:extLst>
              <a:ext uri="{FF2B5EF4-FFF2-40B4-BE49-F238E27FC236}">
                <a16:creationId xmlns:a16="http://schemas.microsoft.com/office/drawing/2014/main" id="{1ACA6B31-47C0-4552-809E-7AD19C642A66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766404" y="2035005"/>
            <a:ext cx="602792" cy="168474"/>
          </a:xfrm>
        </p:spPr>
        <p:txBody>
          <a:bodyPr>
            <a:noAutofit/>
          </a:bodyPr>
          <a:lstStyle>
            <a:lvl1pPr marL="0" indent="0" algn="l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183" name="Text Placeholder 179">
            <a:extLst>
              <a:ext uri="{FF2B5EF4-FFF2-40B4-BE49-F238E27FC236}">
                <a16:creationId xmlns:a16="http://schemas.microsoft.com/office/drawing/2014/main" id="{3E9FB0D0-7F63-4717-ACF2-2BD28B399D51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766404" y="2120298"/>
            <a:ext cx="602792" cy="168474"/>
          </a:xfrm>
        </p:spPr>
        <p:txBody>
          <a:bodyPr>
            <a:noAutofit/>
          </a:bodyPr>
          <a:lstStyle>
            <a:lvl1pPr marL="0" indent="0" algn="l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184" name="Text Placeholder 179">
            <a:extLst>
              <a:ext uri="{FF2B5EF4-FFF2-40B4-BE49-F238E27FC236}">
                <a16:creationId xmlns:a16="http://schemas.microsoft.com/office/drawing/2014/main" id="{BEB6DA44-6FE2-4C3F-96A7-23B5805E1709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1239687" y="2035005"/>
            <a:ext cx="602792" cy="168474"/>
          </a:xfrm>
        </p:spPr>
        <p:txBody>
          <a:bodyPr>
            <a:noAutofit/>
          </a:bodyPr>
          <a:lstStyle>
            <a:lvl1pPr marL="0" indent="0" algn="r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185" name="Text Placeholder 179">
            <a:extLst>
              <a:ext uri="{FF2B5EF4-FFF2-40B4-BE49-F238E27FC236}">
                <a16:creationId xmlns:a16="http://schemas.microsoft.com/office/drawing/2014/main" id="{630D169E-4E91-4C56-AAD7-1E5F881B6379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1239687" y="2120298"/>
            <a:ext cx="602792" cy="168474"/>
          </a:xfrm>
        </p:spPr>
        <p:txBody>
          <a:bodyPr>
            <a:noAutofit/>
          </a:bodyPr>
          <a:lstStyle>
            <a:lvl1pPr marL="0" indent="0" algn="r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186" name="Text Placeholder 179">
            <a:extLst>
              <a:ext uri="{FF2B5EF4-FFF2-40B4-BE49-F238E27FC236}">
                <a16:creationId xmlns:a16="http://schemas.microsoft.com/office/drawing/2014/main" id="{FB8A7437-197D-4B89-B308-01C865501A52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1808149" y="2035005"/>
            <a:ext cx="602792" cy="168474"/>
          </a:xfrm>
        </p:spPr>
        <p:txBody>
          <a:bodyPr>
            <a:noAutofit/>
          </a:bodyPr>
          <a:lstStyle>
            <a:lvl1pPr marL="0" indent="0" algn="l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187" name="Text Placeholder 179">
            <a:extLst>
              <a:ext uri="{FF2B5EF4-FFF2-40B4-BE49-F238E27FC236}">
                <a16:creationId xmlns:a16="http://schemas.microsoft.com/office/drawing/2014/main" id="{725BAA98-8CF3-455F-A3C6-A8398741DBFC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1808149" y="2120298"/>
            <a:ext cx="602792" cy="168474"/>
          </a:xfrm>
        </p:spPr>
        <p:txBody>
          <a:bodyPr>
            <a:noAutofit/>
          </a:bodyPr>
          <a:lstStyle>
            <a:lvl1pPr marL="0" indent="0" algn="l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188" name="Text Placeholder 179">
            <a:extLst>
              <a:ext uri="{FF2B5EF4-FFF2-40B4-BE49-F238E27FC236}">
                <a16:creationId xmlns:a16="http://schemas.microsoft.com/office/drawing/2014/main" id="{79B3327A-9CE4-4DD3-96C9-F1533574C695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2367192" y="2031278"/>
            <a:ext cx="602792" cy="168474"/>
          </a:xfrm>
        </p:spPr>
        <p:txBody>
          <a:bodyPr>
            <a:noAutofit/>
          </a:bodyPr>
          <a:lstStyle>
            <a:lvl1pPr marL="0" indent="0" algn="r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189" name="Text Placeholder 179">
            <a:extLst>
              <a:ext uri="{FF2B5EF4-FFF2-40B4-BE49-F238E27FC236}">
                <a16:creationId xmlns:a16="http://schemas.microsoft.com/office/drawing/2014/main" id="{D382AFDF-4F68-4E3D-B223-907674F6898A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2367192" y="2120298"/>
            <a:ext cx="602792" cy="168474"/>
          </a:xfrm>
        </p:spPr>
        <p:txBody>
          <a:bodyPr>
            <a:noAutofit/>
          </a:bodyPr>
          <a:lstStyle>
            <a:lvl1pPr marL="0" indent="0" algn="r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190" name="Text Placeholder 179">
            <a:extLst>
              <a:ext uri="{FF2B5EF4-FFF2-40B4-BE49-F238E27FC236}">
                <a16:creationId xmlns:a16="http://schemas.microsoft.com/office/drawing/2014/main" id="{13ABDB90-2D0F-45CC-B045-BAB01AB61492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2935654" y="2035005"/>
            <a:ext cx="602792" cy="168474"/>
          </a:xfrm>
        </p:spPr>
        <p:txBody>
          <a:bodyPr>
            <a:noAutofit/>
          </a:bodyPr>
          <a:lstStyle>
            <a:lvl1pPr marL="0" indent="0" algn="l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191" name="Text Placeholder 179">
            <a:extLst>
              <a:ext uri="{FF2B5EF4-FFF2-40B4-BE49-F238E27FC236}">
                <a16:creationId xmlns:a16="http://schemas.microsoft.com/office/drawing/2014/main" id="{BC6863A4-FAFE-4944-868C-BBB477EEEDAD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2935654" y="2120298"/>
            <a:ext cx="602792" cy="168474"/>
          </a:xfrm>
        </p:spPr>
        <p:txBody>
          <a:bodyPr>
            <a:noAutofit/>
          </a:bodyPr>
          <a:lstStyle>
            <a:lvl1pPr marL="0" indent="0" algn="l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192" name="Text Placeholder 179">
            <a:extLst>
              <a:ext uri="{FF2B5EF4-FFF2-40B4-BE49-F238E27FC236}">
                <a16:creationId xmlns:a16="http://schemas.microsoft.com/office/drawing/2014/main" id="{65680738-3E1F-473B-97D0-440BA5C0F16E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3408937" y="2035005"/>
            <a:ext cx="602792" cy="168474"/>
          </a:xfrm>
        </p:spPr>
        <p:txBody>
          <a:bodyPr>
            <a:noAutofit/>
          </a:bodyPr>
          <a:lstStyle>
            <a:lvl1pPr marL="0" indent="0" algn="r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193" name="Text Placeholder 179">
            <a:extLst>
              <a:ext uri="{FF2B5EF4-FFF2-40B4-BE49-F238E27FC236}">
                <a16:creationId xmlns:a16="http://schemas.microsoft.com/office/drawing/2014/main" id="{BFA537A2-87D5-4C3F-8167-BD5ED071BFFA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3408937" y="2120298"/>
            <a:ext cx="602792" cy="168474"/>
          </a:xfrm>
        </p:spPr>
        <p:txBody>
          <a:bodyPr>
            <a:noAutofit/>
          </a:bodyPr>
          <a:lstStyle>
            <a:lvl1pPr marL="0" indent="0" algn="r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194" name="Text Placeholder 179">
            <a:extLst>
              <a:ext uri="{FF2B5EF4-FFF2-40B4-BE49-F238E27FC236}">
                <a16:creationId xmlns:a16="http://schemas.microsoft.com/office/drawing/2014/main" id="{D8DFF447-4356-4A1D-B0C1-D2AA41ACCC25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3977399" y="2035005"/>
            <a:ext cx="602792" cy="168474"/>
          </a:xfrm>
        </p:spPr>
        <p:txBody>
          <a:bodyPr>
            <a:noAutofit/>
          </a:bodyPr>
          <a:lstStyle>
            <a:lvl1pPr marL="0" indent="0" algn="l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195" name="Text Placeholder 179">
            <a:extLst>
              <a:ext uri="{FF2B5EF4-FFF2-40B4-BE49-F238E27FC236}">
                <a16:creationId xmlns:a16="http://schemas.microsoft.com/office/drawing/2014/main" id="{B5631A17-AACE-4B8C-B9EA-DE8402F678A7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3977399" y="2120298"/>
            <a:ext cx="602792" cy="168474"/>
          </a:xfrm>
        </p:spPr>
        <p:txBody>
          <a:bodyPr>
            <a:noAutofit/>
          </a:bodyPr>
          <a:lstStyle>
            <a:lvl1pPr marL="0" indent="0" algn="l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196" name="Text Placeholder 179">
            <a:extLst>
              <a:ext uri="{FF2B5EF4-FFF2-40B4-BE49-F238E27FC236}">
                <a16:creationId xmlns:a16="http://schemas.microsoft.com/office/drawing/2014/main" id="{14189237-8A86-46F6-A5CD-A1A05FE0823C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320309" y="3002814"/>
            <a:ext cx="936000" cy="168474"/>
          </a:xfrm>
        </p:spPr>
        <p:txBody>
          <a:bodyPr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197" name="Text Placeholder 179">
            <a:extLst>
              <a:ext uri="{FF2B5EF4-FFF2-40B4-BE49-F238E27FC236}">
                <a16:creationId xmlns:a16="http://schemas.microsoft.com/office/drawing/2014/main" id="{654B1F4E-E7C3-44BF-A9B3-AE9FFC792119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320309" y="3148097"/>
            <a:ext cx="936000" cy="168474"/>
          </a:xfrm>
        </p:spPr>
        <p:txBody>
          <a:bodyPr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198" name="Text Placeholder 179">
            <a:extLst>
              <a:ext uri="{FF2B5EF4-FFF2-40B4-BE49-F238E27FC236}">
                <a16:creationId xmlns:a16="http://schemas.microsoft.com/office/drawing/2014/main" id="{B1EF9E8C-22F1-4D5F-AA42-6E93697C83A1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1353567" y="3002814"/>
            <a:ext cx="936000" cy="168474"/>
          </a:xfrm>
        </p:spPr>
        <p:txBody>
          <a:bodyPr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199" name="Text Placeholder 179">
            <a:extLst>
              <a:ext uri="{FF2B5EF4-FFF2-40B4-BE49-F238E27FC236}">
                <a16:creationId xmlns:a16="http://schemas.microsoft.com/office/drawing/2014/main" id="{090DCDEA-3B75-4AD9-B70B-4DF9B4B9640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1353569" y="3148097"/>
            <a:ext cx="936000" cy="168474"/>
          </a:xfrm>
        </p:spPr>
        <p:txBody>
          <a:bodyPr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00" name="Text Placeholder 179">
            <a:extLst>
              <a:ext uri="{FF2B5EF4-FFF2-40B4-BE49-F238E27FC236}">
                <a16:creationId xmlns:a16="http://schemas.microsoft.com/office/drawing/2014/main" id="{37D06020-672E-4772-A180-17A469E35C8E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2491544" y="3000145"/>
            <a:ext cx="936000" cy="168474"/>
          </a:xfrm>
        </p:spPr>
        <p:txBody>
          <a:bodyPr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01" name="Text Placeholder 179">
            <a:extLst>
              <a:ext uri="{FF2B5EF4-FFF2-40B4-BE49-F238E27FC236}">
                <a16:creationId xmlns:a16="http://schemas.microsoft.com/office/drawing/2014/main" id="{F674E2B1-3F50-49F9-86AC-2D6DA5ABDB24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2491544" y="3145428"/>
            <a:ext cx="936000" cy="168474"/>
          </a:xfrm>
        </p:spPr>
        <p:txBody>
          <a:bodyPr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02" name="Text Placeholder 179">
            <a:extLst>
              <a:ext uri="{FF2B5EF4-FFF2-40B4-BE49-F238E27FC236}">
                <a16:creationId xmlns:a16="http://schemas.microsoft.com/office/drawing/2014/main" id="{3386BDBB-47D1-4CE7-9973-808D976F859C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3524802" y="3000145"/>
            <a:ext cx="936000" cy="168474"/>
          </a:xfrm>
        </p:spPr>
        <p:txBody>
          <a:bodyPr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03" name="Text Placeholder 179">
            <a:extLst>
              <a:ext uri="{FF2B5EF4-FFF2-40B4-BE49-F238E27FC236}">
                <a16:creationId xmlns:a16="http://schemas.microsoft.com/office/drawing/2014/main" id="{DE9EEB08-499E-4F90-97D5-A7255162093E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3524804" y="3145428"/>
            <a:ext cx="936000" cy="168474"/>
          </a:xfrm>
        </p:spPr>
        <p:txBody>
          <a:bodyPr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04" name="Text Placeholder 179">
            <a:extLst>
              <a:ext uri="{FF2B5EF4-FFF2-40B4-BE49-F238E27FC236}">
                <a16:creationId xmlns:a16="http://schemas.microsoft.com/office/drawing/2014/main" id="{9C6F9571-A94B-4A1B-80D4-5ED3F55449E5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752294" y="4321033"/>
            <a:ext cx="1058720" cy="168474"/>
          </a:xfrm>
        </p:spPr>
        <p:txBody>
          <a:bodyPr>
            <a:noAutofit/>
          </a:bodyPr>
          <a:lstStyle>
            <a:lvl1pPr marL="0" indent="0" algn="ctr">
              <a:buNone/>
              <a:defRPr sz="127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05" name="Text Placeholder 179">
            <a:extLst>
              <a:ext uri="{FF2B5EF4-FFF2-40B4-BE49-F238E27FC236}">
                <a16:creationId xmlns:a16="http://schemas.microsoft.com/office/drawing/2014/main" id="{E19536A2-2221-4159-BB9E-88C37ED47573}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752294" y="4476044"/>
            <a:ext cx="1058720" cy="168474"/>
          </a:xfrm>
        </p:spPr>
        <p:txBody>
          <a:bodyPr>
            <a:noAutofit/>
          </a:bodyPr>
          <a:lstStyle>
            <a:lvl1pPr marL="0" indent="0" algn="ctr">
              <a:buNone/>
              <a:defRPr sz="127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06" name="Text Placeholder 179">
            <a:extLst>
              <a:ext uri="{FF2B5EF4-FFF2-40B4-BE49-F238E27FC236}">
                <a16:creationId xmlns:a16="http://schemas.microsoft.com/office/drawing/2014/main" id="{076B2552-75B5-4C7D-BF99-CCDEADE5A332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2967544" y="4318997"/>
            <a:ext cx="1058720" cy="168474"/>
          </a:xfrm>
        </p:spPr>
        <p:txBody>
          <a:bodyPr>
            <a:noAutofit/>
          </a:bodyPr>
          <a:lstStyle>
            <a:lvl1pPr marL="0" indent="0" algn="ctr">
              <a:buNone/>
              <a:defRPr sz="127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07" name="Text Placeholder 179">
            <a:extLst>
              <a:ext uri="{FF2B5EF4-FFF2-40B4-BE49-F238E27FC236}">
                <a16:creationId xmlns:a16="http://schemas.microsoft.com/office/drawing/2014/main" id="{ADF96C12-EE8A-4F27-9F74-B5EC84F9D97F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2967544" y="4474008"/>
            <a:ext cx="1058720" cy="168474"/>
          </a:xfrm>
        </p:spPr>
        <p:txBody>
          <a:bodyPr>
            <a:noAutofit/>
          </a:bodyPr>
          <a:lstStyle>
            <a:lvl1pPr marL="0" indent="0" algn="ctr">
              <a:buNone/>
              <a:defRPr sz="127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08" name="Text Placeholder 179">
            <a:extLst>
              <a:ext uri="{FF2B5EF4-FFF2-40B4-BE49-F238E27FC236}">
                <a16:creationId xmlns:a16="http://schemas.microsoft.com/office/drawing/2014/main" id="{3C3F6959-FCC8-4BED-AF18-B2CB96DF3F26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1874665" y="5912164"/>
            <a:ext cx="1058720" cy="274138"/>
          </a:xfrm>
        </p:spPr>
        <p:txBody>
          <a:bodyPr>
            <a:noAutofit/>
          </a:bodyPr>
          <a:lstStyle>
            <a:lvl1pPr marL="0" indent="0" algn="ctr">
              <a:buNone/>
              <a:defRPr sz="145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10" name="Text Placeholder 179">
            <a:extLst>
              <a:ext uri="{FF2B5EF4-FFF2-40B4-BE49-F238E27FC236}">
                <a16:creationId xmlns:a16="http://schemas.microsoft.com/office/drawing/2014/main" id="{01DC3130-BB8E-418A-AD7A-085D404D0C67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4550603" y="2035005"/>
            <a:ext cx="602792" cy="168474"/>
          </a:xfrm>
        </p:spPr>
        <p:txBody>
          <a:bodyPr>
            <a:noAutofit/>
          </a:bodyPr>
          <a:lstStyle>
            <a:lvl1pPr marL="0" indent="0" algn="r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11" name="Text Placeholder 179">
            <a:extLst>
              <a:ext uri="{FF2B5EF4-FFF2-40B4-BE49-F238E27FC236}">
                <a16:creationId xmlns:a16="http://schemas.microsoft.com/office/drawing/2014/main" id="{FF5EBCCC-3567-427A-B1DC-BEA77083DE58}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4550603" y="2114236"/>
            <a:ext cx="602792" cy="168474"/>
          </a:xfrm>
        </p:spPr>
        <p:txBody>
          <a:bodyPr>
            <a:noAutofit/>
          </a:bodyPr>
          <a:lstStyle>
            <a:lvl1pPr marL="0" indent="0" algn="r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12" name="Text Placeholder 179">
            <a:extLst>
              <a:ext uri="{FF2B5EF4-FFF2-40B4-BE49-F238E27FC236}">
                <a16:creationId xmlns:a16="http://schemas.microsoft.com/office/drawing/2014/main" id="{FD33A10B-D430-40BD-BEA8-D18C9664BA84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5119065" y="2035005"/>
            <a:ext cx="602792" cy="168474"/>
          </a:xfrm>
        </p:spPr>
        <p:txBody>
          <a:bodyPr>
            <a:noAutofit/>
          </a:bodyPr>
          <a:lstStyle>
            <a:lvl1pPr marL="0" indent="0" algn="l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13" name="Text Placeholder 179">
            <a:extLst>
              <a:ext uri="{FF2B5EF4-FFF2-40B4-BE49-F238E27FC236}">
                <a16:creationId xmlns:a16="http://schemas.microsoft.com/office/drawing/2014/main" id="{B7BB36F5-8364-4914-9283-2B97CF63C110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5119065" y="2120298"/>
            <a:ext cx="602792" cy="168474"/>
          </a:xfrm>
        </p:spPr>
        <p:txBody>
          <a:bodyPr>
            <a:noAutofit/>
          </a:bodyPr>
          <a:lstStyle>
            <a:lvl1pPr marL="0" indent="0" algn="l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14" name="Text Placeholder 179">
            <a:extLst>
              <a:ext uri="{FF2B5EF4-FFF2-40B4-BE49-F238E27FC236}">
                <a16:creationId xmlns:a16="http://schemas.microsoft.com/office/drawing/2014/main" id="{8FF159FF-353E-48C6-A0A9-68966D9A34A9}"/>
              </a:ext>
            </a:extLst>
          </p:cNvPr>
          <p:cNvSpPr>
            <a:spLocks noGrp="1"/>
          </p:cNvSpPr>
          <p:nvPr>
            <p:ph type="body" sz="quarter" idx="126" hasCustomPrompt="1"/>
          </p:nvPr>
        </p:nvSpPr>
        <p:spPr>
          <a:xfrm>
            <a:off x="5592348" y="2035005"/>
            <a:ext cx="602792" cy="168474"/>
          </a:xfrm>
        </p:spPr>
        <p:txBody>
          <a:bodyPr>
            <a:noAutofit/>
          </a:bodyPr>
          <a:lstStyle>
            <a:lvl1pPr marL="0" indent="0" algn="r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15" name="Text Placeholder 179">
            <a:extLst>
              <a:ext uri="{FF2B5EF4-FFF2-40B4-BE49-F238E27FC236}">
                <a16:creationId xmlns:a16="http://schemas.microsoft.com/office/drawing/2014/main" id="{6622E87C-30F6-40D3-AF5E-0A250D03BC7D}"/>
              </a:ext>
            </a:extLst>
          </p:cNvPr>
          <p:cNvSpPr>
            <a:spLocks noGrp="1"/>
          </p:cNvSpPr>
          <p:nvPr>
            <p:ph type="body" sz="quarter" idx="127" hasCustomPrompt="1"/>
          </p:nvPr>
        </p:nvSpPr>
        <p:spPr>
          <a:xfrm>
            <a:off x="5592348" y="2120298"/>
            <a:ext cx="602792" cy="168474"/>
          </a:xfrm>
        </p:spPr>
        <p:txBody>
          <a:bodyPr>
            <a:noAutofit/>
          </a:bodyPr>
          <a:lstStyle>
            <a:lvl1pPr marL="0" indent="0" algn="r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16" name="Text Placeholder 179">
            <a:extLst>
              <a:ext uri="{FF2B5EF4-FFF2-40B4-BE49-F238E27FC236}">
                <a16:creationId xmlns:a16="http://schemas.microsoft.com/office/drawing/2014/main" id="{8A665529-E6D0-4727-A760-30CC176DB824}"/>
              </a:ext>
            </a:extLst>
          </p:cNvPr>
          <p:cNvSpPr>
            <a:spLocks noGrp="1"/>
          </p:cNvSpPr>
          <p:nvPr>
            <p:ph type="body" sz="quarter" idx="128" hasCustomPrompt="1"/>
          </p:nvPr>
        </p:nvSpPr>
        <p:spPr>
          <a:xfrm>
            <a:off x="6160810" y="2035005"/>
            <a:ext cx="602792" cy="168474"/>
          </a:xfrm>
        </p:spPr>
        <p:txBody>
          <a:bodyPr>
            <a:noAutofit/>
          </a:bodyPr>
          <a:lstStyle>
            <a:lvl1pPr marL="0" indent="0" algn="l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17" name="Text Placeholder 179">
            <a:extLst>
              <a:ext uri="{FF2B5EF4-FFF2-40B4-BE49-F238E27FC236}">
                <a16:creationId xmlns:a16="http://schemas.microsoft.com/office/drawing/2014/main" id="{2554754C-CE6F-4E6B-BD0C-4D9826CBA709}"/>
              </a:ext>
            </a:extLst>
          </p:cNvPr>
          <p:cNvSpPr>
            <a:spLocks noGrp="1"/>
          </p:cNvSpPr>
          <p:nvPr>
            <p:ph type="body" sz="quarter" idx="129" hasCustomPrompt="1"/>
          </p:nvPr>
        </p:nvSpPr>
        <p:spPr>
          <a:xfrm>
            <a:off x="6160810" y="2120298"/>
            <a:ext cx="602792" cy="168474"/>
          </a:xfrm>
        </p:spPr>
        <p:txBody>
          <a:bodyPr>
            <a:noAutofit/>
          </a:bodyPr>
          <a:lstStyle>
            <a:lvl1pPr marL="0" indent="0" algn="l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18" name="Text Placeholder 179">
            <a:extLst>
              <a:ext uri="{FF2B5EF4-FFF2-40B4-BE49-F238E27FC236}">
                <a16:creationId xmlns:a16="http://schemas.microsoft.com/office/drawing/2014/main" id="{EDEDD103-9C04-4433-B1D4-BACD4ED0D635}"/>
              </a:ext>
            </a:extLst>
          </p:cNvPr>
          <p:cNvSpPr>
            <a:spLocks noGrp="1"/>
          </p:cNvSpPr>
          <p:nvPr>
            <p:ph type="body" sz="quarter" idx="130" hasCustomPrompt="1"/>
          </p:nvPr>
        </p:nvSpPr>
        <p:spPr>
          <a:xfrm>
            <a:off x="6719853" y="2031278"/>
            <a:ext cx="602792" cy="168474"/>
          </a:xfrm>
        </p:spPr>
        <p:txBody>
          <a:bodyPr>
            <a:noAutofit/>
          </a:bodyPr>
          <a:lstStyle>
            <a:lvl1pPr marL="0" indent="0" algn="r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19" name="Text Placeholder 179">
            <a:extLst>
              <a:ext uri="{FF2B5EF4-FFF2-40B4-BE49-F238E27FC236}">
                <a16:creationId xmlns:a16="http://schemas.microsoft.com/office/drawing/2014/main" id="{27E925B9-D3D0-4B11-9E41-57AD90C7087C}"/>
              </a:ext>
            </a:extLst>
          </p:cNvPr>
          <p:cNvSpPr>
            <a:spLocks noGrp="1"/>
          </p:cNvSpPr>
          <p:nvPr>
            <p:ph type="body" sz="quarter" idx="131" hasCustomPrompt="1"/>
          </p:nvPr>
        </p:nvSpPr>
        <p:spPr>
          <a:xfrm>
            <a:off x="6719853" y="2120298"/>
            <a:ext cx="602792" cy="168474"/>
          </a:xfrm>
        </p:spPr>
        <p:txBody>
          <a:bodyPr>
            <a:noAutofit/>
          </a:bodyPr>
          <a:lstStyle>
            <a:lvl1pPr marL="0" indent="0" algn="r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20" name="Text Placeholder 179">
            <a:extLst>
              <a:ext uri="{FF2B5EF4-FFF2-40B4-BE49-F238E27FC236}">
                <a16:creationId xmlns:a16="http://schemas.microsoft.com/office/drawing/2014/main" id="{5E70E5BC-C418-41D5-ABCE-8714BCB3DCD3}"/>
              </a:ext>
            </a:extLst>
          </p:cNvPr>
          <p:cNvSpPr>
            <a:spLocks noGrp="1"/>
          </p:cNvSpPr>
          <p:nvPr>
            <p:ph type="body" sz="quarter" idx="132" hasCustomPrompt="1"/>
          </p:nvPr>
        </p:nvSpPr>
        <p:spPr>
          <a:xfrm>
            <a:off x="7288315" y="2035005"/>
            <a:ext cx="602792" cy="168474"/>
          </a:xfrm>
        </p:spPr>
        <p:txBody>
          <a:bodyPr>
            <a:noAutofit/>
          </a:bodyPr>
          <a:lstStyle>
            <a:lvl1pPr marL="0" indent="0" algn="l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21" name="Text Placeholder 179">
            <a:extLst>
              <a:ext uri="{FF2B5EF4-FFF2-40B4-BE49-F238E27FC236}">
                <a16:creationId xmlns:a16="http://schemas.microsoft.com/office/drawing/2014/main" id="{04D03841-B20E-473F-BB7F-1996D3CA3A4C}"/>
              </a:ext>
            </a:extLst>
          </p:cNvPr>
          <p:cNvSpPr>
            <a:spLocks noGrp="1"/>
          </p:cNvSpPr>
          <p:nvPr>
            <p:ph type="body" sz="quarter" idx="133" hasCustomPrompt="1"/>
          </p:nvPr>
        </p:nvSpPr>
        <p:spPr>
          <a:xfrm>
            <a:off x="7288315" y="2120298"/>
            <a:ext cx="602792" cy="168474"/>
          </a:xfrm>
        </p:spPr>
        <p:txBody>
          <a:bodyPr>
            <a:noAutofit/>
          </a:bodyPr>
          <a:lstStyle>
            <a:lvl1pPr marL="0" indent="0" algn="l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22" name="Text Placeholder 179">
            <a:extLst>
              <a:ext uri="{FF2B5EF4-FFF2-40B4-BE49-F238E27FC236}">
                <a16:creationId xmlns:a16="http://schemas.microsoft.com/office/drawing/2014/main" id="{8D4DCDCA-48ED-458B-9B6B-6B54917BFBAE}"/>
              </a:ext>
            </a:extLst>
          </p:cNvPr>
          <p:cNvSpPr>
            <a:spLocks noGrp="1"/>
          </p:cNvSpPr>
          <p:nvPr>
            <p:ph type="body" sz="quarter" idx="134" hasCustomPrompt="1"/>
          </p:nvPr>
        </p:nvSpPr>
        <p:spPr>
          <a:xfrm>
            <a:off x="7761598" y="2035005"/>
            <a:ext cx="602792" cy="168474"/>
          </a:xfrm>
        </p:spPr>
        <p:txBody>
          <a:bodyPr>
            <a:noAutofit/>
          </a:bodyPr>
          <a:lstStyle>
            <a:lvl1pPr marL="0" indent="0" algn="r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23" name="Text Placeholder 179">
            <a:extLst>
              <a:ext uri="{FF2B5EF4-FFF2-40B4-BE49-F238E27FC236}">
                <a16:creationId xmlns:a16="http://schemas.microsoft.com/office/drawing/2014/main" id="{B18BAC01-FC15-4F8F-A7D3-94B804CAE1FA}"/>
              </a:ext>
            </a:extLst>
          </p:cNvPr>
          <p:cNvSpPr>
            <a:spLocks noGrp="1"/>
          </p:cNvSpPr>
          <p:nvPr>
            <p:ph type="body" sz="quarter" idx="135" hasCustomPrompt="1"/>
          </p:nvPr>
        </p:nvSpPr>
        <p:spPr>
          <a:xfrm>
            <a:off x="7761598" y="2120298"/>
            <a:ext cx="602792" cy="168474"/>
          </a:xfrm>
        </p:spPr>
        <p:txBody>
          <a:bodyPr>
            <a:noAutofit/>
          </a:bodyPr>
          <a:lstStyle>
            <a:lvl1pPr marL="0" indent="0" algn="r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24" name="Text Placeholder 179">
            <a:extLst>
              <a:ext uri="{FF2B5EF4-FFF2-40B4-BE49-F238E27FC236}">
                <a16:creationId xmlns:a16="http://schemas.microsoft.com/office/drawing/2014/main" id="{60E02F21-98FC-4E8B-AAFA-2037D2A8EB6F}"/>
              </a:ext>
            </a:extLst>
          </p:cNvPr>
          <p:cNvSpPr>
            <a:spLocks noGrp="1"/>
          </p:cNvSpPr>
          <p:nvPr>
            <p:ph type="body" sz="quarter" idx="136" hasCustomPrompt="1"/>
          </p:nvPr>
        </p:nvSpPr>
        <p:spPr>
          <a:xfrm>
            <a:off x="8330060" y="2035005"/>
            <a:ext cx="602792" cy="168474"/>
          </a:xfrm>
        </p:spPr>
        <p:txBody>
          <a:bodyPr>
            <a:noAutofit/>
          </a:bodyPr>
          <a:lstStyle>
            <a:lvl1pPr marL="0" indent="0" algn="l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25" name="Text Placeholder 179">
            <a:extLst>
              <a:ext uri="{FF2B5EF4-FFF2-40B4-BE49-F238E27FC236}">
                <a16:creationId xmlns:a16="http://schemas.microsoft.com/office/drawing/2014/main" id="{D1D3797E-E147-4757-9EAC-C7E8D8D95683}"/>
              </a:ext>
            </a:extLst>
          </p:cNvPr>
          <p:cNvSpPr>
            <a:spLocks noGrp="1"/>
          </p:cNvSpPr>
          <p:nvPr>
            <p:ph type="body" sz="quarter" idx="137" hasCustomPrompt="1"/>
          </p:nvPr>
        </p:nvSpPr>
        <p:spPr>
          <a:xfrm>
            <a:off x="8330060" y="2120298"/>
            <a:ext cx="602792" cy="168474"/>
          </a:xfrm>
        </p:spPr>
        <p:txBody>
          <a:bodyPr>
            <a:noAutofit/>
          </a:bodyPr>
          <a:lstStyle>
            <a:lvl1pPr marL="0" indent="0" algn="l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26" name="Text Placeholder 179">
            <a:extLst>
              <a:ext uri="{FF2B5EF4-FFF2-40B4-BE49-F238E27FC236}">
                <a16:creationId xmlns:a16="http://schemas.microsoft.com/office/drawing/2014/main" id="{39158938-19B2-4A5E-87BA-7C17AEEAD196}"/>
              </a:ext>
            </a:extLst>
          </p:cNvPr>
          <p:cNvSpPr>
            <a:spLocks noGrp="1"/>
          </p:cNvSpPr>
          <p:nvPr>
            <p:ph type="body" sz="quarter" idx="138" hasCustomPrompt="1"/>
          </p:nvPr>
        </p:nvSpPr>
        <p:spPr>
          <a:xfrm>
            <a:off x="4672970" y="3002814"/>
            <a:ext cx="936000" cy="168474"/>
          </a:xfrm>
        </p:spPr>
        <p:txBody>
          <a:bodyPr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27" name="Text Placeholder 179">
            <a:extLst>
              <a:ext uri="{FF2B5EF4-FFF2-40B4-BE49-F238E27FC236}">
                <a16:creationId xmlns:a16="http://schemas.microsoft.com/office/drawing/2014/main" id="{F70C2C52-0BD0-47A5-8F9C-7BC85BBAE754}"/>
              </a:ext>
            </a:extLst>
          </p:cNvPr>
          <p:cNvSpPr>
            <a:spLocks noGrp="1"/>
          </p:cNvSpPr>
          <p:nvPr>
            <p:ph type="body" sz="quarter" idx="139" hasCustomPrompt="1"/>
          </p:nvPr>
        </p:nvSpPr>
        <p:spPr>
          <a:xfrm>
            <a:off x="4672970" y="3148097"/>
            <a:ext cx="936000" cy="168474"/>
          </a:xfrm>
        </p:spPr>
        <p:txBody>
          <a:bodyPr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28" name="Text Placeholder 179">
            <a:extLst>
              <a:ext uri="{FF2B5EF4-FFF2-40B4-BE49-F238E27FC236}">
                <a16:creationId xmlns:a16="http://schemas.microsoft.com/office/drawing/2014/main" id="{6BA0B195-5D94-40D3-9E11-C90BFBE87E6B}"/>
              </a:ext>
            </a:extLst>
          </p:cNvPr>
          <p:cNvSpPr>
            <a:spLocks noGrp="1"/>
          </p:cNvSpPr>
          <p:nvPr>
            <p:ph type="body" sz="quarter" idx="140" hasCustomPrompt="1"/>
          </p:nvPr>
        </p:nvSpPr>
        <p:spPr>
          <a:xfrm>
            <a:off x="5706228" y="3002814"/>
            <a:ext cx="936000" cy="168474"/>
          </a:xfrm>
        </p:spPr>
        <p:txBody>
          <a:bodyPr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29" name="Text Placeholder 179">
            <a:extLst>
              <a:ext uri="{FF2B5EF4-FFF2-40B4-BE49-F238E27FC236}">
                <a16:creationId xmlns:a16="http://schemas.microsoft.com/office/drawing/2014/main" id="{A7E014C0-7CC1-4B0B-9E76-58CBFC5FB70D}"/>
              </a:ext>
            </a:extLst>
          </p:cNvPr>
          <p:cNvSpPr>
            <a:spLocks noGrp="1"/>
          </p:cNvSpPr>
          <p:nvPr>
            <p:ph type="body" sz="quarter" idx="141" hasCustomPrompt="1"/>
          </p:nvPr>
        </p:nvSpPr>
        <p:spPr>
          <a:xfrm>
            <a:off x="5706230" y="3148097"/>
            <a:ext cx="936000" cy="168474"/>
          </a:xfrm>
        </p:spPr>
        <p:txBody>
          <a:bodyPr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30" name="Text Placeholder 179">
            <a:extLst>
              <a:ext uri="{FF2B5EF4-FFF2-40B4-BE49-F238E27FC236}">
                <a16:creationId xmlns:a16="http://schemas.microsoft.com/office/drawing/2014/main" id="{B8728203-249C-42A7-BB35-33C58D836968}"/>
              </a:ext>
            </a:extLst>
          </p:cNvPr>
          <p:cNvSpPr>
            <a:spLocks noGrp="1"/>
          </p:cNvSpPr>
          <p:nvPr>
            <p:ph type="body" sz="quarter" idx="142" hasCustomPrompt="1"/>
          </p:nvPr>
        </p:nvSpPr>
        <p:spPr>
          <a:xfrm>
            <a:off x="6844205" y="3000145"/>
            <a:ext cx="936000" cy="168474"/>
          </a:xfrm>
        </p:spPr>
        <p:txBody>
          <a:bodyPr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31" name="Text Placeholder 179">
            <a:extLst>
              <a:ext uri="{FF2B5EF4-FFF2-40B4-BE49-F238E27FC236}">
                <a16:creationId xmlns:a16="http://schemas.microsoft.com/office/drawing/2014/main" id="{0D7D1A9D-2F9C-4A70-8D1F-027BE2E2B7D7}"/>
              </a:ext>
            </a:extLst>
          </p:cNvPr>
          <p:cNvSpPr>
            <a:spLocks noGrp="1"/>
          </p:cNvSpPr>
          <p:nvPr>
            <p:ph type="body" sz="quarter" idx="143" hasCustomPrompt="1"/>
          </p:nvPr>
        </p:nvSpPr>
        <p:spPr>
          <a:xfrm>
            <a:off x="6844205" y="3145428"/>
            <a:ext cx="936000" cy="168474"/>
          </a:xfrm>
        </p:spPr>
        <p:txBody>
          <a:bodyPr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32" name="Text Placeholder 179">
            <a:extLst>
              <a:ext uri="{FF2B5EF4-FFF2-40B4-BE49-F238E27FC236}">
                <a16:creationId xmlns:a16="http://schemas.microsoft.com/office/drawing/2014/main" id="{741AEC2A-1D81-4607-8D5D-C1645BB6C467}"/>
              </a:ext>
            </a:extLst>
          </p:cNvPr>
          <p:cNvSpPr>
            <a:spLocks noGrp="1"/>
          </p:cNvSpPr>
          <p:nvPr>
            <p:ph type="body" sz="quarter" idx="144" hasCustomPrompt="1"/>
          </p:nvPr>
        </p:nvSpPr>
        <p:spPr>
          <a:xfrm>
            <a:off x="7877463" y="3000145"/>
            <a:ext cx="936000" cy="168474"/>
          </a:xfrm>
        </p:spPr>
        <p:txBody>
          <a:bodyPr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33" name="Text Placeholder 179">
            <a:extLst>
              <a:ext uri="{FF2B5EF4-FFF2-40B4-BE49-F238E27FC236}">
                <a16:creationId xmlns:a16="http://schemas.microsoft.com/office/drawing/2014/main" id="{EEFB629C-01A5-4366-B701-6C2A7FEE1A28}"/>
              </a:ext>
            </a:extLst>
          </p:cNvPr>
          <p:cNvSpPr>
            <a:spLocks noGrp="1"/>
          </p:cNvSpPr>
          <p:nvPr>
            <p:ph type="body" sz="quarter" idx="145" hasCustomPrompt="1"/>
          </p:nvPr>
        </p:nvSpPr>
        <p:spPr>
          <a:xfrm>
            <a:off x="7877465" y="3145428"/>
            <a:ext cx="936000" cy="168474"/>
          </a:xfrm>
        </p:spPr>
        <p:txBody>
          <a:bodyPr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34" name="Text Placeholder 179">
            <a:extLst>
              <a:ext uri="{FF2B5EF4-FFF2-40B4-BE49-F238E27FC236}">
                <a16:creationId xmlns:a16="http://schemas.microsoft.com/office/drawing/2014/main" id="{9B59B216-1D0B-44D6-9608-8B71BF5865FC}"/>
              </a:ext>
            </a:extLst>
          </p:cNvPr>
          <p:cNvSpPr>
            <a:spLocks noGrp="1"/>
          </p:cNvSpPr>
          <p:nvPr>
            <p:ph type="body" sz="quarter" idx="146" hasCustomPrompt="1"/>
          </p:nvPr>
        </p:nvSpPr>
        <p:spPr>
          <a:xfrm>
            <a:off x="5098516" y="4321033"/>
            <a:ext cx="1058720" cy="168474"/>
          </a:xfrm>
        </p:spPr>
        <p:txBody>
          <a:bodyPr>
            <a:noAutofit/>
          </a:bodyPr>
          <a:lstStyle>
            <a:lvl1pPr marL="0" indent="0" algn="ctr">
              <a:buNone/>
              <a:defRPr sz="127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35" name="Text Placeholder 179">
            <a:extLst>
              <a:ext uri="{FF2B5EF4-FFF2-40B4-BE49-F238E27FC236}">
                <a16:creationId xmlns:a16="http://schemas.microsoft.com/office/drawing/2014/main" id="{F8690D28-2F48-4A24-937B-5BD4DEFAC7F9}"/>
              </a:ext>
            </a:extLst>
          </p:cNvPr>
          <p:cNvSpPr>
            <a:spLocks noGrp="1"/>
          </p:cNvSpPr>
          <p:nvPr>
            <p:ph type="body" sz="quarter" idx="147" hasCustomPrompt="1"/>
          </p:nvPr>
        </p:nvSpPr>
        <p:spPr>
          <a:xfrm>
            <a:off x="5098516" y="4476044"/>
            <a:ext cx="1058720" cy="168474"/>
          </a:xfrm>
        </p:spPr>
        <p:txBody>
          <a:bodyPr>
            <a:noAutofit/>
          </a:bodyPr>
          <a:lstStyle>
            <a:lvl1pPr marL="0" indent="0" algn="ctr">
              <a:buNone/>
              <a:defRPr sz="127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36" name="Text Placeholder 179">
            <a:extLst>
              <a:ext uri="{FF2B5EF4-FFF2-40B4-BE49-F238E27FC236}">
                <a16:creationId xmlns:a16="http://schemas.microsoft.com/office/drawing/2014/main" id="{23401D2B-114D-4A76-A4CF-1AA14BFA96B2}"/>
              </a:ext>
            </a:extLst>
          </p:cNvPr>
          <p:cNvSpPr>
            <a:spLocks noGrp="1"/>
          </p:cNvSpPr>
          <p:nvPr>
            <p:ph type="body" sz="quarter" idx="148" hasCustomPrompt="1"/>
          </p:nvPr>
        </p:nvSpPr>
        <p:spPr>
          <a:xfrm>
            <a:off x="7320205" y="4318997"/>
            <a:ext cx="1058720" cy="168474"/>
          </a:xfrm>
        </p:spPr>
        <p:txBody>
          <a:bodyPr>
            <a:noAutofit/>
          </a:bodyPr>
          <a:lstStyle>
            <a:lvl1pPr marL="0" indent="0" algn="ctr">
              <a:buNone/>
              <a:defRPr sz="127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37" name="Text Placeholder 179">
            <a:extLst>
              <a:ext uri="{FF2B5EF4-FFF2-40B4-BE49-F238E27FC236}">
                <a16:creationId xmlns:a16="http://schemas.microsoft.com/office/drawing/2014/main" id="{BD950153-A1C8-485C-937C-B274FC75067C}"/>
              </a:ext>
            </a:extLst>
          </p:cNvPr>
          <p:cNvSpPr>
            <a:spLocks noGrp="1"/>
          </p:cNvSpPr>
          <p:nvPr>
            <p:ph type="body" sz="quarter" idx="149" hasCustomPrompt="1"/>
          </p:nvPr>
        </p:nvSpPr>
        <p:spPr>
          <a:xfrm>
            <a:off x="7320205" y="4474008"/>
            <a:ext cx="1058720" cy="168474"/>
          </a:xfrm>
        </p:spPr>
        <p:txBody>
          <a:bodyPr>
            <a:noAutofit/>
          </a:bodyPr>
          <a:lstStyle>
            <a:lvl1pPr marL="0" indent="0" algn="ctr">
              <a:buNone/>
              <a:defRPr sz="127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38" name="Text Placeholder 179">
            <a:extLst>
              <a:ext uri="{FF2B5EF4-FFF2-40B4-BE49-F238E27FC236}">
                <a16:creationId xmlns:a16="http://schemas.microsoft.com/office/drawing/2014/main" id="{AF60A85A-AE0E-4B8C-837E-0C598D9B4FD8}"/>
              </a:ext>
            </a:extLst>
          </p:cNvPr>
          <p:cNvSpPr>
            <a:spLocks noGrp="1"/>
          </p:cNvSpPr>
          <p:nvPr>
            <p:ph type="body" sz="quarter" idx="150" hasCustomPrompt="1"/>
          </p:nvPr>
        </p:nvSpPr>
        <p:spPr>
          <a:xfrm>
            <a:off x="6227326" y="5912164"/>
            <a:ext cx="1058720" cy="274138"/>
          </a:xfrm>
        </p:spPr>
        <p:txBody>
          <a:bodyPr>
            <a:noAutofit/>
          </a:bodyPr>
          <a:lstStyle>
            <a:lvl1pPr marL="0" indent="0" algn="ctr">
              <a:buNone/>
              <a:defRPr sz="145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40" name="Text Placeholder 179">
            <a:extLst>
              <a:ext uri="{FF2B5EF4-FFF2-40B4-BE49-F238E27FC236}">
                <a16:creationId xmlns:a16="http://schemas.microsoft.com/office/drawing/2014/main" id="{EDB59F7A-7DDB-4D2C-8E0C-B330C41660E0}"/>
              </a:ext>
            </a:extLst>
          </p:cNvPr>
          <p:cNvSpPr>
            <a:spLocks noGrp="1"/>
          </p:cNvSpPr>
          <p:nvPr>
            <p:ph type="body" sz="quarter" idx="152" hasCustomPrompt="1"/>
          </p:nvPr>
        </p:nvSpPr>
        <p:spPr>
          <a:xfrm>
            <a:off x="3868516" y="6126295"/>
            <a:ext cx="1406969" cy="401237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259D7857-BEE9-4447-8EE6-BBA75974A17F}"/>
              </a:ext>
            </a:extLst>
          </p:cNvPr>
          <p:cNvCxnSpPr/>
          <p:nvPr userDrawn="1"/>
        </p:nvCxnSpPr>
        <p:spPr>
          <a:xfrm>
            <a:off x="2862000" y="928040"/>
            <a:ext cx="3420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Picture Placeholder 249">
            <a:extLst>
              <a:ext uri="{FF2B5EF4-FFF2-40B4-BE49-F238E27FC236}">
                <a16:creationId xmlns:a16="http://schemas.microsoft.com/office/drawing/2014/main" id="{B94F350F-FC91-44EE-AEC7-3874E2E54297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1425641" y="1453541"/>
            <a:ext cx="363652" cy="396000"/>
          </a:xfrm>
          <a:custGeom>
            <a:avLst/>
            <a:gdLst>
              <a:gd name="connsiteX0" fmla="*/ 198000 w 363652"/>
              <a:gd name="connsiteY0" fmla="*/ 0 h 396000"/>
              <a:gd name="connsiteX1" fmla="*/ 338007 w 363652"/>
              <a:gd name="connsiteY1" fmla="*/ 57993 h 396000"/>
              <a:gd name="connsiteX2" fmla="*/ 363652 w 363652"/>
              <a:gd name="connsiteY2" fmla="*/ 96029 h 396000"/>
              <a:gd name="connsiteX3" fmla="*/ 361035 w 363652"/>
              <a:gd name="connsiteY3" fmla="*/ 99910 h 396000"/>
              <a:gd name="connsiteX4" fmla="*/ 341232 w 363652"/>
              <a:gd name="connsiteY4" fmla="*/ 198000 h 396000"/>
              <a:gd name="connsiteX5" fmla="*/ 361035 w 363652"/>
              <a:gd name="connsiteY5" fmla="*/ 296090 h 396000"/>
              <a:gd name="connsiteX6" fmla="*/ 363652 w 363652"/>
              <a:gd name="connsiteY6" fmla="*/ 299971 h 396000"/>
              <a:gd name="connsiteX7" fmla="*/ 338007 w 363652"/>
              <a:gd name="connsiteY7" fmla="*/ 338007 h 396000"/>
              <a:gd name="connsiteX8" fmla="*/ 198000 w 363652"/>
              <a:gd name="connsiteY8" fmla="*/ 396000 h 396000"/>
              <a:gd name="connsiteX9" fmla="*/ 0 w 363652"/>
              <a:gd name="connsiteY9" fmla="*/ 198000 h 396000"/>
              <a:gd name="connsiteX10" fmla="*/ 198000 w 363652"/>
              <a:gd name="connsiteY10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3652" h="396000">
                <a:moveTo>
                  <a:pt x="198000" y="0"/>
                </a:moveTo>
                <a:cubicBezTo>
                  <a:pt x="252676" y="0"/>
                  <a:pt x="302176" y="22162"/>
                  <a:pt x="338007" y="57993"/>
                </a:cubicBezTo>
                <a:lnTo>
                  <a:pt x="363652" y="96029"/>
                </a:lnTo>
                <a:lnTo>
                  <a:pt x="361035" y="99910"/>
                </a:lnTo>
                <a:cubicBezTo>
                  <a:pt x="348284" y="130059"/>
                  <a:pt x="341232" y="163206"/>
                  <a:pt x="341232" y="198000"/>
                </a:cubicBezTo>
                <a:cubicBezTo>
                  <a:pt x="341232" y="232794"/>
                  <a:pt x="348284" y="265941"/>
                  <a:pt x="361035" y="296090"/>
                </a:cubicBezTo>
                <a:lnTo>
                  <a:pt x="363652" y="299971"/>
                </a:lnTo>
                <a:lnTo>
                  <a:pt x="338007" y="338007"/>
                </a:lnTo>
                <a:cubicBezTo>
                  <a:pt x="302176" y="373838"/>
                  <a:pt x="252676" y="396000"/>
                  <a:pt x="198000" y="396000"/>
                </a:cubicBezTo>
                <a:cubicBezTo>
                  <a:pt x="88648" y="396000"/>
                  <a:pt x="0" y="307352"/>
                  <a:pt x="0" y="198000"/>
                </a:cubicBezTo>
                <a:cubicBezTo>
                  <a:pt x="0" y="88648"/>
                  <a:pt x="88648" y="0"/>
                  <a:pt x="198000" y="0"/>
                </a:cubicBezTo>
                <a:close/>
              </a:path>
            </a:pathLst>
          </a:custGeom>
          <a:solidFill>
            <a:schemeClr val="tx2"/>
          </a:solidFill>
          <a:ln w="12700">
            <a:noFill/>
          </a:ln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252" name="Picture Placeholder 251">
            <a:extLst>
              <a:ext uri="{FF2B5EF4-FFF2-40B4-BE49-F238E27FC236}">
                <a16:creationId xmlns:a16="http://schemas.microsoft.com/office/drawing/2014/main" id="{206E7919-9F43-4F57-8C1F-C21C79CB8625}"/>
              </a:ext>
            </a:extLst>
          </p:cNvPr>
          <p:cNvSpPr>
            <a:spLocks noGrp="1"/>
          </p:cNvSpPr>
          <p:nvPr>
            <p:ph type="pic" sz="quarter" idx="154" hasCustomPrompt="1"/>
          </p:nvPr>
        </p:nvSpPr>
        <p:spPr>
          <a:xfrm>
            <a:off x="381203" y="1453541"/>
            <a:ext cx="363652" cy="396000"/>
          </a:xfrm>
          <a:custGeom>
            <a:avLst/>
            <a:gdLst>
              <a:gd name="connsiteX0" fmla="*/ 198000 w 363652"/>
              <a:gd name="connsiteY0" fmla="*/ 0 h 396000"/>
              <a:gd name="connsiteX1" fmla="*/ 338007 w 363652"/>
              <a:gd name="connsiteY1" fmla="*/ 57993 h 396000"/>
              <a:gd name="connsiteX2" fmla="*/ 363652 w 363652"/>
              <a:gd name="connsiteY2" fmla="*/ 96029 h 396000"/>
              <a:gd name="connsiteX3" fmla="*/ 361035 w 363652"/>
              <a:gd name="connsiteY3" fmla="*/ 99910 h 396000"/>
              <a:gd name="connsiteX4" fmla="*/ 341232 w 363652"/>
              <a:gd name="connsiteY4" fmla="*/ 198000 h 396000"/>
              <a:gd name="connsiteX5" fmla="*/ 361035 w 363652"/>
              <a:gd name="connsiteY5" fmla="*/ 296090 h 396000"/>
              <a:gd name="connsiteX6" fmla="*/ 363652 w 363652"/>
              <a:gd name="connsiteY6" fmla="*/ 299971 h 396000"/>
              <a:gd name="connsiteX7" fmla="*/ 338007 w 363652"/>
              <a:gd name="connsiteY7" fmla="*/ 338007 h 396000"/>
              <a:gd name="connsiteX8" fmla="*/ 198000 w 363652"/>
              <a:gd name="connsiteY8" fmla="*/ 396000 h 396000"/>
              <a:gd name="connsiteX9" fmla="*/ 0 w 363652"/>
              <a:gd name="connsiteY9" fmla="*/ 198000 h 396000"/>
              <a:gd name="connsiteX10" fmla="*/ 198000 w 363652"/>
              <a:gd name="connsiteY10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3652" h="396000">
                <a:moveTo>
                  <a:pt x="198000" y="0"/>
                </a:moveTo>
                <a:cubicBezTo>
                  <a:pt x="252676" y="0"/>
                  <a:pt x="302176" y="22162"/>
                  <a:pt x="338007" y="57993"/>
                </a:cubicBezTo>
                <a:lnTo>
                  <a:pt x="363652" y="96029"/>
                </a:lnTo>
                <a:lnTo>
                  <a:pt x="361035" y="99910"/>
                </a:lnTo>
                <a:cubicBezTo>
                  <a:pt x="348284" y="130059"/>
                  <a:pt x="341232" y="163206"/>
                  <a:pt x="341232" y="198000"/>
                </a:cubicBezTo>
                <a:cubicBezTo>
                  <a:pt x="341232" y="232794"/>
                  <a:pt x="348284" y="265941"/>
                  <a:pt x="361035" y="296090"/>
                </a:cubicBezTo>
                <a:lnTo>
                  <a:pt x="363652" y="299971"/>
                </a:lnTo>
                <a:lnTo>
                  <a:pt x="338007" y="338007"/>
                </a:lnTo>
                <a:cubicBezTo>
                  <a:pt x="302176" y="373838"/>
                  <a:pt x="252676" y="396000"/>
                  <a:pt x="198000" y="396000"/>
                </a:cubicBezTo>
                <a:cubicBezTo>
                  <a:pt x="88648" y="396000"/>
                  <a:pt x="0" y="307352"/>
                  <a:pt x="0" y="198000"/>
                </a:cubicBezTo>
                <a:cubicBezTo>
                  <a:pt x="0" y="88648"/>
                  <a:pt x="88648" y="0"/>
                  <a:pt x="198000" y="0"/>
                </a:cubicBezTo>
                <a:close/>
              </a:path>
            </a:pathLst>
          </a:custGeom>
          <a:solidFill>
            <a:schemeClr val="tx2"/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253" name="Picture Placeholder 252">
            <a:extLst>
              <a:ext uri="{FF2B5EF4-FFF2-40B4-BE49-F238E27FC236}">
                <a16:creationId xmlns:a16="http://schemas.microsoft.com/office/drawing/2014/main" id="{9FFB3C6F-99FD-4EFA-8F18-2A1D99E1AB51}"/>
              </a:ext>
            </a:extLst>
          </p:cNvPr>
          <p:cNvSpPr>
            <a:spLocks noGrp="1"/>
          </p:cNvSpPr>
          <p:nvPr>
            <p:ph type="pic" sz="quarter" idx="155" hasCustomPrompt="1"/>
          </p:nvPr>
        </p:nvSpPr>
        <p:spPr>
          <a:xfrm>
            <a:off x="2557328" y="1453541"/>
            <a:ext cx="363652" cy="396000"/>
          </a:xfrm>
          <a:custGeom>
            <a:avLst/>
            <a:gdLst>
              <a:gd name="connsiteX0" fmla="*/ 198000 w 363652"/>
              <a:gd name="connsiteY0" fmla="*/ 0 h 396000"/>
              <a:gd name="connsiteX1" fmla="*/ 338007 w 363652"/>
              <a:gd name="connsiteY1" fmla="*/ 57993 h 396000"/>
              <a:gd name="connsiteX2" fmla="*/ 363652 w 363652"/>
              <a:gd name="connsiteY2" fmla="*/ 96029 h 396000"/>
              <a:gd name="connsiteX3" fmla="*/ 361035 w 363652"/>
              <a:gd name="connsiteY3" fmla="*/ 99910 h 396000"/>
              <a:gd name="connsiteX4" fmla="*/ 341232 w 363652"/>
              <a:gd name="connsiteY4" fmla="*/ 198000 h 396000"/>
              <a:gd name="connsiteX5" fmla="*/ 361035 w 363652"/>
              <a:gd name="connsiteY5" fmla="*/ 296090 h 396000"/>
              <a:gd name="connsiteX6" fmla="*/ 363652 w 363652"/>
              <a:gd name="connsiteY6" fmla="*/ 299971 h 396000"/>
              <a:gd name="connsiteX7" fmla="*/ 338007 w 363652"/>
              <a:gd name="connsiteY7" fmla="*/ 338007 h 396000"/>
              <a:gd name="connsiteX8" fmla="*/ 198000 w 363652"/>
              <a:gd name="connsiteY8" fmla="*/ 396000 h 396000"/>
              <a:gd name="connsiteX9" fmla="*/ 0 w 363652"/>
              <a:gd name="connsiteY9" fmla="*/ 198000 h 396000"/>
              <a:gd name="connsiteX10" fmla="*/ 198000 w 363652"/>
              <a:gd name="connsiteY10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3652" h="396000">
                <a:moveTo>
                  <a:pt x="198000" y="0"/>
                </a:moveTo>
                <a:cubicBezTo>
                  <a:pt x="252676" y="0"/>
                  <a:pt x="302176" y="22162"/>
                  <a:pt x="338007" y="57993"/>
                </a:cubicBezTo>
                <a:lnTo>
                  <a:pt x="363652" y="96029"/>
                </a:lnTo>
                <a:lnTo>
                  <a:pt x="361035" y="99910"/>
                </a:lnTo>
                <a:cubicBezTo>
                  <a:pt x="348284" y="130059"/>
                  <a:pt x="341232" y="163206"/>
                  <a:pt x="341232" y="198000"/>
                </a:cubicBezTo>
                <a:cubicBezTo>
                  <a:pt x="341232" y="232794"/>
                  <a:pt x="348284" y="265941"/>
                  <a:pt x="361035" y="296090"/>
                </a:cubicBezTo>
                <a:lnTo>
                  <a:pt x="363652" y="299971"/>
                </a:lnTo>
                <a:lnTo>
                  <a:pt x="338007" y="338007"/>
                </a:lnTo>
                <a:cubicBezTo>
                  <a:pt x="302176" y="373838"/>
                  <a:pt x="252676" y="396000"/>
                  <a:pt x="198000" y="396000"/>
                </a:cubicBezTo>
                <a:cubicBezTo>
                  <a:pt x="88648" y="396000"/>
                  <a:pt x="0" y="307352"/>
                  <a:pt x="0" y="198000"/>
                </a:cubicBezTo>
                <a:cubicBezTo>
                  <a:pt x="0" y="88648"/>
                  <a:pt x="88648" y="0"/>
                  <a:pt x="198000" y="0"/>
                </a:cubicBezTo>
                <a:close/>
              </a:path>
            </a:pathLst>
          </a:custGeom>
          <a:solidFill>
            <a:schemeClr val="tx2"/>
          </a:solidFill>
          <a:ln w="12700">
            <a:noFill/>
          </a:ln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254" name="Picture Placeholder 253">
            <a:extLst>
              <a:ext uri="{FF2B5EF4-FFF2-40B4-BE49-F238E27FC236}">
                <a16:creationId xmlns:a16="http://schemas.microsoft.com/office/drawing/2014/main" id="{65C3C581-D17B-4A1E-946C-F7CC666AD41F}"/>
              </a:ext>
            </a:extLst>
          </p:cNvPr>
          <p:cNvSpPr>
            <a:spLocks noGrp="1"/>
          </p:cNvSpPr>
          <p:nvPr>
            <p:ph type="pic" sz="quarter" idx="156" hasCustomPrompt="1"/>
          </p:nvPr>
        </p:nvSpPr>
        <p:spPr>
          <a:xfrm>
            <a:off x="3594612" y="1453541"/>
            <a:ext cx="363652" cy="396000"/>
          </a:xfrm>
          <a:custGeom>
            <a:avLst/>
            <a:gdLst>
              <a:gd name="connsiteX0" fmla="*/ 198000 w 363652"/>
              <a:gd name="connsiteY0" fmla="*/ 0 h 396000"/>
              <a:gd name="connsiteX1" fmla="*/ 338007 w 363652"/>
              <a:gd name="connsiteY1" fmla="*/ 57993 h 396000"/>
              <a:gd name="connsiteX2" fmla="*/ 363652 w 363652"/>
              <a:gd name="connsiteY2" fmla="*/ 96029 h 396000"/>
              <a:gd name="connsiteX3" fmla="*/ 361035 w 363652"/>
              <a:gd name="connsiteY3" fmla="*/ 99910 h 396000"/>
              <a:gd name="connsiteX4" fmla="*/ 341232 w 363652"/>
              <a:gd name="connsiteY4" fmla="*/ 198000 h 396000"/>
              <a:gd name="connsiteX5" fmla="*/ 361035 w 363652"/>
              <a:gd name="connsiteY5" fmla="*/ 296090 h 396000"/>
              <a:gd name="connsiteX6" fmla="*/ 363652 w 363652"/>
              <a:gd name="connsiteY6" fmla="*/ 299971 h 396000"/>
              <a:gd name="connsiteX7" fmla="*/ 338007 w 363652"/>
              <a:gd name="connsiteY7" fmla="*/ 338007 h 396000"/>
              <a:gd name="connsiteX8" fmla="*/ 198000 w 363652"/>
              <a:gd name="connsiteY8" fmla="*/ 396000 h 396000"/>
              <a:gd name="connsiteX9" fmla="*/ 0 w 363652"/>
              <a:gd name="connsiteY9" fmla="*/ 198000 h 396000"/>
              <a:gd name="connsiteX10" fmla="*/ 198000 w 363652"/>
              <a:gd name="connsiteY10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3652" h="396000">
                <a:moveTo>
                  <a:pt x="198000" y="0"/>
                </a:moveTo>
                <a:cubicBezTo>
                  <a:pt x="252676" y="0"/>
                  <a:pt x="302176" y="22162"/>
                  <a:pt x="338007" y="57993"/>
                </a:cubicBezTo>
                <a:lnTo>
                  <a:pt x="363652" y="96029"/>
                </a:lnTo>
                <a:lnTo>
                  <a:pt x="361035" y="99910"/>
                </a:lnTo>
                <a:cubicBezTo>
                  <a:pt x="348284" y="130059"/>
                  <a:pt x="341232" y="163206"/>
                  <a:pt x="341232" y="198000"/>
                </a:cubicBezTo>
                <a:cubicBezTo>
                  <a:pt x="341232" y="232794"/>
                  <a:pt x="348284" y="265941"/>
                  <a:pt x="361035" y="296090"/>
                </a:cubicBezTo>
                <a:lnTo>
                  <a:pt x="363652" y="299971"/>
                </a:lnTo>
                <a:lnTo>
                  <a:pt x="338007" y="338007"/>
                </a:lnTo>
                <a:cubicBezTo>
                  <a:pt x="302176" y="373838"/>
                  <a:pt x="252676" y="396000"/>
                  <a:pt x="198000" y="396000"/>
                </a:cubicBezTo>
                <a:cubicBezTo>
                  <a:pt x="88648" y="396000"/>
                  <a:pt x="0" y="307352"/>
                  <a:pt x="0" y="198000"/>
                </a:cubicBezTo>
                <a:cubicBezTo>
                  <a:pt x="0" y="88648"/>
                  <a:pt x="88648" y="0"/>
                  <a:pt x="198000" y="0"/>
                </a:cubicBezTo>
                <a:close/>
              </a:path>
            </a:pathLst>
          </a:custGeom>
          <a:solidFill>
            <a:schemeClr val="tx2"/>
          </a:solidFill>
          <a:ln w="12700">
            <a:noFill/>
          </a:ln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255" name="Picture Placeholder 254">
            <a:extLst>
              <a:ext uri="{FF2B5EF4-FFF2-40B4-BE49-F238E27FC236}">
                <a16:creationId xmlns:a16="http://schemas.microsoft.com/office/drawing/2014/main" id="{12124D9A-40E6-4B34-8DB4-93954FDCE4A2}"/>
              </a:ext>
            </a:extLst>
          </p:cNvPr>
          <p:cNvSpPr>
            <a:spLocks noGrp="1"/>
          </p:cNvSpPr>
          <p:nvPr>
            <p:ph type="pic" sz="quarter" idx="157" hasCustomPrompt="1"/>
          </p:nvPr>
        </p:nvSpPr>
        <p:spPr>
          <a:xfrm>
            <a:off x="5773768" y="1453541"/>
            <a:ext cx="363652" cy="396000"/>
          </a:xfrm>
          <a:custGeom>
            <a:avLst/>
            <a:gdLst>
              <a:gd name="connsiteX0" fmla="*/ 198000 w 363652"/>
              <a:gd name="connsiteY0" fmla="*/ 0 h 396000"/>
              <a:gd name="connsiteX1" fmla="*/ 338007 w 363652"/>
              <a:gd name="connsiteY1" fmla="*/ 57993 h 396000"/>
              <a:gd name="connsiteX2" fmla="*/ 363652 w 363652"/>
              <a:gd name="connsiteY2" fmla="*/ 96029 h 396000"/>
              <a:gd name="connsiteX3" fmla="*/ 361035 w 363652"/>
              <a:gd name="connsiteY3" fmla="*/ 99910 h 396000"/>
              <a:gd name="connsiteX4" fmla="*/ 341232 w 363652"/>
              <a:gd name="connsiteY4" fmla="*/ 198000 h 396000"/>
              <a:gd name="connsiteX5" fmla="*/ 361035 w 363652"/>
              <a:gd name="connsiteY5" fmla="*/ 296090 h 396000"/>
              <a:gd name="connsiteX6" fmla="*/ 363652 w 363652"/>
              <a:gd name="connsiteY6" fmla="*/ 299971 h 396000"/>
              <a:gd name="connsiteX7" fmla="*/ 338007 w 363652"/>
              <a:gd name="connsiteY7" fmla="*/ 338007 h 396000"/>
              <a:gd name="connsiteX8" fmla="*/ 198000 w 363652"/>
              <a:gd name="connsiteY8" fmla="*/ 396000 h 396000"/>
              <a:gd name="connsiteX9" fmla="*/ 0 w 363652"/>
              <a:gd name="connsiteY9" fmla="*/ 198000 h 396000"/>
              <a:gd name="connsiteX10" fmla="*/ 198000 w 363652"/>
              <a:gd name="connsiteY10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3652" h="396000">
                <a:moveTo>
                  <a:pt x="198000" y="0"/>
                </a:moveTo>
                <a:cubicBezTo>
                  <a:pt x="252676" y="0"/>
                  <a:pt x="302176" y="22162"/>
                  <a:pt x="338007" y="57993"/>
                </a:cubicBezTo>
                <a:lnTo>
                  <a:pt x="363652" y="96029"/>
                </a:lnTo>
                <a:lnTo>
                  <a:pt x="361035" y="99910"/>
                </a:lnTo>
                <a:cubicBezTo>
                  <a:pt x="348284" y="130059"/>
                  <a:pt x="341232" y="163206"/>
                  <a:pt x="341232" y="198000"/>
                </a:cubicBezTo>
                <a:cubicBezTo>
                  <a:pt x="341232" y="232794"/>
                  <a:pt x="348284" y="265941"/>
                  <a:pt x="361035" y="296090"/>
                </a:cubicBezTo>
                <a:lnTo>
                  <a:pt x="363652" y="299971"/>
                </a:lnTo>
                <a:lnTo>
                  <a:pt x="338007" y="338007"/>
                </a:lnTo>
                <a:cubicBezTo>
                  <a:pt x="302176" y="373838"/>
                  <a:pt x="252676" y="396000"/>
                  <a:pt x="198000" y="396000"/>
                </a:cubicBezTo>
                <a:cubicBezTo>
                  <a:pt x="88648" y="396000"/>
                  <a:pt x="0" y="307352"/>
                  <a:pt x="0" y="198000"/>
                </a:cubicBezTo>
                <a:cubicBezTo>
                  <a:pt x="0" y="88648"/>
                  <a:pt x="88648" y="0"/>
                  <a:pt x="198000" y="0"/>
                </a:cubicBezTo>
                <a:close/>
              </a:path>
            </a:pathLst>
          </a:custGeom>
          <a:solidFill>
            <a:schemeClr val="accent3"/>
          </a:solidFill>
          <a:ln w="12700">
            <a:noFill/>
          </a:ln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256" name="Picture Placeholder 255">
            <a:extLst>
              <a:ext uri="{FF2B5EF4-FFF2-40B4-BE49-F238E27FC236}">
                <a16:creationId xmlns:a16="http://schemas.microsoft.com/office/drawing/2014/main" id="{68245654-B621-4BE8-AFD3-B14B87476C14}"/>
              </a:ext>
            </a:extLst>
          </p:cNvPr>
          <p:cNvSpPr>
            <a:spLocks noGrp="1"/>
          </p:cNvSpPr>
          <p:nvPr>
            <p:ph type="pic" sz="quarter" idx="158" hasCustomPrompt="1"/>
          </p:nvPr>
        </p:nvSpPr>
        <p:spPr>
          <a:xfrm>
            <a:off x="4729330" y="1453541"/>
            <a:ext cx="363652" cy="396000"/>
          </a:xfrm>
          <a:custGeom>
            <a:avLst/>
            <a:gdLst>
              <a:gd name="connsiteX0" fmla="*/ 198000 w 363652"/>
              <a:gd name="connsiteY0" fmla="*/ 0 h 396000"/>
              <a:gd name="connsiteX1" fmla="*/ 338007 w 363652"/>
              <a:gd name="connsiteY1" fmla="*/ 57993 h 396000"/>
              <a:gd name="connsiteX2" fmla="*/ 363652 w 363652"/>
              <a:gd name="connsiteY2" fmla="*/ 96029 h 396000"/>
              <a:gd name="connsiteX3" fmla="*/ 361035 w 363652"/>
              <a:gd name="connsiteY3" fmla="*/ 99910 h 396000"/>
              <a:gd name="connsiteX4" fmla="*/ 341232 w 363652"/>
              <a:gd name="connsiteY4" fmla="*/ 198000 h 396000"/>
              <a:gd name="connsiteX5" fmla="*/ 361035 w 363652"/>
              <a:gd name="connsiteY5" fmla="*/ 296090 h 396000"/>
              <a:gd name="connsiteX6" fmla="*/ 363652 w 363652"/>
              <a:gd name="connsiteY6" fmla="*/ 299971 h 396000"/>
              <a:gd name="connsiteX7" fmla="*/ 338007 w 363652"/>
              <a:gd name="connsiteY7" fmla="*/ 338007 h 396000"/>
              <a:gd name="connsiteX8" fmla="*/ 198000 w 363652"/>
              <a:gd name="connsiteY8" fmla="*/ 396000 h 396000"/>
              <a:gd name="connsiteX9" fmla="*/ 0 w 363652"/>
              <a:gd name="connsiteY9" fmla="*/ 198000 h 396000"/>
              <a:gd name="connsiteX10" fmla="*/ 198000 w 363652"/>
              <a:gd name="connsiteY10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3652" h="396000">
                <a:moveTo>
                  <a:pt x="198000" y="0"/>
                </a:moveTo>
                <a:cubicBezTo>
                  <a:pt x="252676" y="0"/>
                  <a:pt x="302176" y="22162"/>
                  <a:pt x="338007" y="57993"/>
                </a:cubicBezTo>
                <a:lnTo>
                  <a:pt x="363652" y="96029"/>
                </a:lnTo>
                <a:lnTo>
                  <a:pt x="361035" y="99910"/>
                </a:lnTo>
                <a:cubicBezTo>
                  <a:pt x="348284" y="130059"/>
                  <a:pt x="341232" y="163206"/>
                  <a:pt x="341232" y="198000"/>
                </a:cubicBezTo>
                <a:cubicBezTo>
                  <a:pt x="341232" y="232794"/>
                  <a:pt x="348284" y="265941"/>
                  <a:pt x="361035" y="296090"/>
                </a:cubicBezTo>
                <a:lnTo>
                  <a:pt x="363652" y="299971"/>
                </a:lnTo>
                <a:lnTo>
                  <a:pt x="338007" y="338007"/>
                </a:lnTo>
                <a:cubicBezTo>
                  <a:pt x="302176" y="373838"/>
                  <a:pt x="252676" y="396000"/>
                  <a:pt x="198000" y="396000"/>
                </a:cubicBezTo>
                <a:cubicBezTo>
                  <a:pt x="88648" y="396000"/>
                  <a:pt x="0" y="307352"/>
                  <a:pt x="0" y="198000"/>
                </a:cubicBezTo>
                <a:cubicBezTo>
                  <a:pt x="0" y="88648"/>
                  <a:pt x="88648" y="0"/>
                  <a:pt x="198000" y="0"/>
                </a:cubicBezTo>
                <a:close/>
              </a:path>
            </a:pathLst>
          </a:custGeom>
          <a:solidFill>
            <a:schemeClr val="accent3"/>
          </a:solidFill>
          <a:ln w="12700">
            <a:noFill/>
          </a:ln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257" name="Picture Placeholder 256">
            <a:extLst>
              <a:ext uri="{FF2B5EF4-FFF2-40B4-BE49-F238E27FC236}">
                <a16:creationId xmlns:a16="http://schemas.microsoft.com/office/drawing/2014/main" id="{3246F3BD-3C13-47CA-8A78-73AD5742ADD6}"/>
              </a:ext>
            </a:extLst>
          </p:cNvPr>
          <p:cNvSpPr>
            <a:spLocks noGrp="1"/>
          </p:cNvSpPr>
          <p:nvPr>
            <p:ph type="pic" sz="quarter" idx="159" hasCustomPrompt="1"/>
          </p:nvPr>
        </p:nvSpPr>
        <p:spPr>
          <a:xfrm>
            <a:off x="6905455" y="1453541"/>
            <a:ext cx="363652" cy="396000"/>
          </a:xfrm>
          <a:custGeom>
            <a:avLst/>
            <a:gdLst>
              <a:gd name="connsiteX0" fmla="*/ 198000 w 363652"/>
              <a:gd name="connsiteY0" fmla="*/ 0 h 396000"/>
              <a:gd name="connsiteX1" fmla="*/ 338007 w 363652"/>
              <a:gd name="connsiteY1" fmla="*/ 57993 h 396000"/>
              <a:gd name="connsiteX2" fmla="*/ 363652 w 363652"/>
              <a:gd name="connsiteY2" fmla="*/ 96029 h 396000"/>
              <a:gd name="connsiteX3" fmla="*/ 361035 w 363652"/>
              <a:gd name="connsiteY3" fmla="*/ 99910 h 396000"/>
              <a:gd name="connsiteX4" fmla="*/ 341232 w 363652"/>
              <a:gd name="connsiteY4" fmla="*/ 198000 h 396000"/>
              <a:gd name="connsiteX5" fmla="*/ 361035 w 363652"/>
              <a:gd name="connsiteY5" fmla="*/ 296090 h 396000"/>
              <a:gd name="connsiteX6" fmla="*/ 363652 w 363652"/>
              <a:gd name="connsiteY6" fmla="*/ 299971 h 396000"/>
              <a:gd name="connsiteX7" fmla="*/ 338007 w 363652"/>
              <a:gd name="connsiteY7" fmla="*/ 338007 h 396000"/>
              <a:gd name="connsiteX8" fmla="*/ 198000 w 363652"/>
              <a:gd name="connsiteY8" fmla="*/ 396000 h 396000"/>
              <a:gd name="connsiteX9" fmla="*/ 0 w 363652"/>
              <a:gd name="connsiteY9" fmla="*/ 198000 h 396000"/>
              <a:gd name="connsiteX10" fmla="*/ 198000 w 363652"/>
              <a:gd name="connsiteY10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3652" h="396000">
                <a:moveTo>
                  <a:pt x="198000" y="0"/>
                </a:moveTo>
                <a:cubicBezTo>
                  <a:pt x="252676" y="0"/>
                  <a:pt x="302176" y="22162"/>
                  <a:pt x="338007" y="57993"/>
                </a:cubicBezTo>
                <a:lnTo>
                  <a:pt x="363652" y="96029"/>
                </a:lnTo>
                <a:lnTo>
                  <a:pt x="361035" y="99910"/>
                </a:lnTo>
                <a:cubicBezTo>
                  <a:pt x="348284" y="130059"/>
                  <a:pt x="341232" y="163206"/>
                  <a:pt x="341232" y="198000"/>
                </a:cubicBezTo>
                <a:cubicBezTo>
                  <a:pt x="341232" y="232794"/>
                  <a:pt x="348284" y="265941"/>
                  <a:pt x="361035" y="296090"/>
                </a:cubicBezTo>
                <a:lnTo>
                  <a:pt x="363652" y="299971"/>
                </a:lnTo>
                <a:lnTo>
                  <a:pt x="338007" y="338007"/>
                </a:lnTo>
                <a:cubicBezTo>
                  <a:pt x="302176" y="373838"/>
                  <a:pt x="252676" y="396000"/>
                  <a:pt x="198000" y="396000"/>
                </a:cubicBezTo>
                <a:cubicBezTo>
                  <a:pt x="88648" y="396000"/>
                  <a:pt x="0" y="307352"/>
                  <a:pt x="0" y="198000"/>
                </a:cubicBezTo>
                <a:cubicBezTo>
                  <a:pt x="0" y="88648"/>
                  <a:pt x="88648" y="0"/>
                  <a:pt x="198000" y="0"/>
                </a:cubicBezTo>
                <a:close/>
              </a:path>
            </a:pathLst>
          </a:custGeom>
          <a:solidFill>
            <a:schemeClr val="accent3"/>
          </a:solidFill>
          <a:ln w="12700">
            <a:noFill/>
          </a:ln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258" name="Picture Placeholder 257">
            <a:extLst>
              <a:ext uri="{FF2B5EF4-FFF2-40B4-BE49-F238E27FC236}">
                <a16:creationId xmlns:a16="http://schemas.microsoft.com/office/drawing/2014/main" id="{1695804D-0708-46A1-9283-5494A5EF633C}"/>
              </a:ext>
            </a:extLst>
          </p:cNvPr>
          <p:cNvSpPr>
            <a:spLocks noGrp="1"/>
          </p:cNvSpPr>
          <p:nvPr>
            <p:ph type="pic" sz="quarter" idx="160" hasCustomPrompt="1"/>
          </p:nvPr>
        </p:nvSpPr>
        <p:spPr>
          <a:xfrm>
            <a:off x="7942739" y="1453541"/>
            <a:ext cx="363652" cy="396000"/>
          </a:xfrm>
          <a:custGeom>
            <a:avLst/>
            <a:gdLst>
              <a:gd name="connsiteX0" fmla="*/ 198000 w 363652"/>
              <a:gd name="connsiteY0" fmla="*/ 0 h 396000"/>
              <a:gd name="connsiteX1" fmla="*/ 338007 w 363652"/>
              <a:gd name="connsiteY1" fmla="*/ 57993 h 396000"/>
              <a:gd name="connsiteX2" fmla="*/ 363652 w 363652"/>
              <a:gd name="connsiteY2" fmla="*/ 96029 h 396000"/>
              <a:gd name="connsiteX3" fmla="*/ 361035 w 363652"/>
              <a:gd name="connsiteY3" fmla="*/ 99910 h 396000"/>
              <a:gd name="connsiteX4" fmla="*/ 341232 w 363652"/>
              <a:gd name="connsiteY4" fmla="*/ 198000 h 396000"/>
              <a:gd name="connsiteX5" fmla="*/ 361035 w 363652"/>
              <a:gd name="connsiteY5" fmla="*/ 296090 h 396000"/>
              <a:gd name="connsiteX6" fmla="*/ 363652 w 363652"/>
              <a:gd name="connsiteY6" fmla="*/ 299971 h 396000"/>
              <a:gd name="connsiteX7" fmla="*/ 338007 w 363652"/>
              <a:gd name="connsiteY7" fmla="*/ 338007 h 396000"/>
              <a:gd name="connsiteX8" fmla="*/ 198000 w 363652"/>
              <a:gd name="connsiteY8" fmla="*/ 396000 h 396000"/>
              <a:gd name="connsiteX9" fmla="*/ 0 w 363652"/>
              <a:gd name="connsiteY9" fmla="*/ 198000 h 396000"/>
              <a:gd name="connsiteX10" fmla="*/ 198000 w 363652"/>
              <a:gd name="connsiteY10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3652" h="396000">
                <a:moveTo>
                  <a:pt x="198000" y="0"/>
                </a:moveTo>
                <a:cubicBezTo>
                  <a:pt x="252676" y="0"/>
                  <a:pt x="302176" y="22162"/>
                  <a:pt x="338007" y="57993"/>
                </a:cubicBezTo>
                <a:lnTo>
                  <a:pt x="363652" y="96029"/>
                </a:lnTo>
                <a:lnTo>
                  <a:pt x="361035" y="99910"/>
                </a:lnTo>
                <a:cubicBezTo>
                  <a:pt x="348284" y="130059"/>
                  <a:pt x="341232" y="163206"/>
                  <a:pt x="341232" y="198000"/>
                </a:cubicBezTo>
                <a:cubicBezTo>
                  <a:pt x="341232" y="232794"/>
                  <a:pt x="348284" y="265941"/>
                  <a:pt x="361035" y="296090"/>
                </a:cubicBezTo>
                <a:lnTo>
                  <a:pt x="363652" y="299971"/>
                </a:lnTo>
                <a:lnTo>
                  <a:pt x="338007" y="338007"/>
                </a:lnTo>
                <a:cubicBezTo>
                  <a:pt x="302176" y="373838"/>
                  <a:pt x="252676" y="396000"/>
                  <a:pt x="198000" y="396000"/>
                </a:cubicBezTo>
                <a:cubicBezTo>
                  <a:pt x="88648" y="396000"/>
                  <a:pt x="0" y="307352"/>
                  <a:pt x="0" y="198000"/>
                </a:cubicBezTo>
                <a:cubicBezTo>
                  <a:pt x="0" y="88648"/>
                  <a:pt x="88648" y="0"/>
                  <a:pt x="198000" y="0"/>
                </a:cubicBezTo>
                <a:close/>
              </a:path>
            </a:pathLst>
          </a:custGeom>
          <a:solidFill>
            <a:schemeClr val="accent3"/>
          </a:solidFill>
          <a:ln w="12700">
            <a:noFill/>
          </a:ln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5C90CE4B-DBF0-4C99-BEC0-C638F35E7008}"/>
              </a:ext>
            </a:extLst>
          </p:cNvPr>
          <p:cNvSpPr/>
          <p:nvPr userDrawn="1"/>
        </p:nvSpPr>
        <p:spPr>
          <a:xfrm>
            <a:off x="1766873" y="1399541"/>
            <a:ext cx="504000" cy="504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Picture Placeholder 7">
            <a:extLst>
              <a:ext uri="{FF2B5EF4-FFF2-40B4-BE49-F238E27FC236}">
                <a16:creationId xmlns:a16="http://schemas.microsoft.com/office/drawing/2014/main" id="{A460FFE3-11F7-49ED-8A18-2C927E63D85D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1820873" y="1453541"/>
            <a:ext cx="396000" cy="396000"/>
          </a:xfrm>
          <a:prstGeom prst="ellipse">
            <a:avLst/>
          </a:prstGeom>
          <a:solidFill>
            <a:schemeClr val="tx2"/>
          </a:solidFill>
          <a:ln w="12700">
            <a:noFill/>
          </a:ln>
        </p:spPr>
        <p:txBody>
          <a:bodyPr lIns="0" rIns="0" anchor="ctr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92391D07-9EC3-4ACD-9EB5-C3D46E1BBB24}"/>
              </a:ext>
            </a:extLst>
          </p:cNvPr>
          <p:cNvSpPr/>
          <p:nvPr userDrawn="1"/>
        </p:nvSpPr>
        <p:spPr>
          <a:xfrm>
            <a:off x="6115000" y="1399541"/>
            <a:ext cx="504000" cy="504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Picture Placeholder 7">
            <a:extLst>
              <a:ext uri="{FF2B5EF4-FFF2-40B4-BE49-F238E27FC236}">
                <a16:creationId xmlns:a16="http://schemas.microsoft.com/office/drawing/2014/main" id="{861F05D5-9743-4735-BFE6-58979DB9249E}"/>
              </a:ext>
            </a:extLst>
          </p:cNvPr>
          <p:cNvSpPr>
            <a:spLocks noGrp="1"/>
          </p:cNvSpPr>
          <p:nvPr>
            <p:ph type="pic" sz="quarter" idx="87" hasCustomPrompt="1"/>
          </p:nvPr>
        </p:nvSpPr>
        <p:spPr>
          <a:xfrm>
            <a:off x="6169000" y="1453541"/>
            <a:ext cx="396000" cy="396000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txBody>
          <a:bodyPr lIns="0" rIns="0" anchor="ctr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pic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9102143-44A2-4CAC-8D73-E24B27AEEFB2}"/>
              </a:ext>
            </a:extLst>
          </p:cNvPr>
          <p:cNvPicPr>
            <a:picLocks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460303"/>
            <a:ext cx="9144000" cy="72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BD727D-77E2-41F3-9C92-1E1625E75D37}"/>
              </a:ext>
            </a:extLst>
          </p:cNvPr>
          <p:cNvSpPr txBox="1"/>
          <p:nvPr userDrawn="1"/>
        </p:nvSpPr>
        <p:spPr>
          <a:xfrm>
            <a:off x="233551" y="629489"/>
            <a:ext cx="234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add your family members photos:</a:t>
            </a:r>
          </a:p>
          <a:p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 Click the photo icon at the center of the image placeholder,</a:t>
            </a:r>
          </a:p>
          <a:p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 Browse for images and select the photo you need.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BA6864C-E9A9-4B03-AD9E-CBF717D09A0B}"/>
              </a:ext>
            </a:extLst>
          </p:cNvPr>
          <p:cNvSpPr txBox="1"/>
          <p:nvPr userDrawn="1"/>
        </p:nvSpPr>
        <p:spPr>
          <a:xfrm>
            <a:off x="6719853" y="627070"/>
            <a:ext cx="234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change your family members names:</a:t>
            </a:r>
          </a:p>
          <a:p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 Click the name placeholder under the photo you have inserted.</a:t>
            </a:r>
          </a:p>
          <a:p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 Type the required name.</a:t>
            </a:r>
          </a:p>
        </p:txBody>
      </p:sp>
    </p:spTree>
    <p:extLst>
      <p:ext uri="{BB962C8B-B14F-4D97-AF65-F5344CB8AC3E}">
        <p14:creationId xmlns:p14="http://schemas.microsoft.com/office/powerpoint/2010/main" val="210333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2699290D-3032-4AE0-81FF-262D2EE32EAA}"/>
              </a:ext>
            </a:extLst>
          </p:cNvPr>
          <p:cNvSpPr/>
          <p:nvPr userDrawn="1"/>
        </p:nvSpPr>
        <p:spPr>
          <a:xfrm>
            <a:off x="0" y="4861833"/>
            <a:ext cx="9144000" cy="82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15000"/>
                </a:schemeClr>
              </a:gs>
              <a:gs pos="100000">
                <a:schemeClr val="accent6">
                  <a:alpha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4390118-1F68-4D42-B681-CA7A04497047}"/>
              </a:ext>
            </a:extLst>
          </p:cNvPr>
          <p:cNvSpPr/>
          <p:nvPr userDrawn="1"/>
        </p:nvSpPr>
        <p:spPr>
          <a:xfrm>
            <a:off x="5304034" y="5219720"/>
            <a:ext cx="864000" cy="1122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4604453-B726-4F56-8AF6-033CB4ED7150}"/>
              </a:ext>
            </a:extLst>
          </p:cNvPr>
          <p:cNvSpPr/>
          <p:nvPr userDrawn="1"/>
        </p:nvSpPr>
        <p:spPr>
          <a:xfrm>
            <a:off x="2932616" y="5219720"/>
            <a:ext cx="936000" cy="112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id="{277FE396-F751-4915-856C-1A492D9D16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8863" y="2672728"/>
            <a:ext cx="460800" cy="834354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E2D9C821-AD3D-4AB9-AD5A-6FDE02E942CB}"/>
              </a:ext>
            </a:extLst>
          </p:cNvPr>
          <p:cNvSpPr/>
          <p:nvPr userDrawn="1"/>
        </p:nvSpPr>
        <p:spPr>
          <a:xfrm>
            <a:off x="-1" y="1525541"/>
            <a:ext cx="9144000" cy="252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15000"/>
                </a:schemeClr>
              </a:gs>
              <a:gs pos="100000">
                <a:schemeClr val="accent3">
                  <a:alpha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12F6693-9A02-4E21-97A6-2035B659A7A5}"/>
              </a:ext>
            </a:extLst>
          </p:cNvPr>
          <p:cNvSpPr/>
          <p:nvPr userDrawn="1"/>
        </p:nvSpPr>
        <p:spPr>
          <a:xfrm>
            <a:off x="1371641" y="1399541"/>
            <a:ext cx="504000" cy="504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itle 1">
            <a:extLst>
              <a:ext uri="{FF2B5EF4-FFF2-40B4-BE49-F238E27FC236}">
                <a16:creationId xmlns:a16="http://schemas.microsoft.com/office/drawing/2014/main" id="{4E4E05BF-5E4A-4A0E-96BD-83B0F33189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3974" y="295114"/>
            <a:ext cx="7596051" cy="693374"/>
          </a:xfrm>
        </p:spPr>
        <p:txBody>
          <a:bodyPr anchor="b">
            <a:noAutofit/>
          </a:bodyPr>
          <a:lstStyle>
            <a:lvl1pPr algn="ctr">
              <a:defRPr sz="3700" b="1"/>
            </a:lvl1pPr>
          </a:lstStyle>
          <a:p>
            <a:r>
              <a:rPr lang="en-US" dirty="0"/>
              <a:t>My Family Tree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5DD9954-2F9A-4373-BB06-E1309A93DEF5}"/>
              </a:ext>
            </a:extLst>
          </p:cNvPr>
          <p:cNvSpPr/>
          <p:nvPr userDrawn="1"/>
        </p:nvSpPr>
        <p:spPr>
          <a:xfrm>
            <a:off x="327203" y="1399541"/>
            <a:ext cx="504000" cy="504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2988597-FC51-4182-B7B9-6863980C44E1}"/>
              </a:ext>
            </a:extLst>
          </p:cNvPr>
          <p:cNvSpPr/>
          <p:nvPr userDrawn="1"/>
        </p:nvSpPr>
        <p:spPr>
          <a:xfrm>
            <a:off x="3794400" y="4498233"/>
            <a:ext cx="1555200" cy="1555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E7E587-52BF-4373-95E7-56DD2AB6E703}"/>
              </a:ext>
            </a:extLst>
          </p:cNvPr>
          <p:cNvSpPr/>
          <p:nvPr userDrawn="1"/>
        </p:nvSpPr>
        <p:spPr>
          <a:xfrm>
            <a:off x="-1" y="3640282"/>
            <a:ext cx="9144000" cy="504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15000"/>
                </a:schemeClr>
              </a:gs>
              <a:gs pos="100000">
                <a:schemeClr val="accent5">
                  <a:alpha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23E5B8D4-D0C2-47B9-B8F4-0F0F06A8E8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97006" y="3887964"/>
            <a:ext cx="1404000" cy="931628"/>
          </a:xfrm>
          <a:prstGeom prst="rect">
            <a:avLst/>
          </a:prstGeom>
        </p:spPr>
      </p:pic>
      <p:sp>
        <p:nvSpPr>
          <p:cNvPr id="102" name="Oval 101">
            <a:extLst>
              <a:ext uri="{FF2B5EF4-FFF2-40B4-BE49-F238E27FC236}">
                <a16:creationId xmlns:a16="http://schemas.microsoft.com/office/drawing/2014/main" id="{2D758655-BE67-4C29-8148-4B6B3B49E3B6}"/>
              </a:ext>
            </a:extLst>
          </p:cNvPr>
          <p:cNvSpPr/>
          <p:nvPr userDrawn="1"/>
        </p:nvSpPr>
        <p:spPr>
          <a:xfrm>
            <a:off x="870937" y="3478282"/>
            <a:ext cx="828000" cy="82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C6E1251-FB19-4E45-A083-534A748D483C}"/>
              </a:ext>
            </a:extLst>
          </p:cNvPr>
          <p:cNvSpPr/>
          <p:nvPr userDrawn="1"/>
        </p:nvSpPr>
        <p:spPr>
          <a:xfrm>
            <a:off x="1812626" y="4699833"/>
            <a:ext cx="1152000" cy="11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D3BD1F1A-DFED-4362-86F8-6345F945E7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989860"/>
            <a:ext cx="6858000" cy="36512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Family Tree Infographic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03107ABC-48AF-49A0-8754-3EB34572476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203" y="1929254"/>
            <a:ext cx="414000" cy="523590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C758E018-2823-4E60-85D3-F63EA1ED1E5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16833" y="1929254"/>
            <a:ext cx="414000" cy="523590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6707937B-C2C2-4360-A658-71036A96E1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0695" y="1929254"/>
            <a:ext cx="414000" cy="523590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F88A0521-230A-41A8-988B-16A9BE58019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8325" y="1929254"/>
            <a:ext cx="414000" cy="52359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5ABCF68E-2120-433A-B34C-19A73D1DDEF4}"/>
              </a:ext>
            </a:extLst>
          </p:cNvPr>
          <p:cNvSpPr/>
          <p:nvPr userDrawn="1"/>
        </p:nvSpPr>
        <p:spPr>
          <a:xfrm>
            <a:off x="0" y="2504003"/>
            <a:ext cx="9144000" cy="3708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15000"/>
                </a:schemeClr>
              </a:gs>
              <a:gs pos="100000">
                <a:schemeClr val="accent4">
                  <a:alpha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4EDF588E-D7F4-4967-A0DB-1A8DE844209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0736" y="2672728"/>
            <a:ext cx="460800" cy="834354"/>
          </a:xfrm>
          <a:prstGeom prst="rect">
            <a:avLst/>
          </a:prstGeom>
        </p:spPr>
      </p:pic>
      <p:sp>
        <p:nvSpPr>
          <p:cNvPr id="114" name="Picture Placeholder 7">
            <a:extLst>
              <a:ext uri="{FF2B5EF4-FFF2-40B4-BE49-F238E27FC236}">
                <a16:creationId xmlns:a16="http://schemas.microsoft.com/office/drawing/2014/main" id="{D5468F4D-567F-45A1-B612-6C696AEEA94E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24937" y="3527964"/>
            <a:ext cx="720000" cy="72000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pic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5A6D020-33EA-44E0-96A1-B8D53B16FB8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68439" y="2672728"/>
            <a:ext cx="460800" cy="834354"/>
          </a:xfrm>
          <a:prstGeom prst="rect">
            <a:avLst/>
          </a:prstGeom>
        </p:spPr>
      </p:pic>
      <p:sp>
        <p:nvSpPr>
          <p:cNvPr id="116" name="Picture Placeholder 7">
            <a:extLst>
              <a:ext uri="{FF2B5EF4-FFF2-40B4-BE49-F238E27FC236}">
                <a16:creationId xmlns:a16="http://schemas.microsoft.com/office/drawing/2014/main" id="{5C359B50-F550-4389-BFE1-51575A54EA0F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1866626" y="4753833"/>
            <a:ext cx="1044000" cy="104400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7" name="Picture Placeholder 7">
            <a:extLst>
              <a:ext uri="{FF2B5EF4-FFF2-40B4-BE49-F238E27FC236}">
                <a16:creationId xmlns:a16="http://schemas.microsoft.com/office/drawing/2014/main" id="{59C2101D-9E71-47C8-A472-488A44298B8F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3906000" y="4609833"/>
            <a:ext cx="1332000" cy="1332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0" scaled="1"/>
          </a:gradFill>
          <a:ln w="127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78A9B9DE-A1A2-48DB-A279-D28D2086825A}"/>
              </a:ext>
            </a:extLst>
          </p:cNvPr>
          <p:cNvSpPr/>
          <p:nvPr userDrawn="1"/>
        </p:nvSpPr>
        <p:spPr>
          <a:xfrm>
            <a:off x="3080575" y="3473964"/>
            <a:ext cx="828000" cy="82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Picture Placeholder 7">
            <a:extLst>
              <a:ext uri="{FF2B5EF4-FFF2-40B4-BE49-F238E27FC236}">
                <a16:creationId xmlns:a16="http://schemas.microsoft.com/office/drawing/2014/main" id="{094AC2D2-5413-4C72-A037-2F6A9EF84A6B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3134575" y="3527964"/>
            <a:ext cx="720000" cy="72000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5BA49CD-58A7-45F4-9B9B-A2C50A228006}"/>
              </a:ext>
            </a:extLst>
          </p:cNvPr>
          <p:cNvSpPr/>
          <p:nvPr userDrawn="1"/>
        </p:nvSpPr>
        <p:spPr>
          <a:xfrm>
            <a:off x="467877" y="2370803"/>
            <a:ext cx="637200" cy="637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Picture Placeholder 7">
            <a:extLst>
              <a:ext uri="{FF2B5EF4-FFF2-40B4-BE49-F238E27FC236}">
                <a16:creationId xmlns:a16="http://schemas.microsoft.com/office/drawing/2014/main" id="{3275F763-AB5A-41D6-8AAC-491E3EFD7D3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16477" y="2419403"/>
            <a:ext cx="540000" cy="540000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5A6EAC7-326E-4AE5-BBD5-DC0B79F4C15F}"/>
              </a:ext>
            </a:extLst>
          </p:cNvPr>
          <p:cNvSpPr/>
          <p:nvPr userDrawn="1"/>
        </p:nvSpPr>
        <p:spPr>
          <a:xfrm>
            <a:off x="1504604" y="2370803"/>
            <a:ext cx="637200" cy="637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Picture Placeholder 7">
            <a:extLst>
              <a:ext uri="{FF2B5EF4-FFF2-40B4-BE49-F238E27FC236}">
                <a16:creationId xmlns:a16="http://schemas.microsoft.com/office/drawing/2014/main" id="{02E3FDE2-C36D-4A43-A48B-A95152D04DA0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1553204" y="2419403"/>
            <a:ext cx="540000" cy="540000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0E2AC614-CE33-4CB7-8389-6ED9973B90D1}"/>
              </a:ext>
            </a:extLst>
          </p:cNvPr>
          <p:cNvSpPr/>
          <p:nvPr userDrawn="1"/>
        </p:nvSpPr>
        <p:spPr>
          <a:xfrm>
            <a:off x="2640483" y="2370803"/>
            <a:ext cx="637200" cy="637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icture Placeholder 7">
            <a:extLst>
              <a:ext uri="{FF2B5EF4-FFF2-40B4-BE49-F238E27FC236}">
                <a16:creationId xmlns:a16="http://schemas.microsoft.com/office/drawing/2014/main" id="{7AB1C94C-FE84-40F1-ACDE-80FDA446176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2689083" y="2419403"/>
            <a:ext cx="540000" cy="540000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9FB59926-0E9A-42D9-999B-A51ABEDB2F5E}"/>
              </a:ext>
            </a:extLst>
          </p:cNvPr>
          <p:cNvSpPr/>
          <p:nvPr userDrawn="1"/>
        </p:nvSpPr>
        <p:spPr>
          <a:xfrm>
            <a:off x="3677210" y="2370803"/>
            <a:ext cx="637200" cy="637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Picture Placeholder 7">
            <a:extLst>
              <a:ext uri="{FF2B5EF4-FFF2-40B4-BE49-F238E27FC236}">
                <a16:creationId xmlns:a16="http://schemas.microsoft.com/office/drawing/2014/main" id="{6AACA5B5-6BD4-4F11-BF1D-9AC708CF605B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3725810" y="2419403"/>
            <a:ext cx="540000" cy="540000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59A53D3-313B-44A0-977E-5C9621B3835D}"/>
              </a:ext>
            </a:extLst>
          </p:cNvPr>
          <p:cNvSpPr/>
          <p:nvPr userDrawn="1"/>
        </p:nvSpPr>
        <p:spPr>
          <a:xfrm>
            <a:off x="728829" y="1399541"/>
            <a:ext cx="504000" cy="504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Picture Placeholder 7">
            <a:extLst>
              <a:ext uri="{FF2B5EF4-FFF2-40B4-BE49-F238E27FC236}">
                <a16:creationId xmlns:a16="http://schemas.microsoft.com/office/drawing/2014/main" id="{3BD6A079-63A5-41EA-9715-A00E8FDAF28B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782829" y="1453541"/>
            <a:ext cx="396000" cy="396000"/>
          </a:xfrm>
          <a:prstGeom prst="ellipse">
            <a:avLst/>
          </a:prstGeom>
          <a:solidFill>
            <a:schemeClr val="tx2"/>
          </a:solidFill>
          <a:ln w="12700">
            <a:noFill/>
          </a:ln>
        </p:spPr>
        <p:txBody>
          <a:bodyPr lIns="0" rIns="0" anchor="ctr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B716BD37-11BD-429F-A27B-A1C359F66B16}"/>
              </a:ext>
            </a:extLst>
          </p:cNvPr>
          <p:cNvSpPr/>
          <p:nvPr userDrawn="1"/>
        </p:nvSpPr>
        <p:spPr>
          <a:xfrm>
            <a:off x="2503328" y="1399541"/>
            <a:ext cx="504000" cy="504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77164F8-E317-4574-B7AE-2A5B373EB3AF}"/>
              </a:ext>
            </a:extLst>
          </p:cNvPr>
          <p:cNvSpPr/>
          <p:nvPr userDrawn="1"/>
        </p:nvSpPr>
        <p:spPr>
          <a:xfrm>
            <a:off x="2904954" y="1399541"/>
            <a:ext cx="504000" cy="504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Picture Placeholder 7">
            <a:extLst>
              <a:ext uri="{FF2B5EF4-FFF2-40B4-BE49-F238E27FC236}">
                <a16:creationId xmlns:a16="http://schemas.microsoft.com/office/drawing/2014/main" id="{FA15BFA0-7464-4651-B719-7ADA3DFD5B13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2958954" y="1453541"/>
            <a:ext cx="396000" cy="396000"/>
          </a:xfrm>
          <a:prstGeom prst="ellipse">
            <a:avLst/>
          </a:prstGeom>
          <a:solidFill>
            <a:schemeClr val="tx2"/>
          </a:solidFill>
          <a:ln w="12700">
            <a:noFill/>
          </a:ln>
        </p:spPr>
        <p:txBody>
          <a:bodyPr lIns="0" rIns="0" anchor="ctr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FC30F70C-3D9A-46D3-BD60-EF33528A992F}"/>
              </a:ext>
            </a:extLst>
          </p:cNvPr>
          <p:cNvSpPr/>
          <p:nvPr userDrawn="1"/>
        </p:nvSpPr>
        <p:spPr>
          <a:xfrm>
            <a:off x="3540612" y="1399541"/>
            <a:ext cx="504000" cy="504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9251AE7-029A-4103-AD75-BA33D84E5043}"/>
              </a:ext>
            </a:extLst>
          </p:cNvPr>
          <p:cNvSpPr/>
          <p:nvPr userDrawn="1"/>
        </p:nvSpPr>
        <p:spPr>
          <a:xfrm>
            <a:off x="3942238" y="1399541"/>
            <a:ext cx="504000" cy="504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Picture Placeholder 7">
            <a:extLst>
              <a:ext uri="{FF2B5EF4-FFF2-40B4-BE49-F238E27FC236}">
                <a16:creationId xmlns:a16="http://schemas.microsoft.com/office/drawing/2014/main" id="{19CF552B-7019-489F-AB0B-AAFF456FFAD4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3996238" y="1453541"/>
            <a:ext cx="396000" cy="396000"/>
          </a:xfrm>
          <a:prstGeom prst="ellipse">
            <a:avLst/>
          </a:prstGeom>
          <a:solidFill>
            <a:schemeClr val="tx2"/>
          </a:solidFill>
          <a:ln w="12700">
            <a:noFill/>
          </a:ln>
        </p:spPr>
        <p:txBody>
          <a:bodyPr lIns="0" rIns="0" anchor="ctr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AD07BA4C-483A-4AE1-B1A3-18935AEEF4A8}"/>
              </a:ext>
            </a:extLst>
          </p:cNvPr>
          <p:cNvSpPr/>
          <p:nvPr userDrawn="1"/>
        </p:nvSpPr>
        <p:spPr>
          <a:xfrm>
            <a:off x="4675330" y="1399541"/>
            <a:ext cx="504000" cy="504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8584F3AD-E90A-45C1-A195-D1BB5CEDCCF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45133" y="3887964"/>
            <a:ext cx="1404000" cy="931628"/>
          </a:xfrm>
          <a:prstGeom prst="rect">
            <a:avLst/>
          </a:prstGeom>
        </p:spPr>
      </p:pic>
      <p:sp>
        <p:nvSpPr>
          <p:cNvPr id="144" name="Oval 143">
            <a:extLst>
              <a:ext uri="{FF2B5EF4-FFF2-40B4-BE49-F238E27FC236}">
                <a16:creationId xmlns:a16="http://schemas.microsoft.com/office/drawing/2014/main" id="{707DE560-0B63-472B-83F9-39318BE53990}"/>
              </a:ext>
            </a:extLst>
          </p:cNvPr>
          <p:cNvSpPr/>
          <p:nvPr userDrawn="1"/>
        </p:nvSpPr>
        <p:spPr>
          <a:xfrm>
            <a:off x="5222874" y="3478282"/>
            <a:ext cx="828000" cy="82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F979014-9965-4A7B-8740-A422F3E5A737}"/>
              </a:ext>
            </a:extLst>
          </p:cNvPr>
          <p:cNvSpPr/>
          <p:nvPr userDrawn="1"/>
        </p:nvSpPr>
        <p:spPr>
          <a:xfrm>
            <a:off x="6160753" y="4699833"/>
            <a:ext cx="1152000" cy="11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Graphic 146">
            <a:extLst>
              <a:ext uri="{FF2B5EF4-FFF2-40B4-BE49-F238E27FC236}">
                <a16:creationId xmlns:a16="http://schemas.microsoft.com/office/drawing/2014/main" id="{C819C384-F1C8-446F-A4CA-902D46D01CB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27330" y="1929254"/>
            <a:ext cx="414000" cy="523590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CF417655-EDDE-4D9E-837E-7FA6A43059A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4960" y="1929254"/>
            <a:ext cx="414000" cy="523590"/>
          </a:xfrm>
          <a:prstGeom prst="rect">
            <a:avLst/>
          </a:prstGeom>
        </p:spPr>
      </p:pic>
      <p:pic>
        <p:nvPicPr>
          <p:cNvPr id="149" name="Graphic 148">
            <a:extLst>
              <a:ext uri="{FF2B5EF4-FFF2-40B4-BE49-F238E27FC236}">
                <a16:creationId xmlns:a16="http://schemas.microsoft.com/office/drawing/2014/main" id="{437CEFA0-47DC-43B1-B915-050AFD65F28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98822" y="1929254"/>
            <a:ext cx="414000" cy="52359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DAA0FAD3-F3DE-4E73-B17D-188C8A07DF1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36452" y="1929254"/>
            <a:ext cx="414000" cy="523590"/>
          </a:xfrm>
          <a:prstGeom prst="rect">
            <a:avLst/>
          </a:prstGeom>
        </p:spPr>
      </p:pic>
      <p:sp>
        <p:nvSpPr>
          <p:cNvPr id="152" name="Picture Placeholder 7">
            <a:extLst>
              <a:ext uri="{FF2B5EF4-FFF2-40B4-BE49-F238E27FC236}">
                <a16:creationId xmlns:a16="http://schemas.microsoft.com/office/drawing/2014/main" id="{1FB17F09-B6EA-43C9-96C2-44C1CD101B67}"/>
              </a:ext>
            </a:extLst>
          </p:cNvPr>
          <p:cNvSpPr>
            <a:spLocks noGrp="1"/>
          </p:cNvSpPr>
          <p:nvPr>
            <p:ph type="pic" sz="quarter" idx="78" hasCustomPrompt="1"/>
          </p:nvPr>
        </p:nvSpPr>
        <p:spPr>
          <a:xfrm>
            <a:off x="5276874" y="3527964"/>
            <a:ext cx="720000" cy="720000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pic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09A2E1A4-741D-4BFD-A73F-EF1B95D4FA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566" y="2672728"/>
            <a:ext cx="460800" cy="834354"/>
          </a:xfrm>
          <a:prstGeom prst="rect">
            <a:avLst/>
          </a:prstGeom>
        </p:spPr>
      </p:pic>
      <p:sp>
        <p:nvSpPr>
          <p:cNvPr id="154" name="Picture Placeholder 7">
            <a:extLst>
              <a:ext uri="{FF2B5EF4-FFF2-40B4-BE49-F238E27FC236}">
                <a16:creationId xmlns:a16="http://schemas.microsoft.com/office/drawing/2014/main" id="{B7CC3634-25D4-44F9-B4C3-D211D71AD0F2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6214753" y="4753833"/>
            <a:ext cx="1044000" cy="1044000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CC65C04D-E31B-49FE-96BB-C7D8A6542CCC}"/>
              </a:ext>
            </a:extLst>
          </p:cNvPr>
          <p:cNvSpPr/>
          <p:nvPr userDrawn="1"/>
        </p:nvSpPr>
        <p:spPr>
          <a:xfrm>
            <a:off x="7424892" y="3473964"/>
            <a:ext cx="828000" cy="82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Picture Placeholder 7">
            <a:extLst>
              <a:ext uri="{FF2B5EF4-FFF2-40B4-BE49-F238E27FC236}">
                <a16:creationId xmlns:a16="http://schemas.microsoft.com/office/drawing/2014/main" id="{25A835C4-9506-485B-84B7-951523BF0EDF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7478892" y="3527964"/>
            <a:ext cx="720000" cy="720000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6BF33B40-2087-4052-A3DE-53C888AC7AB8}"/>
              </a:ext>
            </a:extLst>
          </p:cNvPr>
          <p:cNvSpPr/>
          <p:nvPr userDrawn="1"/>
        </p:nvSpPr>
        <p:spPr>
          <a:xfrm>
            <a:off x="4816004" y="2370803"/>
            <a:ext cx="637200" cy="63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Picture Placeholder 7">
            <a:extLst>
              <a:ext uri="{FF2B5EF4-FFF2-40B4-BE49-F238E27FC236}">
                <a16:creationId xmlns:a16="http://schemas.microsoft.com/office/drawing/2014/main" id="{BE2692AA-166F-4756-9469-C774147AF5F9}"/>
              </a:ext>
            </a:extLst>
          </p:cNvPr>
          <p:cNvSpPr>
            <a:spLocks noGrp="1"/>
          </p:cNvSpPr>
          <p:nvPr>
            <p:ph type="pic" sz="quarter" idx="81" hasCustomPrompt="1"/>
          </p:nvPr>
        </p:nvSpPr>
        <p:spPr>
          <a:xfrm>
            <a:off x="4864604" y="2419403"/>
            <a:ext cx="540000" cy="5400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A47EDE8B-C8F6-4040-8ECD-E94676BACC1C}"/>
              </a:ext>
            </a:extLst>
          </p:cNvPr>
          <p:cNvSpPr/>
          <p:nvPr userDrawn="1"/>
        </p:nvSpPr>
        <p:spPr>
          <a:xfrm>
            <a:off x="5852731" y="2370803"/>
            <a:ext cx="637200" cy="63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Picture Placeholder 7">
            <a:extLst>
              <a:ext uri="{FF2B5EF4-FFF2-40B4-BE49-F238E27FC236}">
                <a16:creationId xmlns:a16="http://schemas.microsoft.com/office/drawing/2014/main" id="{5BCD376C-B02D-437F-A5D9-548F94A28BC8}"/>
              </a:ext>
            </a:extLst>
          </p:cNvPr>
          <p:cNvSpPr>
            <a:spLocks noGrp="1"/>
          </p:cNvSpPr>
          <p:nvPr>
            <p:ph type="pic" sz="quarter" idx="82" hasCustomPrompt="1"/>
          </p:nvPr>
        </p:nvSpPr>
        <p:spPr>
          <a:xfrm>
            <a:off x="5901331" y="2419403"/>
            <a:ext cx="540000" cy="5400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6502F24-B1EC-446A-9D3B-ED88E931FE06}"/>
              </a:ext>
            </a:extLst>
          </p:cNvPr>
          <p:cNvSpPr/>
          <p:nvPr userDrawn="1"/>
        </p:nvSpPr>
        <p:spPr>
          <a:xfrm>
            <a:off x="6988610" y="2370803"/>
            <a:ext cx="637200" cy="63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Picture Placeholder 7">
            <a:extLst>
              <a:ext uri="{FF2B5EF4-FFF2-40B4-BE49-F238E27FC236}">
                <a16:creationId xmlns:a16="http://schemas.microsoft.com/office/drawing/2014/main" id="{0A390BEB-2DE8-4CF7-8488-72014F337FEC}"/>
              </a:ext>
            </a:extLst>
          </p:cNvPr>
          <p:cNvSpPr>
            <a:spLocks noGrp="1"/>
          </p:cNvSpPr>
          <p:nvPr>
            <p:ph type="pic" sz="quarter" idx="83" hasCustomPrompt="1"/>
          </p:nvPr>
        </p:nvSpPr>
        <p:spPr>
          <a:xfrm>
            <a:off x="7037210" y="2419403"/>
            <a:ext cx="540000" cy="5400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6EEBBACA-DE23-4788-A171-B476F9114D4B}"/>
              </a:ext>
            </a:extLst>
          </p:cNvPr>
          <p:cNvSpPr/>
          <p:nvPr userDrawn="1"/>
        </p:nvSpPr>
        <p:spPr>
          <a:xfrm>
            <a:off x="8025337" y="2370803"/>
            <a:ext cx="637200" cy="63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Picture Placeholder 7">
            <a:extLst>
              <a:ext uri="{FF2B5EF4-FFF2-40B4-BE49-F238E27FC236}">
                <a16:creationId xmlns:a16="http://schemas.microsoft.com/office/drawing/2014/main" id="{4648F48E-14E1-4622-8B16-45B963DF3372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8073937" y="2419403"/>
            <a:ext cx="540000" cy="5400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D8A20FC8-8DEC-45FE-A3DF-0ED7A8A9A76F}"/>
              </a:ext>
            </a:extLst>
          </p:cNvPr>
          <p:cNvSpPr/>
          <p:nvPr userDrawn="1"/>
        </p:nvSpPr>
        <p:spPr>
          <a:xfrm>
            <a:off x="5076956" y="1399541"/>
            <a:ext cx="504000" cy="504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Picture Placeholder 7">
            <a:extLst>
              <a:ext uri="{FF2B5EF4-FFF2-40B4-BE49-F238E27FC236}">
                <a16:creationId xmlns:a16="http://schemas.microsoft.com/office/drawing/2014/main" id="{48EF3D2B-9F3E-4EEB-9127-D222BB31AC55}"/>
              </a:ext>
            </a:extLst>
          </p:cNvPr>
          <p:cNvSpPr>
            <a:spLocks noGrp="1"/>
          </p:cNvSpPr>
          <p:nvPr>
            <p:ph type="pic" sz="quarter" idx="85" hasCustomPrompt="1"/>
          </p:nvPr>
        </p:nvSpPr>
        <p:spPr>
          <a:xfrm>
            <a:off x="5130956" y="1453541"/>
            <a:ext cx="396000" cy="396000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txBody>
          <a:bodyPr lIns="0" rIns="0" anchor="ctr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463001DD-5346-4669-B684-95861C7C2663}"/>
              </a:ext>
            </a:extLst>
          </p:cNvPr>
          <p:cNvSpPr/>
          <p:nvPr userDrawn="1"/>
        </p:nvSpPr>
        <p:spPr>
          <a:xfrm>
            <a:off x="5719768" y="1399541"/>
            <a:ext cx="504000" cy="504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FEE18E4A-760A-4C17-8E9F-1E19A390C85C}"/>
              </a:ext>
            </a:extLst>
          </p:cNvPr>
          <p:cNvSpPr/>
          <p:nvPr userDrawn="1"/>
        </p:nvSpPr>
        <p:spPr>
          <a:xfrm>
            <a:off x="6851455" y="1399541"/>
            <a:ext cx="504000" cy="504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3EC671EC-9000-4894-9842-FBA39FEA3FBD}"/>
              </a:ext>
            </a:extLst>
          </p:cNvPr>
          <p:cNvSpPr/>
          <p:nvPr userDrawn="1"/>
        </p:nvSpPr>
        <p:spPr>
          <a:xfrm>
            <a:off x="7253081" y="1399541"/>
            <a:ext cx="504000" cy="504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Picture Placeholder 7">
            <a:extLst>
              <a:ext uri="{FF2B5EF4-FFF2-40B4-BE49-F238E27FC236}">
                <a16:creationId xmlns:a16="http://schemas.microsoft.com/office/drawing/2014/main" id="{D1733256-1783-474B-BF95-0D228BC399BE}"/>
              </a:ext>
            </a:extLst>
          </p:cNvPr>
          <p:cNvSpPr>
            <a:spLocks noGrp="1"/>
          </p:cNvSpPr>
          <p:nvPr>
            <p:ph type="pic" sz="quarter" idx="89" hasCustomPrompt="1"/>
          </p:nvPr>
        </p:nvSpPr>
        <p:spPr>
          <a:xfrm>
            <a:off x="7307081" y="1453541"/>
            <a:ext cx="396000" cy="396000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txBody>
          <a:bodyPr lIns="0" rIns="0" anchor="ctr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36453BD6-15D6-4447-8321-81765C8E15A7}"/>
              </a:ext>
            </a:extLst>
          </p:cNvPr>
          <p:cNvSpPr/>
          <p:nvPr userDrawn="1"/>
        </p:nvSpPr>
        <p:spPr>
          <a:xfrm>
            <a:off x="7888739" y="1399541"/>
            <a:ext cx="504000" cy="504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DB7232F-15F8-4D39-95C4-C8454700773D}"/>
              </a:ext>
            </a:extLst>
          </p:cNvPr>
          <p:cNvSpPr/>
          <p:nvPr userDrawn="1"/>
        </p:nvSpPr>
        <p:spPr>
          <a:xfrm>
            <a:off x="8290365" y="1399541"/>
            <a:ext cx="504000" cy="504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Picture Placeholder 7">
            <a:extLst>
              <a:ext uri="{FF2B5EF4-FFF2-40B4-BE49-F238E27FC236}">
                <a16:creationId xmlns:a16="http://schemas.microsoft.com/office/drawing/2014/main" id="{7257AE25-7EC0-4EFC-93C6-E10063F2CB37}"/>
              </a:ext>
            </a:extLst>
          </p:cNvPr>
          <p:cNvSpPr>
            <a:spLocks noGrp="1"/>
          </p:cNvSpPr>
          <p:nvPr>
            <p:ph type="pic" sz="quarter" idx="91" hasCustomPrompt="1"/>
          </p:nvPr>
        </p:nvSpPr>
        <p:spPr>
          <a:xfrm>
            <a:off x="8344365" y="1453541"/>
            <a:ext cx="396000" cy="396000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txBody>
          <a:bodyPr lIns="0" rIns="0" anchor="ctr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80" name="Text Placeholder 179">
            <a:extLst>
              <a:ext uri="{FF2B5EF4-FFF2-40B4-BE49-F238E27FC236}">
                <a16:creationId xmlns:a16="http://schemas.microsoft.com/office/drawing/2014/main" id="{4DF01C41-1B73-48A3-B75E-7A1B0BBABD15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197942" y="2035005"/>
            <a:ext cx="602792" cy="168474"/>
          </a:xfrm>
        </p:spPr>
        <p:txBody>
          <a:bodyPr>
            <a:noAutofit/>
          </a:bodyPr>
          <a:lstStyle>
            <a:lvl1pPr marL="0" indent="0" algn="r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181" name="Text Placeholder 179">
            <a:extLst>
              <a:ext uri="{FF2B5EF4-FFF2-40B4-BE49-F238E27FC236}">
                <a16:creationId xmlns:a16="http://schemas.microsoft.com/office/drawing/2014/main" id="{46C281E0-C904-4621-BD18-38C012ADBB23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197942" y="2114236"/>
            <a:ext cx="602792" cy="168474"/>
          </a:xfrm>
        </p:spPr>
        <p:txBody>
          <a:bodyPr>
            <a:noAutofit/>
          </a:bodyPr>
          <a:lstStyle>
            <a:lvl1pPr marL="0" indent="0" algn="r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182" name="Text Placeholder 179">
            <a:extLst>
              <a:ext uri="{FF2B5EF4-FFF2-40B4-BE49-F238E27FC236}">
                <a16:creationId xmlns:a16="http://schemas.microsoft.com/office/drawing/2014/main" id="{1ACA6B31-47C0-4552-809E-7AD19C642A66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766404" y="2035005"/>
            <a:ext cx="602792" cy="168474"/>
          </a:xfrm>
        </p:spPr>
        <p:txBody>
          <a:bodyPr>
            <a:noAutofit/>
          </a:bodyPr>
          <a:lstStyle>
            <a:lvl1pPr marL="0" indent="0" algn="l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183" name="Text Placeholder 179">
            <a:extLst>
              <a:ext uri="{FF2B5EF4-FFF2-40B4-BE49-F238E27FC236}">
                <a16:creationId xmlns:a16="http://schemas.microsoft.com/office/drawing/2014/main" id="{3E9FB0D0-7F63-4717-ACF2-2BD28B399D51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766404" y="2120298"/>
            <a:ext cx="602792" cy="168474"/>
          </a:xfrm>
        </p:spPr>
        <p:txBody>
          <a:bodyPr>
            <a:noAutofit/>
          </a:bodyPr>
          <a:lstStyle>
            <a:lvl1pPr marL="0" indent="0" algn="l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184" name="Text Placeholder 179">
            <a:extLst>
              <a:ext uri="{FF2B5EF4-FFF2-40B4-BE49-F238E27FC236}">
                <a16:creationId xmlns:a16="http://schemas.microsoft.com/office/drawing/2014/main" id="{BEB6DA44-6FE2-4C3F-96A7-23B5805E1709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1239687" y="2035005"/>
            <a:ext cx="602792" cy="168474"/>
          </a:xfrm>
        </p:spPr>
        <p:txBody>
          <a:bodyPr>
            <a:noAutofit/>
          </a:bodyPr>
          <a:lstStyle>
            <a:lvl1pPr marL="0" indent="0" algn="r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185" name="Text Placeholder 179">
            <a:extLst>
              <a:ext uri="{FF2B5EF4-FFF2-40B4-BE49-F238E27FC236}">
                <a16:creationId xmlns:a16="http://schemas.microsoft.com/office/drawing/2014/main" id="{630D169E-4E91-4C56-AAD7-1E5F881B6379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1239687" y="2120298"/>
            <a:ext cx="602792" cy="168474"/>
          </a:xfrm>
        </p:spPr>
        <p:txBody>
          <a:bodyPr>
            <a:noAutofit/>
          </a:bodyPr>
          <a:lstStyle>
            <a:lvl1pPr marL="0" indent="0" algn="r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186" name="Text Placeholder 179">
            <a:extLst>
              <a:ext uri="{FF2B5EF4-FFF2-40B4-BE49-F238E27FC236}">
                <a16:creationId xmlns:a16="http://schemas.microsoft.com/office/drawing/2014/main" id="{FB8A7437-197D-4B89-B308-01C865501A52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1808149" y="2035005"/>
            <a:ext cx="602792" cy="168474"/>
          </a:xfrm>
        </p:spPr>
        <p:txBody>
          <a:bodyPr>
            <a:noAutofit/>
          </a:bodyPr>
          <a:lstStyle>
            <a:lvl1pPr marL="0" indent="0" algn="l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187" name="Text Placeholder 179">
            <a:extLst>
              <a:ext uri="{FF2B5EF4-FFF2-40B4-BE49-F238E27FC236}">
                <a16:creationId xmlns:a16="http://schemas.microsoft.com/office/drawing/2014/main" id="{725BAA98-8CF3-455F-A3C6-A8398741DBFC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1808149" y="2120298"/>
            <a:ext cx="602792" cy="168474"/>
          </a:xfrm>
        </p:spPr>
        <p:txBody>
          <a:bodyPr>
            <a:noAutofit/>
          </a:bodyPr>
          <a:lstStyle>
            <a:lvl1pPr marL="0" indent="0" algn="l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188" name="Text Placeholder 179">
            <a:extLst>
              <a:ext uri="{FF2B5EF4-FFF2-40B4-BE49-F238E27FC236}">
                <a16:creationId xmlns:a16="http://schemas.microsoft.com/office/drawing/2014/main" id="{79B3327A-9CE4-4DD3-96C9-F1533574C695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2367192" y="2031278"/>
            <a:ext cx="602792" cy="168474"/>
          </a:xfrm>
        </p:spPr>
        <p:txBody>
          <a:bodyPr>
            <a:noAutofit/>
          </a:bodyPr>
          <a:lstStyle>
            <a:lvl1pPr marL="0" indent="0" algn="r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189" name="Text Placeholder 179">
            <a:extLst>
              <a:ext uri="{FF2B5EF4-FFF2-40B4-BE49-F238E27FC236}">
                <a16:creationId xmlns:a16="http://schemas.microsoft.com/office/drawing/2014/main" id="{D382AFDF-4F68-4E3D-B223-907674F6898A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2367192" y="2120298"/>
            <a:ext cx="602792" cy="168474"/>
          </a:xfrm>
        </p:spPr>
        <p:txBody>
          <a:bodyPr>
            <a:noAutofit/>
          </a:bodyPr>
          <a:lstStyle>
            <a:lvl1pPr marL="0" indent="0" algn="r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190" name="Text Placeholder 179">
            <a:extLst>
              <a:ext uri="{FF2B5EF4-FFF2-40B4-BE49-F238E27FC236}">
                <a16:creationId xmlns:a16="http://schemas.microsoft.com/office/drawing/2014/main" id="{13ABDB90-2D0F-45CC-B045-BAB01AB61492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2935654" y="2035005"/>
            <a:ext cx="602792" cy="168474"/>
          </a:xfrm>
        </p:spPr>
        <p:txBody>
          <a:bodyPr>
            <a:noAutofit/>
          </a:bodyPr>
          <a:lstStyle>
            <a:lvl1pPr marL="0" indent="0" algn="l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191" name="Text Placeholder 179">
            <a:extLst>
              <a:ext uri="{FF2B5EF4-FFF2-40B4-BE49-F238E27FC236}">
                <a16:creationId xmlns:a16="http://schemas.microsoft.com/office/drawing/2014/main" id="{BC6863A4-FAFE-4944-868C-BBB477EEEDAD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2935654" y="2120298"/>
            <a:ext cx="602792" cy="168474"/>
          </a:xfrm>
        </p:spPr>
        <p:txBody>
          <a:bodyPr>
            <a:noAutofit/>
          </a:bodyPr>
          <a:lstStyle>
            <a:lvl1pPr marL="0" indent="0" algn="l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192" name="Text Placeholder 179">
            <a:extLst>
              <a:ext uri="{FF2B5EF4-FFF2-40B4-BE49-F238E27FC236}">
                <a16:creationId xmlns:a16="http://schemas.microsoft.com/office/drawing/2014/main" id="{65680738-3E1F-473B-97D0-440BA5C0F16E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3408937" y="2035005"/>
            <a:ext cx="602792" cy="168474"/>
          </a:xfrm>
        </p:spPr>
        <p:txBody>
          <a:bodyPr>
            <a:noAutofit/>
          </a:bodyPr>
          <a:lstStyle>
            <a:lvl1pPr marL="0" indent="0" algn="r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193" name="Text Placeholder 179">
            <a:extLst>
              <a:ext uri="{FF2B5EF4-FFF2-40B4-BE49-F238E27FC236}">
                <a16:creationId xmlns:a16="http://schemas.microsoft.com/office/drawing/2014/main" id="{BFA537A2-87D5-4C3F-8167-BD5ED071BFFA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3408937" y="2120298"/>
            <a:ext cx="602792" cy="168474"/>
          </a:xfrm>
        </p:spPr>
        <p:txBody>
          <a:bodyPr>
            <a:noAutofit/>
          </a:bodyPr>
          <a:lstStyle>
            <a:lvl1pPr marL="0" indent="0" algn="r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194" name="Text Placeholder 179">
            <a:extLst>
              <a:ext uri="{FF2B5EF4-FFF2-40B4-BE49-F238E27FC236}">
                <a16:creationId xmlns:a16="http://schemas.microsoft.com/office/drawing/2014/main" id="{D8DFF447-4356-4A1D-B0C1-D2AA41ACCC25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3977399" y="2035005"/>
            <a:ext cx="602792" cy="168474"/>
          </a:xfrm>
        </p:spPr>
        <p:txBody>
          <a:bodyPr>
            <a:noAutofit/>
          </a:bodyPr>
          <a:lstStyle>
            <a:lvl1pPr marL="0" indent="0" algn="l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195" name="Text Placeholder 179">
            <a:extLst>
              <a:ext uri="{FF2B5EF4-FFF2-40B4-BE49-F238E27FC236}">
                <a16:creationId xmlns:a16="http://schemas.microsoft.com/office/drawing/2014/main" id="{B5631A17-AACE-4B8C-B9EA-DE8402F678A7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3977399" y="2120298"/>
            <a:ext cx="602792" cy="168474"/>
          </a:xfrm>
        </p:spPr>
        <p:txBody>
          <a:bodyPr>
            <a:noAutofit/>
          </a:bodyPr>
          <a:lstStyle>
            <a:lvl1pPr marL="0" indent="0" algn="l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196" name="Text Placeholder 179">
            <a:extLst>
              <a:ext uri="{FF2B5EF4-FFF2-40B4-BE49-F238E27FC236}">
                <a16:creationId xmlns:a16="http://schemas.microsoft.com/office/drawing/2014/main" id="{14189237-8A86-46F6-A5CD-A1A05FE0823C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320309" y="3002814"/>
            <a:ext cx="936000" cy="168474"/>
          </a:xfrm>
        </p:spPr>
        <p:txBody>
          <a:bodyPr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197" name="Text Placeholder 179">
            <a:extLst>
              <a:ext uri="{FF2B5EF4-FFF2-40B4-BE49-F238E27FC236}">
                <a16:creationId xmlns:a16="http://schemas.microsoft.com/office/drawing/2014/main" id="{654B1F4E-E7C3-44BF-A9B3-AE9FFC792119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320309" y="3148097"/>
            <a:ext cx="936000" cy="168474"/>
          </a:xfrm>
        </p:spPr>
        <p:txBody>
          <a:bodyPr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198" name="Text Placeholder 179">
            <a:extLst>
              <a:ext uri="{FF2B5EF4-FFF2-40B4-BE49-F238E27FC236}">
                <a16:creationId xmlns:a16="http://schemas.microsoft.com/office/drawing/2014/main" id="{B1EF9E8C-22F1-4D5F-AA42-6E93697C83A1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1353567" y="3002814"/>
            <a:ext cx="936000" cy="168474"/>
          </a:xfrm>
        </p:spPr>
        <p:txBody>
          <a:bodyPr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199" name="Text Placeholder 179">
            <a:extLst>
              <a:ext uri="{FF2B5EF4-FFF2-40B4-BE49-F238E27FC236}">
                <a16:creationId xmlns:a16="http://schemas.microsoft.com/office/drawing/2014/main" id="{090DCDEA-3B75-4AD9-B70B-4DF9B4B9640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1353569" y="3148097"/>
            <a:ext cx="936000" cy="168474"/>
          </a:xfrm>
        </p:spPr>
        <p:txBody>
          <a:bodyPr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00" name="Text Placeholder 179">
            <a:extLst>
              <a:ext uri="{FF2B5EF4-FFF2-40B4-BE49-F238E27FC236}">
                <a16:creationId xmlns:a16="http://schemas.microsoft.com/office/drawing/2014/main" id="{37D06020-672E-4772-A180-17A469E35C8E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2491544" y="3000145"/>
            <a:ext cx="936000" cy="168474"/>
          </a:xfrm>
        </p:spPr>
        <p:txBody>
          <a:bodyPr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01" name="Text Placeholder 179">
            <a:extLst>
              <a:ext uri="{FF2B5EF4-FFF2-40B4-BE49-F238E27FC236}">
                <a16:creationId xmlns:a16="http://schemas.microsoft.com/office/drawing/2014/main" id="{F674E2B1-3F50-49F9-86AC-2D6DA5ABDB24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2491544" y="3145428"/>
            <a:ext cx="936000" cy="168474"/>
          </a:xfrm>
        </p:spPr>
        <p:txBody>
          <a:bodyPr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02" name="Text Placeholder 179">
            <a:extLst>
              <a:ext uri="{FF2B5EF4-FFF2-40B4-BE49-F238E27FC236}">
                <a16:creationId xmlns:a16="http://schemas.microsoft.com/office/drawing/2014/main" id="{3386BDBB-47D1-4CE7-9973-808D976F859C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3524802" y="3000145"/>
            <a:ext cx="936000" cy="168474"/>
          </a:xfrm>
        </p:spPr>
        <p:txBody>
          <a:bodyPr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03" name="Text Placeholder 179">
            <a:extLst>
              <a:ext uri="{FF2B5EF4-FFF2-40B4-BE49-F238E27FC236}">
                <a16:creationId xmlns:a16="http://schemas.microsoft.com/office/drawing/2014/main" id="{DE9EEB08-499E-4F90-97D5-A7255162093E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3524804" y="3145428"/>
            <a:ext cx="936000" cy="168474"/>
          </a:xfrm>
        </p:spPr>
        <p:txBody>
          <a:bodyPr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04" name="Text Placeholder 179">
            <a:extLst>
              <a:ext uri="{FF2B5EF4-FFF2-40B4-BE49-F238E27FC236}">
                <a16:creationId xmlns:a16="http://schemas.microsoft.com/office/drawing/2014/main" id="{9C6F9571-A94B-4A1B-80D4-5ED3F55449E5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752294" y="4321033"/>
            <a:ext cx="1058720" cy="168474"/>
          </a:xfrm>
        </p:spPr>
        <p:txBody>
          <a:bodyPr>
            <a:noAutofit/>
          </a:bodyPr>
          <a:lstStyle>
            <a:lvl1pPr marL="0" indent="0" algn="ctr">
              <a:buNone/>
              <a:defRPr sz="127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05" name="Text Placeholder 179">
            <a:extLst>
              <a:ext uri="{FF2B5EF4-FFF2-40B4-BE49-F238E27FC236}">
                <a16:creationId xmlns:a16="http://schemas.microsoft.com/office/drawing/2014/main" id="{E19536A2-2221-4159-BB9E-88C37ED47573}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752294" y="4476044"/>
            <a:ext cx="1058720" cy="168474"/>
          </a:xfrm>
        </p:spPr>
        <p:txBody>
          <a:bodyPr>
            <a:noAutofit/>
          </a:bodyPr>
          <a:lstStyle>
            <a:lvl1pPr marL="0" indent="0" algn="ctr">
              <a:buNone/>
              <a:defRPr sz="127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06" name="Text Placeholder 179">
            <a:extLst>
              <a:ext uri="{FF2B5EF4-FFF2-40B4-BE49-F238E27FC236}">
                <a16:creationId xmlns:a16="http://schemas.microsoft.com/office/drawing/2014/main" id="{076B2552-75B5-4C7D-BF99-CCDEADE5A332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2967544" y="4318997"/>
            <a:ext cx="1058720" cy="168474"/>
          </a:xfrm>
        </p:spPr>
        <p:txBody>
          <a:bodyPr>
            <a:noAutofit/>
          </a:bodyPr>
          <a:lstStyle>
            <a:lvl1pPr marL="0" indent="0" algn="ctr">
              <a:buNone/>
              <a:defRPr sz="127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07" name="Text Placeholder 179">
            <a:extLst>
              <a:ext uri="{FF2B5EF4-FFF2-40B4-BE49-F238E27FC236}">
                <a16:creationId xmlns:a16="http://schemas.microsoft.com/office/drawing/2014/main" id="{ADF96C12-EE8A-4F27-9F74-B5EC84F9D97F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2967544" y="4474008"/>
            <a:ext cx="1058720" cy="168474"/>
          </a:xfrm>
        </p:spPr>
        <p:txBody>
          <a:bodyPr>
            <a:noAutofit/>
          </a:bodyPr>
          <a:lstStyle>
            <a:lvl1pPr marL="0" indent="0" algn="ctr">
              <a:buNone/>
              <a:defRPr sz="127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08" name="Text Placeholder 179">
            <a:extLst>
              <a:ext uri="{FF2B5EF4-FFF2-40B4-BE49-F238E27FC236}">
                <a16:creationId xmlns:a16="http://schemas.microsoft.com/office/drawing/2014/main" id="{3C3F6959-FCC8-4BED-AF18-B2CB96DF3F26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1874665" y="5912164"/>
            <a:ext cx="1058720" cy="274138"/>
          </a:xfrm>
        </p:spPr>
        <p:txBody>
          <a:bodyPr>
            <a:noAutofit/>
          </a:bodyPr>
          <a:lstStyle>
            <a:lvl1pPr marL="0" indent="0" algn="ctr">
              <a:buNone/>
              <a:defRPr sz="145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10" name="Text Placeholder 179">
            <a:extLst>
              <a:ext uri="{FF2B5EF4-FFF2-40B4-BE49-F238E27FC236}">
                <a16:creationId xmlns:a16="http://schemas.microsoft.com/office/drawing/2014/main" id="{01DC3130-BB8E-418A-AD7A-085D404D0C67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4550603" y="2035005"/>
            <a:ext cx="602792" cy="168474"/>
          </a:xfrm>
        </p:spPr>
        <p:txBody>
          <a:bodyPr>
            <a:noAutofit/>
          </a:bodyPr>
          <a:lstStyle>
            <a:lvl1pPr marL="0" indent="0" algn="r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11" name="Text Placeholder 179">
            <a:extLst>
              <a:ext uri="{FF2B5EF4-FFF2-40B4-BE49-F238E27FC236}">
                <a16:creationId xmlns:a16="http://schemas.microsoft.com/office/drawing/2014/main" id="{FF5EBCCC-3567-427A-B1DC-BEA77083DE58}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4550603" y="2114236"/>
            <a:ext cx="602792" cy="168474"/>
          </a:xfrm>
        </p:spPr>
        <p:txBody>
          <a:bodyPr>
            <a:noAutofit/>
          </a:bodyPr>
          <a:lstStyle>
            <a:lvl1pPr marL="0" indent="0" algn="r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12" name="Text Placeholder 179">
            <a:extLst>
              <a:ext uri="{FF2B5EF4-FFF2-40B4-BE49-F238E27FC236}">
                <a16:creationId xmlns:a16="http://schemas.microsoft.com/office/drawing/2014/main" id="{FD33A10B-D430-40BD-BEA8-D18C9664BA84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5119065" y="2035005"/>
            <a:ext cx="602792" cy="168474"/>
          </a:xfrm>
        </p:spPr>
        <p:txBody>
          <a:bodyPr>
            <a:noAutofit/>
          </a:bodyPr>
          <a:lstStyle>
            <a:lvl1pPr marL="0" indent="0" algn="l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13" name="Text Placeholder 179">
            <a:extLst>
              <a:ext uri="{FF2B5EF4-FFF2-40B4-BE49-F238E27FC236}">
                <a16:creationId xmlns:a16="http://schemas.microsoft.com/office/drawing/2014/main" id="{B7BB36F5-8364-4914-9283-2B97CF63C110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5119065" y="2120298"/>
            <a:ext cx="602792" cy="168474"/>
          </a:xfrm>
        </p:spPr>
        <p:txBody>
          <a:bodyPr>
            <a:noAutofit/>
          </a:bodyPr>
          <a:lstStyle>
            <a:lvl1pPr marL="0" indent="0" algn="l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14" name="Text Placeholder 179">
            <a:extLst>
              <a:ext uri="{FF2B5EF4-FFF2-40B4-BE49-F238E27FC236}">
                <a16:creationId xmlns:a16="http://schemas.microsoft.com/office/drawing/2014/main" id="{8FF159FF-353E-48C6-A0A9-68966D9A34A9}"/>
              </a:ext>
            </a:extLst>
          </p:cNvPr>
          <p:cNvSpPr>
            <a:spLocks noGrp="1"/>
          </p:cNvSpPr>
          <p:nvPr>
            <p:ph type="body" sz="quarter" idx="126" hasCustomPrompt="1"/>
          </p:nvPr>
        </p:nvSpPr>
        <p:spPr>
          <a:xfrm>
            <a:off x="5592348" y="2035005"/>
            <a:ext cx="602792" cy="168474"/>
          </a:xfrm>
        </p:spPr>
        <p:txBody>
          <a:bodyPr>
            <a:noAutofit/>
          </a:bodyPr>
          <a:lstStyle>
            <a:lvl1pPr marL="0" indent="0" algn="r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15" name="Text Placeholder 179">
            <a:extLst>
              <a:ext uri="{FF2B5EF4-FFF2-40B4-BE49-F238E27FC236}">
                <a16:creationId xmlns:a16="http://schemas.microsoft.com/office/drawing/2014/main" id="{6622E87C-30F6-40D3-AF5E-0A250D03BC7D}"/>
              </a:ext>
            </a:extLst>
          </p:cNvPr>
          <p:cNvSpPr>
            <a:spLocks noGrp="1"/>
          </p:cNvSpPr>
          <p:nvPr>
            <p:ph type="body" sz="quarter" idx="127" hasCustomPrompt="1"/>
          </p:nvPr>
        </p:nvSpPr>
        <p:spPr>
          <a:xfrm>
            <a:off x="5592348" y="2120298"/>
            <a:ext cx="602792" cy="168474"/>
          </a:xfrm>
        </p:spPr>
        <p:txBody>
          <a:bodyPr>
            <a:noAutofit/>
          </a:bodyPr>
          <a:lstStyle>
            <a:lvl1pPr marL="0" indent="0" algn="r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16" name="Text Placeholder 179">
            <a:extLst>
              <a:ext uri="{FF2B5EF4-FFF2-40B4-BE49-F238E27FC236}">
                <a16:creationId xmlns:a16="http://schemas.microsoft.com/office/drawing/2014/main" id="{8A665529-E6D0-4727-A760-30CC176DB824}"/>
              </a:ext>
            </a:extLst>
          </p:cNvPr>
          <p:cNvSpPr>
            <a:spLocks noGrp="1"/>
          </p:cNvSpPr>
          <p:nvPr>
            <p:ph type="body" sz="quarter" idx="128" hasCustomPrompt="1"/>
          </p:nvPr>
        </p:nvSpPr>
        <p:spPr>
          <a:xfrm>
            <a:off x="6160810" y="2035005"/>
            <a:ext cx="602792" cy="168474"/>
          </a:xfrm>
        </p:spPr>
        <p:txBody>
          <a:bodyPr>
            <a:noAutofit/>
          </a:bodyPr>
          <a:lstStyle>
            <a:lvl1pPr marL="0" indent="0" algn="l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17" name="Text Placeholder 179">
            <a:extLst>
              <a:ext uri="{FF2B5EF4-FFF2-40B4-BE49-F238E27FC236}">
                <a16:creationId xmlns:a16="http://schemas.microsoft.com/office/drawing/2014/main" id="{2554754C-CE6F-4E6B-BD0C-4D9826CBA709}"/>
              </a:ext>
            </a:extLst>
          </p:cNvPr>
          <p:cNvSpPr>
            <a:spLocks noGrp="1"/>
          </p:cNvSpPr>
          <p:nvPr>
            <p:ph type="body" sz="quarter" idx="129" hasCustomPrompt="1"/>
          </p:nvPr>
        </p:nvSpPr>
        <p:spPr>
          <a:xfrm>
            <a:off x="6160810" y="2120298"/>
            <a:ext cx="602792" cy="168474"/>
          </a:xfrm>
        </p:spPr>
        <p:txBody>
          <a:bodyPr>
            <a:noAutofit/>
          </a:bodyPr>
          <a:lstStyle>
            <a:lvl1pPr marL="0" indent="0" algn="l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18" name="Text Placeholder 179">
            <a:extLst>
              <a:ext uri="{FF2B5EF4-FFF2-40B4-BE49-F238E27FC236}">
                <a16:creationId xmlns:a16="http://schemas.microsoft.com/office/drawing/2014/main" id="{EDEDD103-9C04-4433-B1D4-BACD4ED0D635}"/>
              </a:ext>
            </a:extLst>
          </p:cNvPr>
          <p:cNvSpPr>
            <a:spLocks noGrp="1"/>
          </p:cNvSpPr>
          <p:nvPr>
            <p:ph type="body" sz="quarter" idx="130" hasCustomPrompt="1"/>
          </p:nvPr>
        </p:nvSpPr>
        <p:spPr>
          <a:xfrm>
            <a:off x="6719853" y="2031278"/>
            <a:ext cx="602792" cy="168474"/>
          </a:xfrm>
        </p:spPr>
        <p:txBody>
          <a:bodyPr>
            <a:noAutofit/>
          </a:bodyPr>
          <a:lstStyle>
            <a:lvl1pPr marL="0" indent="0" algn="r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19" name="Text Placeholder 179">
            <a:extLst>
              <a:ext uri="{FF2B5EF4-FFF2-40B4-BE49-F238E27FC236}">
                <a16:creationId xmlns:a16="http://schemas.microsoft.com/office/drawing/2014/main" id="{27E925B9-D3D0-4B11-9E41-57AD90C7087C}"/>
              </a:ext>
            </a:extLst>
          </p:cNvPr>
          <p:cNvSpPr>
            <a:spLocks noGrp="1"/>
          </p:cNvSpPr>
          <p:nvPr>
            <p:ph type="body" sz="quarter" idx="131" hasCustomPrompt="1"/>
          </p:nvPr>
        </p:nvSpPr>
        <p:spPr>
          <a:xfrm>
            <a:off x="6719853" y="2120298"/>
            <a:ext cx="602792" cy="168474"/>
          </a:xfrm>
        </p:spPr>
        <p:txBody>
          <a:bodyPr>
            <a:noAutofit/>
          </a:bodyPr>
          <a:lstStyle>
            <a:lvl1pPr marL="0" indent="0" algn="r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20" name="Text Placeholder 179">
            <a:extLst>
              <a:ext uri="{FF2B5EF4-FFF2-40B4-BE49-F238E27FC236}">
                <a16:creationId xmlns:a16="http://schemas.microsoft.com/office/drawing/2014/main" id="{5E70E5BC-C418-41D5-ABCE-8714BCB3DCD3}"/>
              </a:ext>
            </a:extLst>
          </p:cNvPr>
          <p:cNvSpPr>
            <a:spLocks noGrp="1"/>
          </p:cNvSpPr>
          <p:nvPr>
            <p:ph type="body" sz="quarter" idx="132" hasCustomPrompt="1"/>
          </p:nvPr>
        </p:nvSpPr>
        <p:spPr>
          <a:xfrm>
            <a:off x="7288315" y="2035005"/>
            <a:ext cx="602792" cy="168474"/>
          </a:xfrm>
        </p:spPr>
        <p:txBody>
          <a:bodyPr>
            <a:noAutofit/>
          </a:bodyPr>
          <a:lstStyle>
            <a:lvl1pPr marL="0" indent="0" algn="l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21" name="Text Placeholder 179">
            <a:extLst>
              <a:ext uri="{FF2B5EF4-FFF2-40B4-BE49-F238E27FC236}">
                <a16:creationId xmlns:a16="http://schemas.microsoft.com/office/drawing/2014/main" id="{04D03841-B20E-473F-BB7F-1996D3CA3A4C}"/>
              </a:ext>
            </a:extLst>
          </p:cNvPr>
          <p:cNvSpPr>
            <a:spLocks noGrp="1"/>
          </p:cNvSpPr>
          <p:nvPr>
            <p:ph type="body" sz="quarter" idx="133" hasCustomPrompt="1"/>
          </p:nvPr>
        </p:nvSpPr>
        <p:spPr>
          <a:xfrm>
            <a:off x="7288315" y="2120298"/>
            <a:ext cx="602792" cy="168474"/>
          </a:xfrm>
        </p:spPr>
        <p:txBody>
          <a:bodyPr>
            <a:noAutofit/>
          </a:bodyPr>
          <a:lstStyle>
            <a:lvl1pPr marL="0" indent="0" algn="l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22" name="Text Placeholder 179">
            <a:extLst>
              <a:ext uri="{FF2B5EF4-FFF2-40B4-BE49-F238E27FC236}">
                <a16:creationId xmlns:a16="http://schemas.microsoft.com/office/drawing/2014/main" id="{8D4DCDCA-48ED-458B-9B6B-6B54917BFBAE}"/>
              </a:ext>
            </a:extLst>
          </p:cNvPr>
          <p:cNvSpPr>
            <a:spLocks noGrp="1"/>
          </p:cNvSpPr>
          <p:nvPr>
            <p:ph type="body" sz="quarter" idx="134" hasCustomPrompt="1"/>
          </p:nvPr>
        </p:nvSpPr>
        <p:spPr>
          <a:xfrm>
            <a:off x="7761598" y="2035005"/>
            <a:ext cx="602792" cy="168474"/>
          </a:xfrm>
        </p:spPr>
        <p:txBody>
          <a:bodyPr>
            <a:noAutofit/>
          </a:bodyPr>
          <a:lstStyle>
            <a:lvl1pPr marL="0" indent="0" algn="r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23" name="Text Placeholder 179">
            <a:extLst>
              <a:ext uri="{FF2B5EF4-FFF2-40B4-BE49-F238E27FC236}">
                <a16:creationId xmlns:a16="http://schemas.microsoft.com/office/drawing/2014/main" id="{B18BAC01-FC15-4F8F-A7D3-94B804CAE1FA}"/>
              </a:ext>
            </a:extLst>
          </p:cNvPr>
          <p:cNvSpPr>
            <a:spLocks noGrp="1"/>
          </p:cNvSpPr>
          <p:nvPr>
            <p:ph type="body" sz="quarter" idx="135" hasCustomPrompt="1"/>
          </p:nvPr>
        </p:nvSpPr>
        <p:spPr>
          <a:xfrm>
            <a:off x="7761598" y="2120298"/>
            <a:ext cx="602792" cy="168474"/>
          </a:xfrm>
        </p:spPr>
        <p:txBody>
          <a:bodyPr>
            <a:noAutofit/>
          </a:bodyPr>
          <a:lstStyle>
            <a:lvl1pPr marL="0" indent="0" algn="r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24" name="Text Placeholder 179">
            <a:extLst>
              <a:ext uri="{FF2B5EF4-FFF2-40B4-BE49-F238E27FC236}">
                <a16:creationId xmlns:a16="http://schemas.microsoft.com/office/drawing/2014/main" id="{60E02F21-98FC-4E8B-AAFA-2037D2A8EB6F}"/>
              </a:ext>
            </a:extLst>
          </p:cNvPr>
          <p:cNvSpPr>
            <a:spLocks noGrp="1"/>
          </p:cNvSpPr>
          <p:nvPr>
            <p:ph type="body" sz="quarter" idx="136" hasCustomPrompt="1"/>
          </p:nvPr>
        </p:nvSpPr>
        <p:spPr>
          <a:xfrm>
            <a:off x="8330060" y="2035005"/>
            <a:ext cx="602792" cy="168474"/>
          </a:xfrm>
        </p:spPr>
        <p:txBody>
          <a:bodyPr>
            <a:noAutofit/>
          </a:bodyPr>
          <a:lstStyle>
            <a:lvl1pPr marL="0" indent="0" algn="l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25" name="Text Placeholder 179">
            <a:extLst>
              <a:ext uri="{FF2B5EF4-FFF2-40B4-BE49-F238E27FC236}">
                <a16:creationId xmlns:a16="http://schemas.microsoft.com/office/drawing/2014/main" id="{D1D3797E-E147-4757-9EAC-C7E8D8D95683}"/>
              </a:ext>
            </a:extLst>
          </p:cNvPr>
          <p:cNvSpPr>
            <a:spLocks noGrp="1"/>
          </p:cNvSpPr>
          <p:nvPr>
            <p:ph type="body" sz="quarter" idx="137" hasCustomPrompt="1"/>
          </p:nvPr>
        </p:nvSpPr>
        <p:spPr>
          <a:xfrm>
            <a:off x="8330060" y="2120298"/>
            <a:ext cx="602792" cy="168474"/>
          </a:xfrm>
        </p:spPr>
        <p:txBody>
          <a:bodyPr>
            <a:noAutofit/>
          </a:bodyPr>
          <a:lstStyle>
            <a:lvl1pPr marL="0" indent="0" algn="l">
              <a:buNone/>
              <a:defRPr sz="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26" name="Text Placeholder 179">
            <a:extLst>
              <a:ext uri="{FF2B5EF4-FFF2-40B4-BE49-F238E27FC236}">
                <a16:creationId xmlns:a16="http://schemas.microsoft.com/office/drawing/2014/main" id="{39158938-19B2-4A5E-87BA-7C17AEEAD196}"/>
              </a:ext>
            </a:extLst>
          </p:cNvPr>
          <p:cNvSpPr>
            <a:spLocks noGrp="1"/>
          </p:cNvSpPr>
          <p:nvPr>
            <p:ph type="body" sz="quarter" idx="138" hasCustomPrompt="1"/>
          </p:nvPr>
        </p:nvSpPr>
        <p:spPr>
          <a:xfrm>
            <a:off x="4672970" y="3002814"/>
            <a:ext cx="936000" cy="168474"/>
          </a:xfrm>
        </p:spPr>
        <p:txBody>
          <a:bodyPr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27" name="Text Placeholder 179">
            <a:extLst>
              <a:ext uri="{FF2B5EF4-FFF2-40B4-BE49-F238E27FC236}">
                <a16:creationId xmlns:a16="http://schemas.microsoft.com/office/drawing/2014/main" id="{F70C2C52-0BD0-47A5-8F9C-7BC85BBAE754}"/>
              </a:ext>
            </a:extLst>
          </p:cNvPr>
          <p:cNvSpPr>
            <a:spLocks noGrp="1"/>
          </p:cNvSpPr>
          <p:nvPr>
            <p:ph type="body" sz="quarter" idx="139" hasCustomPrompt="1"/>
          </p:nvPr>
        </p:nvSpPr>
        <p:spPr>
          <a:xfrm>
            <a:off x="4672970" y="3148097"/>
            <a:ext cx="936000" cy="168474"/>
          </a:xfrm>
        </p:spPr>
        <p:txBody>
          <a:bodyPr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28" name="Text Placeholder 179">
            <a:extLst>
              <a:ext uri="{FF2B5EF4-FFF2-40B4-BE49-F238E27FC236}">
                <a16:creationId xmlns:a16="http://schemas.microsoft.com/office/drawing/2014/main" id="{6BA0B195-5D94-40D3-9E11-C90BFBE87E6B}"/>
              </a:ext>
            </a:extLst>
          </p:cNvPr>
          <p:cNvSpPr>
            <a:spLocks noGrp="1"/>
          </p:cNvSpPr>
          <p:nvPr>
            <p:ph type="body" sz="quarter" idx="140" hasCustomPrompt="1"/>
          </p:nvPr>
        </p:nvSpPr>
        <p:spPr>
          <a:xfrm>
            <a:off x="5706228" y="3002814"/>
            <a:ext cx="936000" cy="168474"/>
          </a:xfrm>
        </p:spPr>
        <p:txBody>
          <a:bodyPr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29" name="Text Placeholder 179">
            <a:extLst>
              <a:ext uri="{FF2B5EF4-FFF2-40B4-BE49-F238E27FC236}">
                <a16:creationId xmlns:a16="http://schemas.microsoft.com/office/drawing/2014/main" id="{A7E014C0-7CC1-4B0B-9E76-58CBFC5FB70D}"/>
              </a:ext>
            </a:extLst>
          </p:cNvPr>
          <p:cNvSpPr>
            <a:spLocks noGrp="1"/>
          </p:cNvSpPr>
          <p:nvPr>
            <p:ph type="body" sz="quarter" idx="141" hasCustomPrompt="1"/>
          </p:nvPr>
        </p:nvSpPr>
        <p:spPr>
          <a:xfrm>
            <a:off x="5706230" y="3148097"/>
            <a:ext cx="936000" cy="168474"/>
          </a:xfrm>
        </p:spPr>
        <p:txBody>
          <a:bodyPr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30" name="Text Placeholder 179">
            <a:extLst>
              <a:ext uri="{FF2B5EF4-FFF2-40B4-BE49-F238E27FC236}">
                <a16:creationId xmlns:a16="http://schemas.microsoft.com/office/drawing/2014/main" id="{B8728203-249C-42A7-BB35-33C58D836968}"/>
              </a:ext>
            </a:extLst>
          </p:cNvPr>
          <p:cNvSpPr>
            <a:spLocks noGrp="1"/>
          </p:cNvSpPr>
          <p:nvPr>
            <p:ph type="body" sz="quarter" idx="142" hasCustomPrompt="1"/>
          </p:nvPr>
        </p:nvSpPr>
        <p:spPr>
          <a:xfrm>
            <a:off x="6844205" y="3000145"/>
            <a:ext cx="936000" cy="168474"/>
          </a:xfrm>
        </p:spPr>
        <p:txBody>
          <a:bodyPr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31" name="Text Placeholder 179">
            <a:extLst>
              <a:ext uri="{FF2B5EF4-FFF2-40B4-BE49-F238E27FC236}">
                <a16:creationId xmlns:a16="http://schemas.microsoft.com/office/drawing/2014/main" id="{0D7D1A9D-2F9C-4A70-8D1F-027BE2E2B7D7}"/>
              </a:ext>
            </a:extLst>
          </p:cNvPr>
          <p:cNvSpPr>
            <a:spLocks noGrp="1"/>
          </p:cNvSpPr>
          <p:nvPr>
            <p:ph type="body" sz="quarter" idx="143" hasCustomPrompt="1"/>
          </p:nvPr>
        </p:nvSpPr>
        <p:spPr>
          <a:xfrm>
            <a:off x="6844205" y="3145428"/>
            <a:ext cx="936000" cy="168474"/>
          </a:xfrm>
        </p:spPr>
        <p:txBody>
          <a:bodyPr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32" name="Text Placeholder 179">
            <a:extLst>
              <a:ext uri="{FF2B5EF4-FFF2-40B4-BE49-F238E27FC236}">
                <a16:creationId xmlns:a16="http://schemas.microsoft.com/office/drawing/2014/main" id="{741AEC2A-1D81-4607-8D5D-C1645BB6C467}"/>
              </a:ext>
            </a:extLst>
          </p:cNvPr>
          <p:cNvSpPr>
            <a:spLocks noGrp="1"/>
          </p:cNvSpPr>
          <p:nvPr>
            <p:ph type="body" sz="quarter" idx="144" hasCustomPrompt="1"/>
          </p:nvPr>
        </p:nvSpPr>
        <p:spPr>
          <a:xfrm>
            <a:off x="7877463" y="3000145"/>
            <a:ext cx="936000" cy="168474"/>
          </a:xfrm>
        </p:spPr>
        <p:txBody>
          <a:bodyPr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33" name="Text Placeholder 179">
            <a:extLst>
              <a:ext uri="{FF2B5EF4-FFF2-40B4-BE49-F238E27FC236}">
                <a16:creationId xmlns:a16="http://schemas.microsoft.com/office/drawing/2014/main" id="{EEFB629C-01A5-4366-B701-6C2A7FEE1A28}"/>
              </a:ext>
            </a:extLst>
          </p:cNvPr>
          <p:cNvSpPr>
            <a:spLocks noGrp="1"/>
          </p:cNvSpPr>
          <p:nvPr>
            <p:ph type="body" sz="quarter" idx="145" hasCustomPrompt="1"/>
          </p:nvPr>
        </p:nvSpPr>
        <p:spPr>
          <a:xfrm>
            <a:off x="7877465" y="3145428"/>
            <a:ext cx="936000" cy="168474"/>
          </a:xfrm>
        </p:spPr>
        <p:txBody>
          <a:bodyPr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34" name="Text Placeholder 179">
            <a:extLst>
              <a:ext uri="{FF2B5EF4-FFF2-40B4-BE49-F238E27FC236}">
                <a16:creationId xmlns:a16="http://schemas.microsoft.com/office/drawing/2014/main" id="{9B59B216-1D0B-44D6-9608-8B71BF5865FC}"/>
              </a:ext>
            </a:extLst>
          </p:cNvPr>
          <p:cNvSpPr>
            <a:spLocks noGrp="1"/>
          </p:cNvSpPr>
          <p:nvPr>
            <p:ph type="body" sz="quarter" idx="146" hasCustomPrompt="1"/>
          </p:nvPr>
        </p:nvSpPr>
        <p:spPr>
          <a:xfrm>
            <a:off x="5098516" y="4321033"/>
            <a:ext cx="1058720" cy="168474"/>
          </a:xfrm>
        </p:spPr>
        <p:txBody>
          <a:bodyPr>
            <a:noAutofit/>
          </a:bodyPr>
          <a:lstStyle>
            <a:lvl1pPr marL="0" indent="0" algn="ctr">
              <a:buNone/>
              <a:defRPr sz="127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35" name="Text Placeholder 179">
            <a:extLst>
              <a:ext uri="{FF2B5EF4-FFF2-40B4-BE49-F238E27FC236}">
                <a16:creationId xmlns:a16="http://schemas.microsoft.com/office/drawing/2014/main" id="{F8690D28-2F48-4A24-937B-5BD4DEFAC7F9}"/>
              </a:ext>
            </a:extLst>
          </p:cNvPr>
          <p:cNvSpPr>
            <a:spLocks noGrp="1"/>
          </p:cNvSpPr>
          <p:nvPr>
            <p:ph type="body" sz="quarter" idx="147" hasCustomPrompt="1"/>
          </p:nvPr>
        </p:nvSpPr>
        <p:spPr>
          <a:xfrm>
            <a:off x="5098516" y="4476044"/>
            <a:ext cx="1058720" cy="168474"/>
          </a:xfrm>
        </p:spPr>
        <p:txBody>
          <a:bodyPr>
            <a:noAutofit/>
          </a:bodyPr>
          <a:lstStyle>
            <a:lvl1pPr marL="0" indent="0" algn="ctr">
              <a:buNone/>
              <a:defRPr sz="127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36" name="Text Placeholder 179">
            <a:extLst>
              <a:ext uri="{FF2B5EF4-FFF2-40B4-BE49-F238E27FC236}">
                <a16:creationId xmlns:a16="http://schemas.microsoft.com/office/drawing/2014/main" id="{23401D2B-114D-4A76-A4CF-1AA14BFA96B2}"/>
              </a:ext>
            </a:extLst>
          </p:cNvPr>
          <p:cNvSpPr>
            <a:spLocks noGrp="1"/>
          </p:cNvSpPr>
          <p:nvPr>
            <p:ph type="body" sz="quarter" idx="148" hasCustomPrompt="1"/>
          </p:nvPr>
        </p:nvSpPr>
        <p:spPr>
          <a:xfrm>
            <a:off x="7320205" y="4318997"/>
            <a:ext cx="1058720" cy="168474"/>
          </a:xfrm>
        </p:spPr>
        <p:txBody>
          <a:bodyPr>
            <a:noAutofit/>
          </a:bodyPr>
          <a:lstStyle>
            <a:lvl1pPr marL="0" indent="0" algn="ctr">
              <a:buNone/>
              <a:defRPr sz="127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37" name="Text Placeholder 179">
            <a:extLst>
              <a:ext uri="{FF2B5EF4-FFF2-40B4-BE49-F238E27FC236}">
                <a16:creationId xmlns:a16="http://schemas.microsoft.com/office/drawing/2014/main" id="{BD950153-A1C8-485C-937C-B274FC75067C}"/>
              </a:ext>
            </a:extLst>
          </p:cNvPr>
          <p:cNvSpPr>
            <a:spLocks noGrp="1"/>
          </p:cNvSpPr>
          <p:nvPr>
            <p:ph type="body" sz="quarter" idx="149" hasCustomPrompt="1"/>
          </p:nvPr>
        </p:nvSpPr>
        <p:spPr>
          <a:xfrm>
            <a:off x="7320205" y="4474008"/>
            <a:ext cx="1058720" cy="168474"/>
          </a:xfrm>
        </p:spPr>
        <p:txBody>
          <a:bodyPr>
            <a:noAutofit/>
          </a:bodyPr>
          <a:lstStyle>
            <a:lvl1pPr marL="0" indent="0" algn="ctr">
              <a:buNone/>
              <a:defRPr sz="127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Last Name</a:t>
            </a:r>
          </a:p>
        </p:txBody>
      </p:sp>
      <p:sp>
        <p:nvSpPr>
          <p:cNvPr id="238" name="Text Placeholder 179">
            <a:extLst>
              <a:ext uri="{FF2B5EF4-FFF2-40B4-BE49-F238E27FC236}">
                <a16:creationId xmlns:a16="http://schemas.microsoft.com/office/drawing/2014/main" id="{AF60A85A-AE0E-4B8C-837E-0C598D9B4FD8}"/>
              </a:ext>
            </a:extLst>
          </p:cNvPr>
          <p:cNvSpPr>
            <a:spLocks noGrp="1"/>
          </p:cNvSpPr>
          <p:nvPr>
            <p:ph type="body" sz="quarter" idx="150" hasCustomPrompt="1"/>
          </p:nvPr>
        </p:nvSpPr>
        <p:spPr>
          <a:xfrm>
            <a:off x="6227326" y="5912164"/>
            <a:ext cx="1058720" cy="274138"/>
          </a:xfrm>
        </p:spPr>
        <p:txBody>
          <a:bodyPr>
            <a:noAutofit/>
          </a:bodyPr>
          <a:lstStyle>
            <a:lvl1pPr marL="0" indent="0" algn="ctr">
              <a:buNone/>
              <a:defRPr sz="145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sp>
        <p:nvSpPr>
          <p:cNvPr id="240" name="Text Placeholder 179">
            <a:extLst>
              <a:ext uri="{FF2B5EF4-FFF2-40B4-BE49-F238E27FC236}">
                <a16:creationId xmlns:a16="http://schemas.microsoft.com/office/drawing/2014/main" id="{EDB59F7A-7DDB-4D2C-8E0C-B330C41660E0}"/>
              </a:ext>
            </a:extLst>
          </p:cNvPr>
          <p:cNvSpPr>
            <a:spLocks noGrp="1"/>
          </p:cNvSpPr>
          <p:nvPr>
            <p:ph type="body" sz="quarter" idx="152" hasCustomPrompt="1"/>
          </p:nvPr>
        </p:nvSpPr>
        <p:spPr>
          <a:xfrm>
            <a:off x="3868516" y="6126295"/>
            <a:ext cx="1406969" cy="401237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Name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259D7857-BEE9-4447-8EE6-BBA75974A17F}"/>
              </a:ext>
            </a:extLst>
          </p:cNvPr>
          <p:cNvCxnSpPr/>
          <p:nvPr userDrawn="1"/>
        </p:nvCxnSpPr>
        <p:spPr>
          <a:xfrm>
            <a:off x="2862000" y="928040"/>
            <a:ext cx="3420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Picture Placeholder 249">
            <a:extLst>
              <a:ext uri="{FF2B5EF4-FFF2-40B4-BE49-F238E27FC236}">
                <a16:creationId xmlns:a16="http://schemas.microsoft.com/office/drawing/2014/main" id="{B94F350F-FC91-44EE-AEC7-3874E2E54297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1425641" y="1453541"/>
            <a:ext cx="363652" cy="396000"/>
          </a:xfrm>
          <a:custGeom>
            <a:avLst/>
            <a:gdLst>
              <a:gd name="connsiteX0" fmla="*/ 198000 w 363652"/>
              <a:gd name="connsiteY0" fmla="*/ 0 h 396000"/>
              <a:gd name="connsiteX1" fmla="*/ 338007 w 363652"/>
              <a:gd name="connsiteY1" fmla="*/ 57993 h 396000"/>
              <a:gd name="connsiteX2" fmla="*/ 363652 w 363652"/>
              <a:gd name="connsiteY2" fmla="*/ 96029 h 396000"/>
              <a:gd name="connsiteX3" fmla="*/ 361035 w 363652"/>
              <a:gd name="connsiteY3" fmla="*/ 99910 h 396000"/>
              <a:gd name="connsiteX4" fmla="*/ 341232 w 363652"/>
              <a:gd name="connsiteY4" fmla="*/ 198000 h 396000"/>
              <a:gd name="connsiteX5" fmla="*/ 361035 w 363652"/>
              <a:gd name="connsiteY5" fmla="*/ 296090 h 396000"/>
              <a:gd name="connsiteX6" fmla="*/ 363652 w 363652"/>
              <a:gd name="connsiteY6" fmla="*/ 299971 h 396000"/>
              <a:gd name="connsiteX7" fmla="*/ 338007 w 363652"/>
              <a:gd name="connsiteY7" fmla="*/ 338007 h 396000"/>
              <a:gd name="connsiteX8" fmla="*/ 198000 w 363652"/>
              <a:gd name="connsiteY8" fmla="*/ 396000 h 396000"/>
              <a:gd name="connsiteX9" fmla="*/ 0 w 363652"/>
              <a:gd name="connsiteY9" fmla="*/ 198000 h 396000"/>
              <a:gd name="connsiteX10" fmla="*/ 198000 w 363652"/>
              <a:gd name="connsiteY10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3652" h="396000">
                <a:moveTo>
                  <a:pt x="198000" y="0"/>
                </a:moveTo>
                <a:cubicBezTo>
                  <a:pt x="252676" y="0"/>
                  <a:pt x="302176" y="22162"/>
                  <a:pt x="338007" y="57993"/>
                </a:cubicBezTo>
                <a:lnTo>
                  <a:pt x="363652" y="96029"/>
                </a:lnTo>
                <a:lnTo>
                  <a:pt x="361035" y="99910"/>
                </a:lnTo>
                <a:cubicBezTo>
                  <a:pt x="348284" y="130059"/>
                  <a:pt x="341232" y="163206"/>
                  <a:pt x="341232" y="198000"/>
                </a:cubicBezTo>
                <a:cubicBezTo>
                  <a:pt x="341232" y="232794"/>
                  <a:pt x="348284" y="265941"/>
                  <a:pt x="361035" y="296090"/>
                </a:cubicBezTo>
                <a:lnTo>
                  <a:pt x="363652" y="299971"/>
                </a:lnTo>
                <a:lnTo>
                  <a:pt x="338007" y="338007"/>
                </a:lnTo>
                <a:cubicBezTo>
                  <a:pt x="302176" y="373838"/>
                  <a:pt x="252676" y="396000"/>
                  <a:pt x="198000" y="396000"/>
                </a:cubicBezTo>
                <a:cubicBezTo>
                  <a:pt x="88648" y="396000"/>
                  <a:pt x="0" y="307352"/>
                  <a:pt x="0" y="198000"/>
                </a:cubicBezTo>
                <a:cubicBezTo>
                  <a:pt x="0" y="88648"/>
                  <a:pt x="88648" y="0"/>
                  <a:pt x="198000" y="0"/>
                </a:cubicBezTo>
                <a:close/>
              </a:path>
            </a:pathLst>
          </a:custGeom>
          <a:solidFill>
            <a:schemeClr val="tx2"/>
          </a:solidFill>
          <a:ln w="12700">
            <a:noFill/>
          </a:ln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252" name="Picture Placeholder 251">
            <a:extLst>
              <a:ext uri="{FF2B5EF4-FFF2-40B4-BE49-F238E27FC236}">
                <a16:creationId xmlns:a16="http://schemas.microsoft.com/office/drawing/2014/main" id="{206E7919-9F43-4F57-8C1F-C21C79CB8625}"/>
              </a:ext>
            </a:extLst>
          </p:cNvPr>
          <p:cNvSpPr>
            <a:spLocks noGrp="1"/>
          </p:cNvSpPr>
          <p:nvPr>
            <p:ph type="pic" sz="quarter" idx="154" hasCustomPrompt="1"/>
          </p:nvPr>
        </p:nvSpPr>
        <p:spPr>
          <a:xfrm>
            <a:off x="381203" y="1453541"/>
            <a:ext cx="363652" cy="396000"/>
          </a:xfrm>
          <a:custGeom>
            <a:avLst/>
            <a:gdLst>
              <a:gd name="connsiteX0" fmla="*/ 198000 w 363652"/>
              <a:gd name="connsiteY0" fmla="*/ 0 h 396000"/>
              <a:gd name="connsiteX1" fmla="*/ 338007 w 363652"/>
              <a:gd name="connsiteY1" fmla="*/ 57993 h 396000"/>
              <a:gd name="connsiteX2" fmla="*/ 363652 w 363652"/>
              <a:gd name="connsiteY2" fmla="*/ 96029 h 396000"/>
              <a:gd name="connsiteX3" fmla="*/ 361035 w 363652"/>
              <a:gd name="connsiteY3" fmla="*/ 99910 h 396000"/>
              <a:gd name="connsiteX4" fmla="*/ 341232 w 363652"/>
              <a:gd name="connsiteY4" fmla="*/ 198000 h 396000"/>
              <a:gd name="connsiteX5" fmla="*/ 361035 w 363652"/>
              <a:gd name="connsiteY5" fmla="*/ 296090 h 396000"/>
              <a:gd name="connsiteX6" fmla="*/ 363652 w 363652"/>
              <a:gd name="connsiteY6" fmla="*/ 299971 h 396000"/>
              <a:gd name="connsiteX7" fmla="*/ 338007 w 363652"/>
              <a:gd name="connsiteY7" fmla="*/ 338007 h 396000"/>
              <a:gd name="connsiteX8" fmla="*/ 198000 w 363652"/>
              <a:gd name="connsiteY8" fmla="*/ 396000 h 396000"/>
              <a:gd name="connsiteX9" fmla="*/ 0 w 363652"/>
              <a:gd name="connsiteY9" fmla="*/ 198000 h 396000"/>
              <a:gd name="connsiteX10" fmla="*/ 198000 w 363652"/>
              <a:gd name="connsiteY10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3652" h="396000">
                <a:moveTo>
                  <a:pt x="198000" y="0"/>
                </a:moveTo>
                <a:cubicBezTo>
                  <a:pt x="252676" y="0"/>
                  <a:pt x="302176" y="22162"/>
                  <a:pt x="338007" y="57993"/>
                </a:cubicBezTo>
                <a:lnTo>
                  <a:pt x="363652" y="96029"/>
                </a:lnTo>
                <a:lnTo>
                  <a:pt x="361035" y="99910"/>
                </a:lnTo>
                <a:cubicBezTo>
                  <a:pt x="348284" y="130059"/>
                  <a:pt x="341232" y="163206"/>
                  <a:pt x="341232" y="198000"/>
                </a:cubicBezTo>
                <a:cubicBezTo>
                  <a:pt x="341232" y="232794"/>
                  <a:pt x="348284" y="265941"/>
                  <a:pt x="361035" y="296090"/>
                </a:cubicBezTo>
                <a:lnTo>
                  <a:pt x="363652" y="299971"/>
                </a:lnTo>
                <a:lnTo>
                  <a:pt x="338007" y="338007"/>
                </a:lnTo>
                <a:cubicBezTo>
                  <a:pt x="302176" y="373838"/>
                  <a:pt x="252676" y="396000"/>
                  <a:pt x="198000" y="396000"/>
                </a:cubicBezTo>
                <a:cubicBezTo>
                  <a:pt x="88648" y="396000"/>
                  <a:pt x="0" y="307352"/>
                  <a:pt x="0" y="198000"/>
                </a:cubicBezTo>
                <a:cubicBezTo>
                  <a:pt x="0" y="88648"/>
                  <a:pt x="88648" y="0"/>
                  <a:pt x="198000" y="0"/>
                </a:cubicBezTo>
                <a:close/>
              </a:path>
            </a:pathLst>
          </a:custGeom>
          <a:solidFill>
            <a:schemeClr val="tx2"/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253" name="Picture Placeholder 252">
            <a:extLst>
              <a:ext uri="{FF2B5EF4-FFF2-40B4-BE49-F238E27FC236}">
                <a16:creationId xmlns:a16="http://schemas.microsoft.com/office/drawing/2014/main" id="{9FFB3C6F-99FD-4EFA-8F18-2A1D99E1AB51}"/>
              </a:ext>
            </a:extLst>
          </p:cNvPr>
          <p:cNvSpPr>
            <a:spLocks noGrp="1"/>
          </p:cNvSpPr>
          <p:nvPr>
            <p:ph type="pic" sz="quarter" idx="155" hasCustomPrompt="1"/>
          </p:nvPr>
        </p:nvSpPr>
        <p:spPr>
          <a:xfrm>
            <a:off x="2557328" y="1453541"/>
            <a:ext cx="363652" cy="396000"/>
          </a:xfrm>
          <a:custGeom>
            <a:avLst/>
            <a:gdLst>
              <a:gd name="connsiteX0" fmla="*/ 198000 w 363652"/>
              <a:gd name="connsiteY0" fmla="*/ 0 h 396000"/>
              <a:gd name="connsiteX1" fmla="*/ 338007 w 363652"/>
              <a:gd name="connsiteY1" fmla="*/ 57993 h 396000"/>
              <a:gd name="connsiteX2" fmla="*/ 363652 w 363652"/>
              <a:gd name="connsiteY2" fmla="*/ 96029 h 396000"/>
              <a:gd name="connsiteX3" fmla="*/ 361035 w 363652"/>
              <a:gd name="connsiteY3" fmla="*/ 99910 h 396000"/>
              <a:gd name="connsiteX4" fmla="*/ 341232 w 363652"/>
              <a:gd name="connsiteY4" fmla="*/ 198000 h 396000"/>
              <a:gd name="connsiteX5" fmla="*/ 361035 w 363652"/>
              <a:gd name="connsiteY5" fmla="*/ 296090 h 396000"/>
              <a:gd name="connsiteX6" fmla="*/ 363652 w 363652"/>
              <a:gd name="connsiteY6" fmla="*/ 299971 h 396000"/>
              <a:gd name="connsiteX7" fmla="*/ 338007 w 363652"/>
              <a:gd name="connsiteY7" fmla="*/ 338007 h 396000"/>
              <a:gd name="connsiteX8" fmla="*/ 198000 w 363652"/>
              <a:gd name="connsiteY8" fmla="*/ 396000 h 396000"/>
              <a:gd name="connsiteX9" fmla="*/ 0 w 363652"/>
              <a:gd name="connsiteY9" fmla="*/ 198000 h 396000"/>
              <a:gd name="connsiteX10" fmla="*/ 198000 w 363652"/>
              <a:gd name="connsiteY10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3652" h="396000">
                <a:moveTo>
                  <a:pt x="198000" y="0"/>
                </a:moveTo>
                <a:cubicBezTo>
                  <a:pt x="252676" y="0"/>
                  <a:pt x="302176" y="22162"/>
                  <a:pt x="338007" y="57993"/>
                </a:cubicBezTo>
                <a:lnTo>
                  <a:pt x="363652" y="96029"/>
                </a:lnTo>
                <a:lnTo>
                  <a:pt x="361035" y="99910"/>
                </a:lnTo>
                <a:cubicBezTo>
                  <a:pt x="348284" y="130059"/>
                  <a:pt x="341232" y="163206"/>
                  <a:pt x="341232" y="198000"/>
                </a:cubicBezTo>
                <a:cubicBezTo>
                  <a:pt x="341232" y="232794"/>
                  <a:pt x="348284" y="265941"/>
                  <a:pt x="361035" y="296090"/>
                </a:cubicBezTo>
                <a:lnTo>
                  <a:pt x="363652" y="299971"/>
                </a:lnTo>
                <a:lnTo>
                  <a:pt x="338007" y="338007"/>
                </a:lnTo>
                <a:cubicBezTo>
                  <a:pt x="302176" y="373838"/>
                  <a:pt x="252676" y="396000"/>
                  <a:pt x="198000" y="396000"/>
                </a:cubicBezTo>
                <a:cubicBezTo>
                  <a:pt x="88648" y="396000"/>
                  <a:pt x="0" y="307352"/>
                  <a:pt x="0" y="198000"/>
                </a:cubicBezTo>
                <a:cubicBezTo>
                  <a:pt x="0" y="88648"/>
                  <a:pt x="88648" y="0"/>
                  <a:pt x="198000" y="0"/>
                </a:cubicBezTo>
                <a:close/>
              </a:path>
            </a:pathLst>
          </a:custGeom>
          <a:solidFill>
            <a:schemeClr val="tx2"/>
          </a:solidFill>
          <a:ln w="12700">
            <a:noFill/>
          </a:ln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254" name="Picture Placeholder 253">
            <a:extLst>
              <a:ext uri="{FF2B5EF4-FFF2-40B4-BE49-F238E27FC236}">
                <a16:creationId xmlns:a16="http://schemas.microsoft.com/office/drawing/2014/main" id="{65C3C581-D17B-4A1E-946C-F7CC666AD41F}"/>
              </a:ext>
            </a:extLst>
          </p:cNvPr>
          <p:cNvSpPr>
            <a:spLocks noGrp="1"/>
          </p:cNvSpPr>
          <p:nvPr>
            <p:ph type="pic" sz="quarter" idx="156" hasCustomPrompt="1"/>
          </p:nvPr>
        </p:nvSpPr>
        <p:spPr>
          <a:xfrm>
            <a:off x="3594612" y="1453541"/>
            <a:ext cx="363652" cy="396000"/>
          </a:xfrm>
          <a:custGeom>
            <a:avLst/>
            <a:gdLst>
              <a:gd name="connsiteX0" fmla="*/ 198000 w 363652"/>
              <a:gd name="connsiteY0" fmla="*/ 0 h 396000"/>
              <a:gd name="connsiteX1" fmla="*/ 338007 w 363652"/>
              <a:gd name="connsiteY1" fmla="*/ 57993 h 396000"/>
              <a:gd name="connsiteX2" fmla="*/ 363652 w 363652"/>
              <a:gd name="connsiteY2" fmla="*/ 96029 h 396000"/>
              <a:gd name="connsiteX3" fmla="*/ 361035 w 363652"/>
              <a:gd name="connsiteY3" fmla="*/ 99910 h 396000"/>
              <a:gd name="connsiteX4" fmla="*/ 341232 w 363652"/>
              <a:gd name="connsiteY4" fmla="*/ 198000 h 396000"/>
              <a:gd name="connsiteX5" fmla="*/ 361035 w 363652"/>
              <a:gd name="connsiteY5" fmla="*/ 296090 h 396000"/>
              <a:gd name="connsiteX6" fmla="*/ 363652 w 363652"/>
              <a:gd name="connsiteY6" fmla="*/ 299971 h 396000"/>
              <a:gd name="connsiteX7" fmla="*/ 338007 w 363652"/>
              <a:gd name="connsiteY7" fmla="*/ 338007 h 396000"/>
              <a:gd name="connsiteX8" fmla="*/ 198000 w 363652"/>
              <a:gd name="connsiteY8" fmla="*/ 396000 h 396000"/>
              <a:gd name="connsiteX9" fmla="*/ 0 w 363652"/>
              <a:gd name="connsiteY9" fmla="*/ 198000 h 396000"/>
              <a:gd name="connsiteX10" fmla="*/ 198000 w 363652"/>
              <a:gd name="connsiteY10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3652" h="396000">
                <a:moveTo>
                  <a:pt x="198000" y="0"/>
                </a:moveTo>
                <a:cubicBezTo>
                  <a:pt x="252676" y="0"/>
                  <a:pt x="302176" y="22162"/>
                  <a:pt x="338007" y="57993"/>
                </a:cubicBezTo>
                <a:lnTo>
                  <a:pt x="363652" y="96029"/>
                </a:lnTo>
                <a:lnTo>
                  <a:pt x="361035" y="99910"/>
                </a:lnTo>
                <a:cubicBezTo>
                  <a:pt x="348284" y="130059"/>
                  <a:pt x="341232" y="163206"/>
                  <a:pt x="341232" y="198000"/>
                </a:cubicBezTo>
                <a:cubicBezTo>
                  <a:pt x="341232" y="232794"/>
                  <a:pt x="348284" y="265941"/>
                  <a:pt x="361035" y="296090"/>
                </a:cubicBezTo>
                <a:lnTo>
                  <a:pt x="363652" y="299971"/>
                </a:lnTo>
                <a:lnTo>
                  <a:pt x="338007" y="338007"/>
                </a:lnTo>
                <a:cubicBezTo>
                  <a:pt x="302176" y="373838"/>
                  <a:pt x="252676" y="396000"/>
                  <a:pt x="198000" y="396000"/>
                </a:cubicBezTo>
                <a:cubicBezTo>
                  <a:pt x="88648" y="396000"/>
                  <a:pt x="0" y="307352"/>
                  <a:pt x="0" y="198000"/>
                </a:cubicBezTo>
                <a:cubicBezTo>
                  <a:pt x="0" y="88648"/>
                  <a:pt x="88648" y="0"/>
                  <a:pt x="198000" y="0"/>
                </a:cubicBezTo>
                <a:close/>
              </a:path>
            </a:pathLst>
          </a:custGeom>
          <a:solidFill>
            <a:schemeClr val="tx2"/>
          </a:solidFill>
          <a:ln w="12700">
            <a:noFill/>
          </a:ln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255" name="Picture Placeholder 254">
            <a:extLst>
              <a:ext uri="{FF2B5EF4-FFF2-40B4-BE49-F238E27FC236}">
                <a16:creationId xmlns:a16="http://schemas.microsoft.com/office/drawing/2014/main" id="{12124D9A-40E6-4B34-8DB4-93954FDCE4A2}"/>
              </a:ext>
            </a:extLst>
          </p:cNvPr>
          <p:cNvSpPr>
            <a:spLocks noGrp="1"/>
          </p:cNvSpPr>
          <p:nvPr>
            <p:ph type="pic" sz="quarter" idx="157" hasCustomPrompt="1"/>
          </p:nvPr>
        </p:nvSpPr>
        <p:spPr>
          <a:xfrm>
            <a:off x="5773768" y="1453541"/>
            <a:ext cx="363652" cy="396000"/>
          </a:xfrm>
          <a:custGeom>
            <a:avLst/>
            <a:gdLst>
              <a:gd name="connsiteX0" fmla="*/ 198000 w 363652"/>
              <a:gd name="connsiteY0" fmla="*/ 0 h 396000"/>
              <a:gd name="connsiteX1" fmla="*/ 338007 w 363652"/>
              <a:gd name="connsiteY1" fmla="*/ 57993 h 396000"/>
              <a:gd name="connsiteX2" fmla="*/ 363652 w 363652"/>
              <a:gd name="connsiteY2" fmla="*/ 96029 h 396000"/>
              <a:gd name="connsiteX3" fmla="*/ 361035 w 363652"/>
              <a:gd name="connsiteY3" fmla="*/ 99910 h 396000"/>
              <a:gd name="connsiteX4" fmla="*/ 341232 w 363652"/>
              <a:gd name="connsiteY4" fmla="*/ 198000 h 396000"/>
              <a:gd name="connsiteX5" fmla="*/ 361035 w 363652"/>
              <a:gd name="connsiteY5" fmla="*/ 296090 h 396000"/>
              <a:gd name="connsiteX6" fmla="*/ 363652 w 363652"/>
              <a:gd name="connsiteY6" fmla="*/ 299971 h 396000"/>
              <a:gd name="connsiteX7" fmla="*/ 338007 w 363652"/>
              <a:gd name="connsiteY7" fmla="*/ 338007 h 396000"/>
              <a:gd name="connsiteX8" fmla="*/ 198000 w 363652"/>
              <a:gd name="connsiteY8" fmla="*/ 396000 h 396000"/>
              <a:gd name="connsiteX9" fmla="*/ 0 w 363652"/>
              <a:gd name="connsiteY9" fmla="*/ 198000 h 396000"/>
              <a:gd name="connsiteX10" fmla="*/ 198000 w 363652"/>
              <a:gd name="connsiteY10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3652" h="396000">
                <a:moveTo>
                  <a:pt x="198000" y="0"/>
                </a:moveTo>
                <a:cubicBezTo>
                  <a:pt x="252676" y="0"/>
                  <a:pt x="302176" y="22162"/>
                  <a:pt x="338007" y="57993"/>
                </a:cubicBezTo>
                <a:lnTo>
                  <a:pt x="363652" y="96029"/>
                </a:lnTo>
                <a:lnTo>
                  <a:pt x="361035" y="99910"/>
                </a:lnTo>
                <a:cubicBezTo>
                  <a:pt x="348284" y="130059"/>
                  <a:pt x="341232" y="163206"/>
                  <a:pt x="341232" y="198000"/>
                </a:cubicBezTo>
                <a:cubicBezTo>
                  <a:pt x="341232" y="232794"/>
                  <a:pt x="348284" y="265941"/>
                  <a:pt x="361035" y="296090"/>
                </a:cubicBezTo>
                <a:lnTo>
                  <a:pt x="363652" y="299971"/>
                </a:lnTo>
                <a:lnTo>
                  <a:pt x="338007" y="338007"/>
                </a:lnTo>
                <a:cubicBezTo>
                  <a:pt x="302176" y="373838"/>
                  <a:pt x="252676" y="396000"/>
                  <a:pt x="198000" y="396000"/>
                </a:cubicBezTo>
                <a:cubicBezTo>
                  <a:pt x="88648" y="396000"/>
                  <a:pt x="0" y="307352"/>
                  <a:pt x="0" y="198000"/>
                </a:cubicBezTo>
                <a:cubicBezTo>
                  <a:pt x="0" y="88648"/>
                  <a:pt x="88648" y="0"/>
                  <a:pt x="198000" y="0"/>
                </a:cubicBezTo>
                <a:close/>
              </a:path>
            </a:pathLst>
          </a:custGeom>
          <a:solidFill>
            <a:schemeClr val="accent3"/>
          </a:solidFill>
          <a:ln w="12700">
            <a:noFill/>
          </a:ln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256" name="Picture Placeholder 255">
            <a:extLst>
              <a:ext uri="{FF2B5EF4-FFF2-40B4-BE49-F238E27FC236}">
                <a16:creationId xmlns:a16="http://schemas.microsoft.com/office/drawing/2014/main" id="{68245654-B621-4BE8-AFD3-B14B87476C14}"/>
              </a:ext>
            </a:extLst>
          </p:cNvPr>
          <p:cNvSpPr>
            <a:spLocks noGrp="1"/>
          </p:cNvSpPr>
          <p:nvPr>
            <p:ph type="pic" sz="quarter" idx="158" hasCustomPrompt="1"/>
          </p:nvPr>
        </p:nvSpPr>
        <p:spPr>
          <a:xfrm>
            <a:off x="4729330" y="1453541"/>
            <a:ext cx="363652" cy="396000"/>
          </a:xfrm>
          <a:custGeom>
            <a:avLst/>
            <a:gdLst>
              <a:gd name="connsiteX0" fmla="*/ 198000 w 363652"/>
              <a:gd name="connsiteY0" fmla="*/ 0 h 396000"/>
              <a:gd name="connsiteX1" fmla="*/ 338007 w 363652"/>
              <a:gd name="connsiteY1" fmla="*/ 57993 h 396000"/>
              <a:gd name="connsiteX2" fmla="*/ 363652 w 363652"/>
              <a:gd name="connsiteY2" fmla="*/ 96029 h 396000"/>
              <a:gd name="connsiteX3" fmla="*/ 361035 w 363652"/>
              <a:gd name="connsiteY3" fmla="*/ 99910 h 396000"/>
              <a:gd name="connsiteX4" fmla="*/ 341232 w 363652"/>
              <a:gd name="connsiteY4" fmla="*/ 198000 h 396000"/>
              <a:gd name="connsiteX5" fmla="*/ 361035 w 363652"/>
              <a:gd name="connsiteY5" fmla="*/ 296090 h 396000"/>
              <a:gd name="connsiteX6" fmla="*/ 363652 w 363652"/>
              <a:gd name="connsiteY6" fmla="*/ 299971 h 396000"/>
              <a:gd name="connsiteX7" fmla="*/ 338007 w 363652"/>
              <a:gd name="connsiteY7" fmla="*/ 338007 h 396000"/>
              <a:gd name="connsiteX8" fmla="*/ 198000 w 363652"/>
              <a:gd name="connsiteY8" fmla="*/ 396000 h 396000"/>
              <a:gd name="connsiteX9" fmla="*/ 0 w 363652"/>
              <a:gd name="connsiteY9" fmla="*/ 198000 h 396000"/>
              <a:gd name="connsiteX10" fmla="*/ 198000 w 363652"/>
              <a:gd name="connsiteY10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3652" h="396000">
                <a:moveTo>
                  <a:pt x="198000" y="0"/>
                </a:moveTo>
                <a:cubicBezTo>
                  <a:pt x="252676" y="0"/>
                  <a:pt x="302176" y="22162"/>
                  <a:pt x="338007" y="57993"/>
                </a:cubicBezTo>
                <a:lnTo>
                  <a:pt x="363652" y="96029"/>
                </a:lnTo>
                <a:lnTo>
                  <a:pt x="361035" y="99910"/>
                </a:lnTo>
                <a:cubicBezTo>
                  <a:pt x="348284" y="130059"/>
                  <a:pt x="341232" y="163206"/>
                  <a:pt x="341232" y="198000"/>
                </a:cubicBezTo>
                <a:cubicBezTo>
                  <a:pt x="341232" y="232794"/>
                  <a:pt x="348284" y="265941"/>
                  <a:pt x="361035" y="296090"/>
                </a:cubicBezTo>
                <a:lnTo>
                  <a:pt x="363652" y="299971"/>
                </a:lnTo>
                <a:lnTo>
                  <a:pt x="338007" y="338007"/>
                </a:lnTo>
                <a:cubicBezTo>
                  <a:pt x="302176" y="373838"/>
                  <a:pt x="252676" y="396000"/>
                  <a:pt x="198000" y="396000"/>
                </a:cubicBezTo>
                <a:cubicBezTo>
                  <a:pt x="88648" y="396000"/>
                  <a:pt x="0" y="307352"/>
                  <a:pt x="0" y="198000"/>
                </a:cubicBezTo>
                <a:cubicBezTo>
                  <a:pt x="0" y="88648"/>
                  <a:pt x="88648" y="0"/>
                  <a:pt x="198000" y="0"/>
                </a:cubicBezTo>
                <a:close/>
              </a:path>
            </a:pathLst>
          </a:custGeom>
          <a:solidFill>
            <a:schemeClr val="accent3"/>
          </a:solidFill>
          <a:ln w="12700">
            <a:noFill/>
          </a:ln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257" name="Picture Placeholder 256">
            <a:extLst>
              <a:ext uri="{FF2B5EF4-FFF2-40B4-BE49-F238E27FC236}">
                <a16:creationId xmlns:a16="http://schemas.microsoft.com/office/drawing/2014/main" id="{3246F3BD-3C13-47CA-8A78-73AD5742ADD6}"/>
              </a:ext>
            </a:extLst>
          </p:cNvPr>
          <p:cNvSpPr>
            <a:spLocks noGrp="1"/>
          </p:cNvSpPr>
          <p:nvPr>
            <p:ph type="pic" sz="quarter" idx="159" hasCustomPrompt="1"/>
          </p:nvPr>
        </p:nvSpPr>
        <p:spPr>
          <a:xfrm>
            <a:off x="6905455" y="1453541"/>
            <a:ext cx="363652" cy="396000"/>
          </a:xfrm>
          <a:custGeom>
            <a:avLst/>
            <a:gdLst>
              <a:gd name="connsiteX0" fmla="*/ 198000 w 363652"/>
              <a:gd name="connsiteY0" fmla="*/ 0 h 396000"/>
              <a:gd name="connsiteX1" fmla="*/ 338007 w 363652"/>
              <a:gd name="connsiteY1" fmla="*/ 57993 h 396000"/>
              <a:gd name="connsiteX2" fmla="*/ 363652 w 363652"/>
              <a:gd name="connsiteY2" fmla="*/ 96029 h 396000"/>
              <a:gd name="connsiteX3" fmla="*/ 361035 w 363652"/>
              <a:gd name="connsiteY3" fmla="*/ 99910 h 396000"/>
              <a:gd name="connsiteX4" fmla="*/ 341232 w 363652"/>
              <a:gd name="connsiteY4" fmla="*/ 198000 h 396000"/>
              <a:gd name="connsiteX5" fmla="*/ 361035 w 363652"/>
              <a:gd name="connsiteY5" fmla="*/ 296090 h 396000"/>
              <a:gd name="connsiteX6" fmla="*/ 363652 w 363652"/>
              <a:gd name="connsiteY6" fmla="*/ 299971 h 396000"/>
              <a:gd name="connsiteX7" fmla="*/ 338007 w 363652"/>
              <a:gd name="connsiteY7" fmla="*/ 338007 h 396000"/>
              <a:gd name="connsiteX8" fmla="*/ 198000 w 363652"/>
              <a:gd name="connsiteY8" fmla="*/ 396000 h 396000"/>
              <a:gd name="connsiteX9" fmla="*/ 0 w 363652"/>
              <a:gd name="connsiteY9" fmla="*/ 198000 h 396000"/>
              <a:gd name="connsiteX10" fmla="*/ 198000 w 363652"/>
              <a:gd name="connsiteY10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3652" h="396000">
                <a:moveTo>
                  <a:pt x="198000" y="0"/>
                </a:moveTo>
                <a:cubicBezTo>
                  <a:pt x="252676" y="0"/>
                  <a:pt x="302176" y="22162"/>
                  <a:pt x="338007" y="57993"/>
                </a:cubicBezTo>
                <a:lnTo>
                  <a:pt x="363652" y="96029"/>
                </a:lnTo>
                <a:lnTo>
                  <a:pt x="361035" y="99910"/>
                </a:lnTo>
                <a:cubicBezTo>
                  <a:pt x="348284" y="130059"/>
                  <a:pt x="341232" y="163206"/>
                  <a:pt x="341232" y="198000"/>
                </a:cubicBezTo>
                <a:cubicBezTo>
                  <a:pt x="341232" y="232794"/>
                  <a:pt x="348284" y="265941"/>
                  <a:pt x="361035" y="296090"/>
                </a:cubicBezTo>
                <a:lnTo>
                  <a:pt x="363652" y="299971"/>
                </a:lnTo>
                <a:lnTo>
                  <a:pt x="338007" y="338007"/>
                </a:lnTo>
                <a:cubicBezTo>
                  <a:pt x="302176" y="373838"/>
                  <a:pt x="252676" y="396000"/>
                  <a:pt x="198000" y="396000"/>
                </a:cubicBezTo>
                <a:cubicBezTo>
                  <a:pt x="88648" y="396000"/>
                  <a:pt x="0" y="307352"/>
                  <a:pt x="0" y="198000"/>
                </a:cubicBezTo>
                <a:cubicBezTo>
                  <a:pt x="0" y="88648"/>
                  <a:pt x="88648" y="0"/>
                  <a:pt x="198000" y="0"/>
                </a:cubicBezTo>
                <a:close/>
              </a:path>
            </a:pathLst>
          </a:custGeom>
          <a:solidFill>
            <a:schemeClr val="accent3"/>
          </a:solidFill>
          <a:ln w="12700">
            <a:noFill/>
          </a:ln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258" name="Picture Placeholder 257">
            <a:extLst>
              <a:ext uri="{FF2B5EF4-FFF2-40B4-BE49-F238E27FC236}">
                <a16:creationId xmlns:a16="http://schemas.microsoft.com/office/drawing/2014/main" id="{1695804D-0708-46A1-9283-5494A5EF633C}"/>
              </a:ext>
            </a:extLst>
          </p:cNvPr>
          <p:cNvSpPr>
            <a:spLocks noGrp="1"/>
          </p:cNvSpPr>
          <p:nvPr>
            <p:ph type="pic" sz="quarter" idx="160" hasCustomPrompt="1"/>
          </p:nvPr>
        </p:nvSpPr>
        <p:spPr>
          <a:xfrm>
            <a:off x="7942739" y="1453541"/>
            <a:ext cx="363652" cy="396000"/>
          </a:xfrm>
          <a:custGeom>
            <a:avLst/>
            <a:gdLst>
              <a:gd name="connsiteX0" fmla="*/ 198000 w 363652"/>
              <a:gd name="connsiteY0" fmla="*/ 0 h 396000"/>
              <a:gd name="connsiteX1" fmla="*/ 338007 w 363652"/>
              <a:gd name="connsiteY1" fmla="*/ 57993 h 396000"/>
              <a:gd name="connsiteX2" fmla="*/ 363652 w 363652"/>
              <a:gd name="connsiteY2" fmla="*/ 96029 h 396000"/>
              <a:gd name="connsiteX3" fmla="*/ 361035 w 363652"/>
              <a:gd name="connsiteY3" fmla="*/ 99910 h 396000"/>
              <a:gd name="connsiteX4" fmla="*/ 341232 w 363652"/>
              <a:gd name="connsiteY4" fmla="*/ 198000 h 396000"/>
              <a:gd name="connsiteX5" fmla="*/ 361035 w 363652"/>
              <a:gd name="connsiteY5" fmla="*/ 296090 h 396000"/>
              <a:gd name="connsiteX6" fmla="*/ 363652 w 363652"/>
              <a:gd name="connsiteY6" fmla="*/ 299971 h 396000"/>
              <a:gd name="connsiteX7" fmla="*/ 338007 w 363652"/>
              <a:gd name="connsiteY7" fmla="*/ 338007 h 396000"/>
              <a:gd name="connsiteX8" fmla="*/ 198000 w 363652"/>
              <a:gd name="connsiteY8" fmla="*/ 396000 h 396000"/>
              <a:gd name="connsiteX9" fmla="*/ 0 w 363652"/>
              <a:gd name="connsiteY9" fmla="*/ 198000 h 396000"/>
              <a:gd name="connsiteX10" fmla="*/ 198000 w 363652"/>
              <a:gd name="connsiteY10" fmla="*/ 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3652" h="396000">
                <a:moveTo>
                  <a:pt x="198000" y="0"/>
                </a:moveTo>
                <a:cubicBezTo>
                  <a:pt x="252676" y="0"/>
                  <a:pt x="302176" y="22162"/>
                  <a:pt x="338007" y="57993"/>
                </a:cubicBezTo>
                <a:lnTo>
                  <a:pt x="363652" y="96029"/>
                </a:lnTo>
                <a:lnTo>
                  <a:pt x="361035" y="99910"/>
                </a:lnTo>
                <a:cubicBezTo>
                  <a:pt x="348284" y="130059"/>
                  <a:pt x="341232" y="163206"/>
                  <a:pt x="341232" y="198000"/>
                </a:cubicBezTo>
                <a:cubicBezTo>
                  <a:pt x="341232" y="232794"/>
                  <a:pt x="348284" y="265941"/>
                  <a:pt x="361035" y="296090"/>
                </a:cubicBezTo>
                <a:lnTo>
                  <a:pt x="363652" y="299971"/>
                </a:lnTo>
                <a:lnTo>
                  <a:pt x="338007" y="338007"/>
                </a:lnTo>
                <a:cubicBezTo>
                  <a:pt x="302176" y="373838"/>
                  <a:pt x="252676" y="396000"/>
                  <a:pt x="198000" y="396000"/>
                </a:cubicBezTo>
                <a:cubicBezTo>
                  <a:pt x="88648" y="396000"/>
                  <a:pt x="0" y="307352"/>
                  <a:pt x="0" y="198000"/>
                </a:cubicBezTo>
                <a:cubicBezTo>
                  <a:pt x="0" y="88648"/>
                  <a:pt x="88648" y="0"/>
                  <a:pt x="198000" y="0"/>
                </a:cubicBezTo>
                <a:close/>
              </a:path>
            </a:pathLst>
          </a:custGeom>
          <a:solidFill>
            <a:schemeClr val="accent3"/>
          </a:solidFill>
          <a:ln w="12700">
            <a:noFill/>
          </a:ln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5C90CE4B-DBF0-4C99-BEC0-C638F35E7008}"/>
              </a:ext>
            </a:extLst>
          </p:cNvPr>
          <p:cNvSpPr/>
          <p:nvPr userDrawn="1"/>
        </p:nvSpPr>
        <p:spPr>
          <a:xfrm>
            <a:off x="1766873" y="1399541"/>
            <a:ext cx="504000" cy="504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Picture Placeholder 7">
            <a:extLst>
              <a:ext uri="{FF2B5EF4-FFF2-40B4-BE49-F238E27FC236}">
                <a16:creationId xmlns:a16="http://schemas.microsoft.com/office/drawing/2014/main" id="{A460FFE3-11F7-49ED-8A18-2C927E63D85D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1820873" y="1453541"/>
            <a:ext cx="396000" cy="396000"/>
          </a:xfrm>
          <a:prstGeom prst="ellipse">
            <a:avLst/>
          </a:prstGeom>
          <a:solidFill>
            <a:schemeClr val="tx2"/>
          </a:solidFill>
          <a:ln w="12700">
            <a:noFill/>
          </a:ln>
        </p:spPr>
        <p:txBody>
          <a:bodyPr lIns="0" rIns="0" anchor="ctr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92391D07-9EC3-4ACD-9EB5-C3D46E1BBB24}"/>
              </a:ext>
            </a:extLst>
          </p:cNvPr>
          <p:cNvSpPr/>
          <p:nvPr userDrawn="1"/>
        </p:nvSpPr>
        <p:spPr>
          <a:xfrm>
            <a:off x="6115000" y="1399541"/>
            <a:ext cx="504000" cy="504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Picture Placeholder 7">
            <a:extLst>
              <a:ext uri="{FF2B5EF4-FFF2-40B4-BE49-F238E27FC236}">
                <a16:creationId xmlns:a16="http://schemas.microsoft.com/office/drawing/2014/main" id="{861F05D5-9743-4735-BFE6-58979DB9249E}"/>
              </a:ext>
            </a:extLst>
          </p:cNvPr>
          <p:cNvSpPr>
            <a:spLocks noGrp="1"/>
          </p:cNvSpPr>
          <p:nvPr>
            <p:ph type="pic" sz="quarter" idx="87" hasCustomPrompt="1"/>
          </p:nvPr>
        </p:nvSpPr>
        <p:spPr>
          <a:xfrm>
            <a:off x="6169000" y="1453541"/>
            <a:ext cx="396000" cy="396000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txBody>
          <a:bodyPr lIns="0" rIns="0" anchor="ctr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pic</a:t>
            </a:r>
          </a:p>
        </p:txBody>
      </p:sp>
    </p:spTree>
    <p:extLst>
      <p:ext uri="{BB962C8B-B14F-4D97-AF65-F5344CB8AC3E}">
        <p14:creationId xmlns:p14="http://schemas.microsoft.com/office/powerpoint/2010/main" val="377770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6C89B-14BC-44E0-9BB6-321A34DE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4708B-90F0-461A-981F-F8081CAB1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852FB-ECD9-46C0-B1C5-733F2D983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529DA-96C1-4A44-8E83-B306BEC000A8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3FAE8-E3E9-4E3E-8D69-070F2B107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58FDE-BCBA-4298-BF4E-DA4AF8319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DC31D-BAC7-4908-B878-95981747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8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6.jpg"/><Relationship Id="rId18" Type="http://schemas.openxmlformats.org/officeDocument/2006/relationships/image" Target="../media/image31.jpg"/><Relationship Id="rId26" Type="http://schemas.openxmlformats.org/officeDocument/2006/relationships/image" Target="../media/image39.jpeg"/><Relationship Id="rId3" Type="http://schemas.openxmlformats.org/officeDocument/2006/relationships/image" Target="../media/image16.jpeg"/><Relationship Id="rId21" Type="http://schemas.openxmlformats.org/officeDocument/2006/relationships/image" Target="../media/image34.jpeg"/><Relationship Id="rId7" Type="http://schemas.openxmlformats.org/officeDocument/2006/relationships/image" Target="../media/image20.jpeg"/><Relationship Id="rId12" Type="http://schemas.openxmlformats.org/officeDocument/2006/relationships/image" Target="../media/image25.jpeg"/><Relationship Id="rId17" Type="http://schemas.openxmlformats.org/officeDocument/2006/relationships/image" Target="../media/image30.jpeg"/><Relationship Id="rId25" Type="http://schemas.openxmlformats.org/officeDocument/2006/relationships/image" Target="../media/image38.jpeg"/><Relationship Id="rId2" Type="http://schemas.openxmlformats.org/officeDocument/2006/relationships/image" Target="../media/image15.jpeg"/><Relationship Id="rId16" Type="http://schemas.openxmlformats.org/officeDocument/2006/relationships/image" Target="../media/image29.jpg"/><Relationship Id="rId20" Type="http://schemas.openxmlformats.org/officeDocument/2006/relationships/image" Target="../media/image33.jpeg"/><Relationship Id="rId29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11" Type="http://schemas.openxmlformats.org/officeDocument/2006/relationships/image" Target="../media/image24.jpeg"/><Relationship Id="rId24" Type="http://schemas.openxmlformats.org/officeDocument/2006/relationships/image" Target="../media/image37.jpeg"/><Relationship Id="rId32" Type="http://schemas.openxmlformats.org/officeDocument/2006/relationships/image" Target="../media/image45.jpeg"/><Relationship Id="rId5" Type="http://schemas.openxmlformats.org/officeDocument/2006/relationships/image" Target="../media/image18.jpeg"/><Relationship Id="rId15" Type="http://schemas.openxmlformats.org/officeDocument/2006/relationships/image" Target="../media/image28.jpg"/><Relationship Id="rId23" Type="http://schemas.openxmlformats.org/officeDocument/2006/relationships/image" Target="../media/image36.jpeg"/><Relationship Id="rId28" Type="http://schemas.openxmlformats.org/officeDocument/2006/relationships/image" Target="../media/image41.jpeg"/><Relationship Id="rId10" Type="http://schemas.openxmlformats.org/officeDocument/2006/relationships/image" Target="../media/image23.jpeg"/><Relationship Id="rId19" Type="http://schemas.openxmlformats.org/officeDocument/2006/relationships/image" Target="../media/image32.jpg"/><Relationship Id="rId31" Type="http://schemas.openxmlformats.org/officeDocument/2006/relationships/image" Target="../media/image44.jpeg"/><Relationship Id="rId4" Type="http://schemas.openxmlformats.org/officeDocument/2006/relationships/image" Target="../media/image17.jpeg"/><Relationship Id="rId9" Type="http://schemas.openxmlformats.org/officeDocument/2006/relationships/image" Target="../media/image22.jpg"/><Relationship Id="rId14" Type="http://schemas.openxmlformats.org/officeDocument/2006/relationships/image" Target="../media/image27.jpeg"/><Relationship Id="rId22" Type="http://schemas.openxmlformats.org/officeDocument/2006/relationships/image" Target="../media/image35.jpeg"/><Relationship Id="rId27" Type="http://schemas.openxmlformats.org/officeDocument/2006/relationships/image" Target="../media/image40.jpeg"/><Relationship Id="rId30" Type="http://schemas.openxmlformats.org/officeDocument/2006/relationships/image" Target="../media/image4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CE69-C2A4-41F2-866D-BDF02113F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Family Tree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9D2EF-6CA9-4874-812A-BCB325D73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Family Tree Infographic</a:t>
            </a:r>
          </a:p>
        </p:txBody>
      </p:sp>
      <p:pic>
        <p:nvPicPr>
          <p:cNvPr id="276" name="Picture Placeholder 275" descr="A woman photo">
            <a:extLst>
              <a:ext uri="{FF2B5EF4-FFF2-40B4-BE49-F238E27FC236}">
                <a16:creationId xmlns:a16="http://schemas.microsoft.com/office/drawing/2014/main" id="{2C38902D-5EF7-4F5B-83EE-32FC1B5A4109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82" name="Picture Placeholder 181" descr="A woman photo">
            <a:extLst>
              <a:ext uri="{FF2B5EF4-FFF2-40B4-BE49-F238E27FC236}">
                <a16:creationId xmlns:a16="http://schemas.microsoft.com/office/drawing/2014/main" id="{1DE28E0C-82BA-470B-ABB7-B44465C888EC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85" name="Picture Placeholder 184" descr="A woman photo">
            <a:extLst>
              <a:ext uri="{FF2B5EF4-FFF2-40B4-BE49-F238E27FC236}">
                <a16:creationId xmlns:a16="http://schemas.microsoft.com/office/drawing/2014/main" id="{D968FAED-F75E-4741-88DB-030D1CA1D402}"/>
              </a:ext>
            </a:extLst>
          </p:cNvPr>
          <p:cNvPicPr>
            <a:picLocks noGrp="1" noChangeAspect="1"/>
          </p:cNvPicPr>
          <p:nvPr>
            <p:ph type="pic" sz="quarter" idx="6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78" name="Picture Placeholder 277" descr="A man photo">
            <a:extLst>
              <a:ext uri="{FF2B5EF4-FFF2-40B4-BE49-F238E27FC236}">
                <a16:creationId xmlns:a16="http://schemas.microsoft.com/office/drawing/2014/main" id="{9DA653D8-BCDF-4DB9-9A02-D402BDBAA8B6}"/>
              </a:ext>
            </a:extLst>
          </p:cNvPr>
          <p:cNvPicPr>
            <a:picLocks noGrp="1" noChangeAspect="1"/>
          </p:cNvPicPr>
          <p:nvPr>
            <p:ph type="pic" sz="quarter" idx="6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70" name="Picture Placeholder 269" descr="A man photo">
            <a:extLst>
              <a:ext uri="{FF2B5EF4-FFF2-40B4-BE49-F238E27FC236}">
                <a16:creationId xmlns:a16="http://schemas.microsoft.com/office/drawing/2014/main" id="{CCBE7354-AF73-419E-8901-FAC687B885B4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72" name="Picture Placeholder 271" descr="A woman photo">
            <a:extLst>
              <a:ext uri="{FF2B5EF4-FFF2-40B4-BE49-F238E27FC236}">
                <a16:creationId xmlns:a16="http://schemas.microsoft.com/office/drawing/2014/main" id="{82DE8FD2-AF37-4F8A-B43B-09EA33393A9D}"/>
              </a:ext>
            </a:extLst>
          </p:cNvPr>
          <p:cNvPicPr>
            <a:picLocks noGrp="1" noChangeAspect="1"/>
          </p:cNvPicPr>
          <p:nvPr>
            <p:ph type="pic" sz="quarter" idx="67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6" name="Picture Placeholder 95" descr="A man photo">
            <a:extLst>
              <a:ext uri="{FF2B5EF4-FFF2-40B4-BE49-F238E27FC236}">
                <a16:creationId xmlns:a16="http://schemas.microsoft.com/office/drawing/2014/main" id="{CADA7C5E-84C8-4DB1-8DCB-5D9A00015AD3}"/>
              </a:ext>
            </a:extLst>
          </p:cNvPr>
          <p:cNvPicPr>
            <a:picLocks noGrp="1" noChangeAspect="1"/>
          </p:cNvPicPr>
          <p:nvPr>
            <p:ph type="pic" sz="quarter" idx="68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74" name="Picture Placeholder 273" descr="A woman photo">
            <a:extLst>
              <a:ext uri="{FF2B5EF4-FFF2-40B4-BE49-F238E27FC236}">
                <a16:creationId xmlns:a16="http://schemas.microsoft.com/office/drawing/2014/main" id="{F62FD794-188F-4592-9909-93FA2E1F1D2F}"/>
              </a:ext>
            </a:extLst>
          </p:cNvPr>
          <p:cNvPicPr>
            <a:picLocks noGrp="1" noChangeAspect="1"/>
          </p:cNvPicPr>
          <p:nvPr>
            <p:ph type="pic" sz="quarter" idx="69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25" name="Picture Placeholder 224" descr="A man photo">
            <a:extLst>
              <a:ext uri="{FF2B5EF4-FFF2-40B4-BE49-F238E27FC236}">
                <a16:creationId xmlns:a16="http://schemas.microsoft.com/office/drawing/2014/main" id="{0756D08A-9DBE-49F2-89E0-326EE4AF76FB}"/>
              </a:ext>
            </a:extLst>
          </p:cNvPr>
          <p:cNvPicPr>
            <a:picLocks noGrp="1" noChangeAspect="1"/>
          </p:cNvPicPr>
          <p:nvPr>
            <p:ph type="pic" sz="quarter" idx="70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Picture Placeholder 16" descr="A man photo">
            <a:extLst>
              <a:ext uri="{FF2B5EF4-FFF2-40B4-BE49-F238E27FC236}">
                <a16:creationId xmlns:a16="http://schemas.microsoft.com/office/drawing/2014/main" id="{FB8BE01B-498E-4E0F-8F2F-1317E0F949D7}"/>
              </a:ext>
            </a:extLst>
          </p:cNvPr>
          <p:cNvPicPr>
            <a:picLocks noGrp="1" noChangeAspect="1"/>
          </p:cNvPicPr>
          <p:nvPr>
            <p:ph type="pic" sz="quarter" idx="74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 descr="A man photo">
            <a:extLst>
              <a:ext uri="{FF2B5EF4-FFF2-40B4-BE49-F238E27FC236}">
                <a16:creationId xmlns:a16="http://schemas.microsoft.com/office/drawing/2014/main" id="{EA7346EC-8329-48AB-B61E-480AAA294338}"/>
              </a:ext>
            </a:extLst>
          </p:cNvPr>
          <p:cNvPicPr>
            <a:picLocks noGrp="1" noChangeAspect="1"/>
          </p:cNvPicPr>
          <p:nvPr>
            <p:ph type="pic" sz="quarter" idx="76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86" name="Picture Placeholder 285" descr="A woman photo">
            <a:extLst>
              <a:ext uri="{FF2B5EF4-FFF2-40B4-BE49-F238E27FC236}">
                <a16:creationId xmlns:a16="http://schemas.microsoft.com/office/drawing/2014/main" id="{3E4C6A49-08E4-4481-88CE-DCA75F2E8A76}"/>
              </a:ext>
            </a:extLst>
          </p:cNvPr>
          <p:cNvPicPr>
            <a:picLocks noGrp="1" noChangeAspect="1"/>
          </p:cNvPicPr>
          <p:nvPr>
            <p:ph type="pic" sz="quarter" idx="78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79" name="Picture Placeholder 178" descr="A man photo">
            <a:extLst>
              <a:ext uri="{FF2B5EF4-FFF2-40B4-BE49-F238E27FC236}">
                <a16:creationId xmlns:a16="http://schemas.microsoft.com/office/drawing/2014/main" id="{6071DB3C-2D0C-48E9-B997-27496F442425}"/>
              </a:ext>
            </a:extLst>
          </p:cNvPr>
          <p:cNvPicPr>
            <a:picLocks noGrp="1" noChangeAspect="1"/>
          </p:cNvPicPr>
          <p:nvPr>
            <p:ph type="pic" sz="quarter" idx="79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84" name="Picture Placeholder 283" descr="A man photo">
            <a:extLst>
              <a:ext uri="{FF2B5EF4-FFF2-40B4-BE49-F238E27FC236}">
                <a16:creationId xmlns:a16="http://schemas.microsoft.com/office/drawing/2014/main" id="{5B6E9256-FD65-4084-902C-CD6A677DE3FF}"/>
              </a:ext>
            </a:extLst>
          </p:cNvPr>
          <p:cNvPicPr>
            <a:picLocks noGrp="1" noChangeAspect="1"/>
          </p:cNvPicPr>
          <p:nvPr>
            <p:ph type="pic" sz="quarter" idx="80"/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20" name="Picture Placeholder 119" descr="A man photo">
            <a:extLst>
              <a:ext uri="{FF2B5EF4-FFF2-40B4-BE49-F238E27FC236}">
                <a16:creationId xmlns:a16="http://schemas.microsoft.com/office/drawing/2014/main" id="{A4B5332A-1235-42AC-9B57-B7B71230516F}"/>
              </a:ext>
            </a:extLst>
          </p:cNvPr>
          <p:cNvPicPr>
            <a:picLocks noGrp="1" noChangeAspect="1"/>
          </p:cNvPicPr>
          <p:nvPr>
            <p:ph type="pic" sz="quarter" idx="81"/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04" name="Picture Placeholder 103" descr="A woman photo">
            <a:extLst>
              <a:ext uri="{FF2B5EF4-FFF2-40B4-BE49-F238E27FC236}">
                <a16:creationId xmlns:a16="http://schemas.microsoft.com/office/drawing/2014/main" id="{B155E771-21EC-406E-9CD2-6A15E9298DD2}"/>
              </a:ext>
            </a:extLst>
          </p:cNvPr>
          <p:cNvPicPr>
            <a:picLocks noGrp="1" noChangeAspect="1"/>
          </p:cNvPicPr>
          <p:nvPr>
            <p:ph type="pic" sz="quarter" idx="82"/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23" name="Picture Placeholder 122" descr="A man photo">
            <a:extLst>
              <a:ext uri="{FF2B5EF4-FFF2-40B4-BE49-F238E27FC236}">
                <a16:creationId xmlns:a16="http://schemas.microsoft.com/office/drawing/2014/main" id="{3F823930-3815-4D4B-998E-224DE10D6518}"/>
              </a:ext>
            </a:extLst>
          </p:cNvPr>
          <p:cNvPicPr>
            <a:picLocks noGrp="1" noChangeAspect="1"/>
          </p:cNvPicPr>
          <p:nvPr>
            <p:ph type="pic" sz="quarter" idx="83"/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12" name="Picture Placeholder 111" descr="A woman photo">
            <a:extLst>
              <a:ext uri="{FF2B5EF4-FFF2-40B4-BE49-F238E27FC236}">
                <a16:creationId xmlns:a16="http://schemas.microsoft.com/office/drawing/2014/main" id="{FCFAC89E-B69B-44F4-8B9D-21CF7CD14C2C}"/>
              </a:ext>
            </a:extLst>
          </p:cNvPr>
          <p:cNvPicPr>
            <a:picLocks noGrp="1" noChangeAspect="1"/>
          </p:cNvPicPr>
          <p:nvPr>
            <p:ph type="pic" sz="quarter" idx="84"/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51" name="Picture Placeholder 50" descr="A man photo">
            <a:extLst>
              <a:ext uri="{FF2B5EF4-FFF2-40B4-BE49-F238E27FC236}">
                <a16:creationId xmlns:a16="http://schemas.microsoft.com/office/drawing/2014/main" id="{D3BB2BA3-790E-41BB-9D1F-66FDAC3A31E3}"/>
              </a:ext>
            </a:extLst>
          </p:cNvPr>
          <p:cNvPicPr>
            <a:picLocks noGrp="1" noChangeAspect="1"/>
          </p:cNvPicPr>
          <p:nvPr>
            <p:ph type="pic" sz="quarter" idx="85"/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56" name="Picture Placeholder 55" descr="A man photo">
            <a:extLst>
              <a:ext uri="{FF2B5EF4-FFF2-40B4-BE49-F238E27FC236}">
                <a16:creationId xmlns:a16="http://schemas.microsoft.com/office/drawing/2014/main" id="{18615282-1942-4296-A8AA-011087568C38}"/>
              </a:ext>
            </a:extLst>
          </p:cNvPr>
          <p:cNvPicPr>
            <a:picLocks noGrp="1" noChangeAspect="1"/>
          </p:cNvPicPr>
          <p:nvPr>
            <p:ph type="pic" sz="quarter" idx="89"/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59" name="Picture Placeholder 58" descr="A man photo">
            <a:extLst>
              <a:ext uri="{FF2B5EF4-FFF2-40B4-BE49-F238E27FC236}">
                <a16:creationId xmlns:a16="http://schemas.microsoft.com/office/drawing/2014/main" id="{7620EB48-3B91-47A9-A6AA-83915126DFE1}"/>
              </a:ext>
            </a:extLst>
          </p:cNvPr>
          <p:cNvPicPr>
            <a:picLocks noGrp="1" noChangeAspect="1"/>
          </p:cNvPicPr>
          <p:nvPr>
            <p:ph type="pic" sz="quarter" idx="91"/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1FA8F09-8BEB-4740-8FBD-90D7E1741CAE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/>
        <p:txBody>
          <a:bodyPr/>
          <a:lstStyle/>
          <a:p>
            <a:r>
              <a:rPr lang="en-US" dirty="0"/>
              <a:t>First Name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39243555-891D-4BE4-A230-1CEE480D0F9B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/>
        <p:txBody>
          <a:bodyPr/>
          <a:lstStyle/>
          <a:p>
            <a:r>
              <a:rPr lang="en-US" dirty="0"/>
              <a:t>Last Name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9D589AAD-A517-4884-8249-53451D5FDD30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/>
        <p:txBody>
          <a:bodyPr/>
          <a:lstStyle/>
          <a:p>
            <a:r>
              <a:rPr lang="en-US" dirty="0"/>
              <a:t>First Name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777E05CF-570C-43FB-ACFC-68D94A542566}"/>
              </a:ext>
            </a:extLst>
          </p:cNvPr>
          <p:cNvSpPr>
            <a:spLocks noGrp="1"/>
          </p:cNvSpPr>
          <p:nvPr>
            <p:ph type="body" sz="quarter" idx="95"/>
          </p:nvPr>
        </p:nvSpPr>
        <p:spPr/>
        <p:txBody>
          <a:bodyPr/>
          <a:lstStyle/>
          <a:p>
            <a:r>
              <a:rPr lang="en-US" dirty="0"/>
              <a:t>Last Name</a:t>
            </a:r>
          </a:p>
        </p:txBody>
      </p:sp>
      <p:sp>
        <p:nvSpPr>
          <p:cNvPr id="124" name="Text Placeholder 123">
            <a:extLst>
              <a:ext uri="{FF2B5EF4-FFF2-40B4-BE49-F238E27FC236}">
                <a16:creationId xmlns:a16="http://schemas.microsoft.com/office/drawing/2014/main" id="{0BB28D97-B8B0-4A38-B4C0-049496FC5BAC}"/>
              </a:ext>
            </a:extLst>
          </p:cNvPr>
          <p:cNvSpPr>
            <a:spLocks noGrp="1"/>
          </p:cNvSpPr>
          <p:nvPr>
            <p:ph type="body" sz="quarter" idx="96"/>
          </p:nvPr>
        </p:nvSpPr>
        <p:spPr/>
        <p:txBody>
          <a:bodyPr/>
          <a:lstStyle/>
          <a:p>
            <a:r>
              <a:rPr lang="en-US" dirty="0"/>
              <a:t>First Name</a:t>
            </a:r>
          </a:p>
        </p:txBody>
      </p:sp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393E7F85-F63A-4F59-AE2D-27D9C1E4CA23}"/>
              </a:ext>
            </a:extLst>
          </p:cNvPr>
          <p:cNvSpPr>
            <a:spLocks noGrp="1"/>
          </p:cNvSpPr>
          <p:nvPr>
            <p:ph type="body" sz="quarter" idx="97"/>
          </p:nvPr>
        </p:nvSpPr>
        <p:spPr/>
        <p:txBody>
          <a:bodyPr/>
          <a:lstStyle/>
          <a:p>
            <a:r>
              <a:rPr lang="en-US" dirty="0"/>
              <a:t>Last Name</a:t>
            </a:r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1B3CBEB3-496C-4F5C-95C1-1DD870092E7B}"/>
              </a:ext>
            </a:extLst>
          </p:cNvPr>
          <p:cNvSpPr>
            <a:spLocks noGrp="1"/>
          </p:cNvSpPr>
          <p:nvPr>
            <p:ph type="body" sz="quarter" idx="98"/>
          </p:nvPr>
        </p:nvSpPr>
        <p:spPr/>
        <p:txBody>
          <a:bodyPr/>
          <a:lstStyle/>
          <a:p>
            <a:r>
              <a:rPr lang="en-US" dirty="0"/>
              <a:t>First Name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E7E86C3A-6EB3-4C09-B0D6-D9F57FFE0EDA}"/>
              </a:ext>
            </a:extLst>
          </p:cNvPr>
          <p:cNvSpPr>
            <a:spLocks noGrp="1"/>
          </p:cNvSpPr>
          <p:nvPr>
            <p:ph type="body" sz="quarter" idx="99"/>
          </p:nvPr>
        </p:nvSpPr>
        <p:spPr/>
        <p:txBody>
          <a:bodyPr/>
          <a:lstStyle/>
          <a:p>
            <a:r>
              <a:rPr lang="en-US" dirty="0"/>
              <a:t>Last Name</a:t>
            </a:r>
          </a:p>
        </p:txBody>
      </p:sp>
      <p:sp>
        <p:nvSpPr>
          <p:cNvPr id="128" name="Text Placeholder 127">
            <a:extLst>
              <a:ext uri="{FF2B5EF4-FFF2-40B4-BE49-F238E27FC236}">
                <a16:creationId xmlns:a16="http://schemas.microsoft.com/office/drawing/2014/main" id="{B7462EFC-4730-4088-9EE9-842E130060E2}"/>
              </a:ext>
            </a:extLst>
          </p:cNvPr>
          <p:cNvSpPr>
            <a:spLocks noGrp="1"/>
          </p:cNvSpPr>
          <p:nvPr>
            <p:ph type="body" sz="quarter" idx="100"/>
          </p:nvPr>
        </p:nvSpPr>
        <p:spPr/>
        <p:txBody>
          <a:bodyPr/>
          <a:lstStyle/>
          <a:p>
            <a:r>
              <a:rPr lang="en-US" dirty="0"/>
              <a:t>First Name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A66077B9-B0D3-427E-B2A6-87C7CD78F24B}"/>
              </a:ext>
            </a:extLst>
          </p:cNvPr>
          <p:cNvSpPr>
            <a:spLocks noGrp="1"/>
          </p:cNvSpPr>
          <p:nvPr>
            <p:ph type="body" sz="quarter" idx="101"/>
          </p:nvPr>
        </p:nvSpPr>
        <p:spPr/>
        <p:txBody>
          <a:bodyPr/>
          <a:lstStyle/>
          <a:p>
            <a:r>
              <a:rPr lang="en-US" dirty="0"/>
              <a:t>Last Name</a:t>
            </a:r>
          </a:p>
        </p:txBody>
      </p:sp>
      <p:sp>
        <p:nvSpPr>
          <p:cNvPr id="130" name="Text Placeholder 129">
            <a:extLst>
              <a:ext uri="{FF2B5EF4-FFF2-40B4-BE49-F238E27FC236}">
                <a16:creationId xmlns:a16="http://schemas.microsoft.com/office/drawing/2014/main" id="{2151BEE3-0085-448C-898A-AABE7E608E61}"/>
              </a:ext>
            </a:extLst>
          </p:cNvPr>
          <p:cNvSpPr>
            <a:spLocks noGrp="1"/>
          </p:cNvSpPr>
          <p:nvPr>
            <p:ph type="body" sz="quarter" idx="102"/>
          </p:nvPr>
        </p:nvSpPr>
        <p:spPr/>
        <p:txBody>
          <a:bodyPr/>
          <a:lstStyle/>
          <a:p>
            <a:r>
              <a:rPr lang="en-US" dirty="0"/>
              <a:t>First Name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B5ED6DD2-BFE8-419C-94C5-8338CE25A9ED}"/>
              </a:ext>
            </a:extLst>
          </p:cNvPr>
          <p:cNvSpPr>
            <a:spLocks noGrp="1"/>
          </p:cNvSpPr>
          <p:nvPr>
            <p:ph type="body" sz="quarter" idx="103"/>
          </p:nvPr>
        </p:nvSpPr>
        <p:spPr/>
        <p:txBody>
          <a:bodyPr/>
          <a:lstStyle/>
          <a:p>
            <a:r>
              <a:rPr lang="en-US" dirty="0"/>
              <a:t>Last Name</a:t>
            </a:r>
          </a:p>
        </p:txBody>
      </p:sp>
      <p:sp>
        <p:nvSpPr>
          <p:cNvPr id="132" name="Text Placeholder 131">
            <a:extLst>
              <a:ext uri="{FF2B5EF4-FFF2-40B4-BE49-F238E27FC236}">
                <a16:creationId xmlns:a16="http://schemas.microsoft.com/office/drawing/2014/main" id="{71970188-D4C4-4FA3-89C2-14AC257FC240}"/>
              </a:ext>
            </a:extLst>
          </p:cNvPr>
          <p:cNvSpPr>
            <a:spLocks noGrp="1"/>
          </p:cNvSpPr>
          <p:nvPr>
            <p:ph type="body" sz="quarter" idx="104"/>
          </p:nvPr>
        </p:nvSpPr>
        <p:spPr/>
        <p:txBody>
          <a:bodyPr/>
          <a:lstStyle/>
          <a:p>
            <a:r>
              <a:rPr lang="en-US" dirty="0"/>
              <a:t>First Name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D6E60DC7-7F1A-401F-847D-A3FDA04DB641}"/>
              </a:ext>
            </a:extLst>
          </p:cNvPr>
          <p:cNvSpPr>
            <a:spLocks noGrp="1"/>
          </p:cNvSpPr>
          <p:nvPr>
            <p:ph type="body" sz="quarter" idx="105"/>
          </p:nvPr>
        </p:nvSpPr>
        <p:spPr/>
        <p:txBody>
          <a:bodyPr/>
          <a:lstStyle/>
          <a:p>
            <a:r>
              <a:rPr lang="en-US" dirty="0"/>
              <a:t>Last Name</a:t>
            </a:r>
          </a:p>
        </p:txBody>
      </p:sp>
      <p:sp>
        <p:nvSpPr>
          <p:cNvPr id="134" name="Text Placeholder 133">
            <a:extLst>
              <a:ext uri="{FF2B5EF4-FFF2-40B4-BE49-F238E27FC236}">
                <a16:creationId xmlns:a16="http://schemas.microsoft.com/office/drawing/2014/main" id="{6ACEFC2F-888C-47B9-A2A6-2DF5EF8110EA}"/>
              </a:ext>
            </a:extLst>
          </p:cNvPr>
          <p:cNvSpPr>
            <a:spLocks noGrp="1"/>
          </p:cNvSpPr>
          <p:nvPr>
            <p:ph type="body" sz="quarter" idx="106"/>
          </p:nvPr>
        </p:nvSpPr>
        <p:spPr/>
        <p:txBody>
          <a:bodyPr/>
          <a:lstStyle/>
          <a:p>
            <a:r>
              <a:rPr lang="en-US" dirty="0"/>
              <a:t>First Name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C20C1987-4997-4A96-AD31-8EDA6702E6AB}"/>
              </a:ext>
            </a:extLst>
          </p:cNvPr>
          <p:cNvSpPr>
            <a:spLocks noGrp="1"/>
          </p:cNvSpPr>
          <p:nvPr>
            <p:ph type="body" sz="quarter" idx="107"/>
          </p:nvPr>
        </p:nvSpPr>
        <p:spPr/>
        <p:txBody>
          <a:bodyPr/>
          <a:lstStyle/>
          <a:p>
            <a:r>
              <a:rPr lang="en-US" dirty="0"/>
              <a:t>Last Name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A50EEDBC-055D-423E-BB28-904079FF7318}"/>
              </a:ext>
            </a:extLst>
          </p:cNvPr>
          <p:cNvSpPr>
            <a:spLocks noGrp="1"/>
          </p:cNvSpPr>
          <p:nvPr>
            <p:ph type="body" sz="quarter" idx="108"/>
          </p:nvPr>
        </p:nvSpPr>
        <p:spPr/>
        <p:txBody>
          <a:bodyPr/>
          <a:lstStyle/>
          <a:p>
            <a:r>
              <a:rPr lang="en-US" dirty="0"/>
              <a:t>Great</a:t>
            </a:r>
          </a:p>
        </p:txBody>
      </p:sp>
      <p:sp>
        <p:nvSpPr>
          <p:cNvPr id="137" name="Text Placeholder 136">
            <a:extLst>
              <a:ext uri="{FF2B5EF4-FFF2-40B4-BE49-F238E27FC236}">
                <a16:creationId xmlns:a16="http://schemas.microsoft.com/office/drawing/2014/main" id="{92CF1E8C-7A7A-4BE0-8B8A-EB73A016F2B1}"/>
              </a:ext>
            </a:extLst>
          </p:cNvPr>
          <p:cNvSpPr>
            <a:spLocks noGrp="1"/>
          </p:cNvSpPr>
          <p:nvPr>
            <p:ph type="body" sz="quarter" idx="109"/>
          </p:nvPr>
        </p:nvSpPr>
        <p:spPr/>
        <p:txBody>
          <a:bodyPr/>
          <a:lstStyle/>
          <a:p>
            <a:r>
              <a:rPr lang="en-US" dirty="0"/>
              <a:t>Grand 1</a:t>
            </a:r>
          </a:p>
        </p:txBody>
      </p:sp>
      <p:sp>
        <p:nvSpPr>
          <p:cNvPr id="138" name="Text Placeholder 137">
            <a:extLst>
              <a:ext uri="{FF2B5EF4-FFF2-40B4-BE49-F238E27FC236}">
                <a16:creationId xmlns:a16="http://schemas.microsoft.com/office/drawing/2014/main" id="{3B59C4E7-1457-4BB6-8A53-F78FA3A4C202}"/>
              </a:ext>
            </a:extLst>
          </p:cNvPr>
          <p:cNvSpPr>
            <a:spLocks noGrp="1"/>
          </p:cNvSpPr>
          <p:nvPr>
            <p:ph type="body" sz="quarter" idx="110"/>
          </p:nvPr>
        </p:nvSpPr>
        <p:spPr/>
        <p:txBody>
          <a:bodyPr/>
          <a:lstStyle/>
          <a:p>
            <a:r>
              <a:rPr lang="en-US" dirty="0"/>
              <a:t>Great</a:t>
            </a:r>
          </a:p>
        </p:txBody>
      </p:sp>
      <p:sp>
        <p:nvSpPr>
          <p:cNvPr id="139" name="Text Placeholder 138">
            <a:extLst>
              <a:ext uri="{FF2B5EF4-FFF2-40B4-BE49-F238E27FC236}">
                <a16:creationId xmlns:a16="http://schemas.microsoft.com/office/drawing/2014/main" id="{F78F4EB9-5E96-4979-9FA9-CDCB077F0250}"/>
              </a:ext>
            </a:extLst>
          </p:cNvPr>
          <p:cNvSpPr>
            <a:spLocks noGrp="1"/>
          </p:cNvSpPr>
          <p:nvPr>
            <p:ph type="body" sz="quarter" idx="111"/>
          </p:nvPr>
        </p:nvSpPr>
        <p:spPr/>
        <p:txBody>
          <a:bodyPr/>
          <a:lstStyle/>
          <a:p>
            <a:r>
              <a:rPr lang="en-US" dirty="0"/>
              <a:t>Grand 2</a:t>
            </a:r>
          </a:p>
        </p:txBody>
      </p:sp>
      <p:sp>
        <p:nvSpPr>
          <p:cNvPr id="140" name="Text Placeholder 139">
            <a:extLst>
              <a:ext uri="{FF2B5EF4-FFF2-40B4-BE49-F238E27FC236}">
                <a16:creationId xmlns:a16="http://schemas.microsoft.com/office/drawing/2014/main" id="{186BC707-EF7A-4872-A90A-DCD3957929AA}"/>
              </a:ext>
            </a:extLst>
          </p:cNvPr>
          <p:cNvSpPr>
            <a:spLocks noGrp="1"/>
          </p:cNvSpPr>
          <p:nvPr>
            <p:ph type="body" sz="quarter" idx="112"/>
          </p:nvPr>
        </p:nvSpPr>
        <p:spPr/>
        <p:txBody>
          <a:bodyPr/>
          <a:lstStyle/>
          <a:p>
            <a:r>
              <a:rPr lang="en-US" dirty="0"/>
              <a:t>Great</a:t>
            </a:r>
          </a:p>
        </p:txBody>
      </p:sp>
      <p:sp>
        <p:nvSpPr>
          <p:cNvPr id="141" name="Text Placeholder 140">
            <a:extLst>
              <a:ext uri="{FF2B5EF4-FFF2-40B4-BE49-F238E27FC236}">
                <a16:creationId xmlns:a16="http://schemas.microsoft.com/office/drawing/2014/main" id="{0F26B096-515C-4BEA-8A4D-BD2965463395}"/>
              </a:ext>
            </a:extLst>
          </p:cNvPr>
          <p:cNvSpPr>
            <a:spLocks noGrp="1"/>
          </p:cNvSpPr>
          <p:nvPr>
            <p:ph type="body" sz="quarter" idx="113"/>
          </p:nvPr>
        </p:nvSpPr>
        <p:spPr/>
        <p:txBody>
          <a:bodyPr/>
          <a:lstStyle/>
          <a:p>
            <a:r>
              <a:rPr lang="en-US" dirty="0"/>
              <a:t>Grand 3</a:t>
            </a:r>
          </a:p>
        </p:txBody>
      </p:sp>
      <p:sp>
        <p:nvSpPr>
          <p:cNvPr id="142" name="Text Placeholder 141">
            <a:extLst>
              <a:ext uri="{FF2B5EF4-FFF2-40B4-BE49-F238E27FC236}">
                <a16:creationId xmlns:a16="http://schemas.microsoft.com/office/drawing/2014/main" id="{3976C2EC-421F-4720-9421-2F914084C80A}"/>
              </a:ext>
            </a:extLst>
          </p:cNvPr>
          <p:cNvSpPr>
            <a:spLocks noGrp="1"/>
          </p:cNvSpPr>
          <p:nvPr>
            <p:ph type="body" sz="quarter" idx="114"/>
          </p:nvPr>
        </p:nvSpPr>
        <p:spPr/>
        <p:txBody>
          <a:bodyPr/>
          <a:lstStyle/>
          <a:p>
            <a:r>
              <a:rPr lang="en-US" dirty="0"/>
              <a:t>Great</a:t>
            </a:r>
          </a:p>
        </p:txBody>
      </p:sp>
      <p:sp>
        <p:nvSpPr>
          <p:cNvPr id="143" name="Text Placeholder 142">
            <a:extLst>
              <a:ext uri="{FF2B5EF4-FFF2-40B4-BE49-F238E27FC236}">
                <a16:creationId xmlns:a16="http://schemas.microsoft.com/office/drawing/2014/main" id="{46EB335A-0301-4233-9C0B-274E8A74F627}"/>
              </a:ext>
            </a:extLst>
          </p:cNvPr>
          <p:cNvSpPr>
            <a:spLocks noGrp="1"/>
          </p:cNvSpPr>
          <p:nvPr>
            <p:ph type="body" sz="quarter" idx="115"/>
          </p:nvPr>
        </p:nvSpPr>
        <p:spPr/>
        <p:txBody>
          <a:bodyPr/>
          <a:lstStyle/>
          <a:p>
            <a:r>
              <a:rPr lang="en-US" dirty="0"/>
              <a:t>Grand 4</a:t>
            </a:r>
          </a:p>
        </p:txBody>
      </p:sp>
      <p:sp>
        <p:nvSpPr>
          <p:cNvPr id="144" name="Text Placeholder 143">
            <a:extLst>
              <a:ext uri="{FF2B5EF4-FFF2-40B4-BE49-F238E27FC236}">
                <a16:creationId xmlns:a16="http://schemas.microsoft.com/office/drawing/2014/main" id="{A2B8C1E4-4E67-4B01-B1D2-6C1C9CBC3EAB}"/>
              </a:ext>
            </a:extLst>
          </p:cNvPr>
          <p:cNvSpPr>
            <a:spLocks noGrp="1"/>
          </p:cNvSpPr>
          <p:nvPr>
            <p:ph type="body" sz="quarter" idx="116"/>
          </p:nvPr>
        </p:nvSpPr>
        <p:spPr/>
        <p:txBody>
          <a:bodyPr/>
          <a:lstStyle/>
          <a:p>
            <a:r>
              <a:rPr lang="en-US" dirty="0"/>
              <a:t>Maternal</a:t>
            </a:r>
          </a:p>
        </p:txBody>
      </p:sp>
      <p:sp>
        <p:nvSpPr>
          <p:cNvPr id="145" name="Text Placeholder 144">
            <a:extLst>
              <a:ext uri="{FF2B5EF4-FFF2-40B4-BE49-F238E27FC236}">
                <a16:creationId xmlns:a16="http://schemas.microsoft.com/office/drawing/2014/main" id="{F599D668-140C-46F1-AA08-2B40747E43E1}"/>
              </a:ext>
            </a:extLst>
          </p:cNvPr>
          <p:cNvSpPr>
            <a:spLocks noGrp="1"/>
          </p:cNvSpPr>
          <p:nvPr>
            <p:ph type="body" sz="quarter" idx="117"/>
          </p:nvPr>
        </p:nvSpPr>
        <p:spPr>
          <a:xfrm>
            <a:off x="723110" y="4476044"/>
            <a:ext cx="1097280" cy="168474"/>
          </a:xfrm>
        </p:spPr>
        <p:txBody>
          <a:bodyPr/>
          <a:lstStyle/>
          <a:p>
            <a:r>
              <a:rPr lang="en-US" dirty="0"/>
              <a:t>Grandmother</a:t>
            </a:r>
          </a:p>
        </p:txBody>
      </p:sp>
      <p:sp>
        <p:nvSpPr>
          <p:cNvPr id="146" name="Text Placeholder 145">
            <a:extLst>
              <a:ext uri="{FF2B5EF4-FFF2-40B4-BE49-F238E27FC236}">
                <a16:creationId xmlns:a16="http://schemas.microsoft.com/office/drawing/2014/main" id="{294A1D76-6476-4FCC-9139-83DA6BA96F9B}"/>
              </a:ext>
            </a:extLst>
          </p:cNvPr>
          <p:cNvSpPr>
            <a:spLocks noGrp="1"/>
          </p:cNvSpPr>
          <p:nvPr>
            <p:ph type="body" sz="quarter" idx="118"/>
          </p:nvPr>
        </p:nvSpPr>
        <p:spPr/>
        <p:txBody>
          <a:bodyPr/>
          <a:lstStyle/>
          <a:p>
            <a:r>
              <a:rPr lang="en-US" dirty="0"/>
              <a:t>Maternal</a:t>
            </a:r>
          </a:p>
        </p:txBody>
      </p:sp>
      <p:sp>
        <p:nvSpPr>
          <p:cNvPr id="147" name="Text Placeholder 146">
            <a:extLst>
              <a:ext uri="{FF2B5EF4-FFF2-40B4-BE49-F238E27FC236}">
                <a16:creationId xmlns:a16="http://schemas.microsoft.com/office/drawing/2014/main" id="{A8D60DDA-2CFD-4F81-BDD2-34E3771D726E}"/>
              </a:ext>
            </a:extLst>
          </p:cNvPr>
          <p:cNvSpPr>
            <a:spLocks noGrp="1"/>
          </p:cNvSpPr>
          <p:nvPr>
            <p:ph type="body" sz="quarter" idx="119"/>
          </p:nvPr>
        </p:nvSpPr>
        <p:spPr/>
        <p:txBody>
          <a:bodyPr/>
          <a:lstStyle/>
          <a:p>
            <a:r>
              <a:rPr lang="en-US" dirty="0"/>
              <a:t>Grandfather</a:t>
            </a:r>
          </a:p>
        </p:txBody>
      </p:sp>
      <p:sp>
        <p:nvSpPr>
          <p:cNvPr id="148" name="Text Placeholder 147">
            <a:extLst>
              <a:ext uri="{FF2B5EF4-FFF2-40B4-BE49-F238E27FC236}">
                <a16:creationId xmlns:a16="http://schemas.microsoft.com/office/drawing/2014/main" id="{24B32FE2-8D71-48E2-B27B-58798CF0AF88}"/>
              </a:ext>
            </a:extLst>
          </p:cNvPr>
          <p:cNvSpPr>
            <a:spLocks noGrp="1"/>
          </p:cNvSpPr>
          <p:nvPr>
            <p:ph type="body" sz="quarter" idx="120"/>
          </p:nvPr>
        </p:nvSpPr>
        <p:spPr/>
        <p:txBody>
          <a:bodyPr/>
          <a:lstStyle/>
          <a:p>
            <a:r>
              <a:rPr lang="en-US" dirty="0"/>
              <a:t>Mother</a:t>
            </a:r>
          </a:p>
        </p:txBody>
      </p:sp>
      <p:sp>
        <p:nvSpPr>
          <p:cNvPr id="150" name="Text Placeholder 149">
            <a:extLst>
              <a:ext uri="{FF2B5EF4-FFF2-40B4-BE49-F238E27FC236}">
                <a16:creationId xmlns:a16="http://schemas.microsoft.com/office/drawing/2014/main" id="{68382E4D-A53C-47B9-A78C-92F12EC0F5CD}"/>
              </a:ext>
            </a:extLst>
          </p:cNvPr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r>
              <a:rPr lang="en-US" dirty="0"/>
              <a:t>First Name</a:t>
            </a:r>
          </a:p>
        </p:txBody>
      </p:sp>
      <p:sp>
        <p:nvSpPr>
          <p:cNvPr id="151" name="Text Placeholder 150">
            <a:extLst>
              <a:ext uri="{FF2B5EF4-FFF2-40B4-BE49-F238E27FC236}">
                <a16:creationId xmlns:a16="http://schemas.microsoft.com/office/drawing/2014/main" id="{48A4E718-2A80-4F96-BE71-8D9820C1E89F}"/>
              </a:ext>
            </a:extLst>
          </p:cNvPr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r>
              <a:rPr lang="en-US" dirty="0"/>
              <a:t>Last Name</a:t>
            </a:r>
          </a:p>
        </p:txBody>
      </p:sp>
      <p:sp>
        <p:nvSpPr>
          <p:cNvPr id="152" name="Text Placeholder 151">
            <a:extLst>
              <a:ext uri="{FF2B5EF4-FFF2-40B4-BE49-F238E27FC236}">
                <a16:creationId xmlns:a16="http://schemas.microsoft.com/office/drawing/2014/main" id="{3A40151D-9BC8-4FF3-AD17-8AAD9B9F4B16}"/>
              </a:ext>
            </a:extLst>
          </p:cNvPr>
          <p:cNvSpPr>
            <a:spLocks noGrp="1"/>
          </p:cNvSpPr>
          <p:nvPr>
            <p:ph type="body" sz="quarter" idx="124"/>
          </p:nvPr>
        </p:nvSpPr>
        <p:spPr/>
        <p:txBody>
          <a:bodyPr/>
          <a:lstStyle/>
          <a:p>
            <a:r>
              <a:rPr lang="en-US" dirty="0"/>
              <a:t>First Name</a:t>
            </a:r>
          </a:p>
        </p:txBody>
      </p:sp>
      <p:sp>
        <p:nvSpPr>
          <p:cNvPr id="153" name="Text Placeholder 152">
            <a:extLst>
              <a:ext uri="{FF2B5EF4-FFF2-40B4-BE49-F238E27FC236}">
                <a16:creationId xmlns:a16="http://schemas.microsoft.com/office/drawing/2014/main" id="{35BF4246-F68B-489B-9E71-F27B68876EF1}"/>
              </a:ext>
            </a:extLst>
          </p:cNvPr>
          <p:cNvSpPr>
            <a:spLocks noGrp="1"/>
          </p:cNvSpPr>
          <p:nvPr>
            <p:ph type="body" sz="quarter" idx="125"/>
          </p:nvPr>
        </p:nvSpPr>
        <p:spPr/>
        <p:txBody>
          <a:bodyPr/>
          <a:lstStyle/>
          <a:p>
            <a:r>
              <a:rPr lang="en-US" dirty="0"/>
              <a:t>Last Name</a:t>
            </a:r>
          </a:p>
        </p:txBody>
      </p:sp>
      <p:sp>
        <p:nvSpPr>
          <p:cNvPr id="154" name="Text Placeholder 153">
            <a:extLst>
              <a:ext uri="{FF2B5EF4-FFF2-40B4-BE49-F238E27FC236}">
                <a16:creationId xmlns:a16="http://schemas.microsoft.com/office/drawing/2014/main" id="{AD41168C-4CF9-4A2A-A4D6-A95AF521240D}"/>
              </a:ext>
            </a:extLst>
          </p:cNvPr>
          <p:cNvSpPr>
            <a:spLocks noGrp="1"/>
          </p:cNvSpPr>
          <p:nvPr>
            <p:ph type="body" sz="quarter" idx="126"/>
          </p:nvPr>
        </p:nvSpPr>
        <p:spPr/>
        <p:txBody>
          <a:bodyPr/>
          <a:lstStyle/>
          <a:p>
            <a:r>
              <a:rPr lang="en-US" dirty="0"/>
              <a:t>First Name</a:t>
            </a:r>
          </a:p>
        </p:txBody>
      </p:sp>
      <p:sp>
        <p:nvSpPr>
          <p:cNvPr id="155" name="Text Placeholder 154">
            <a:extLst>
              <a:ext uri="{FF2B5EF4-FFF2-40B4-BE49-F238E27FC236}">
                <a16:creationId xmlns:a16="http://schemas.microsoft.com/office/drawing/2014/main" id="{10937333-CCFA-40EE-8AC4-F2BB9E586045}"/>
              </a:ext>
            </a:extLst>
          </p:cNvPr>
          <p:cNvSpPr>
            <a:spLocks noGrp="1"/>
          </p:cNvSpPr>
          <p:nvPr>
            <p:ph type="body" sz="quarter" idx="127"/>
          </p:nvPr>
        </p:nvSpPr>
        <p:spPr/>
        <p:txBody>
          <a:bodyPr/>
          <a:lstStyle/>
          <a:p>
            <a:r>
              <a:rPr lang="en-US" dirty="0"/>
              <a:t>Last Name</a:t>
            </a:r>
          </a:p>
        </p:txBody>
      </p:sp>
      <p:sp>
        <p:nvSpPr>
          <p:cNvPr id="156" name="Text Placeholder 155">
            <a:extLst>
              <a:ext uri="{FF2B5EF4-FFF2-40B4-BE49-F238E27FC236}">
                <a16:creationId xmlns:a16="http://schemas.microsoft.com/office/drawing/2014/main" id="{A59758A2-C1C8-4AD7-99D8-250E371336C8}"/>
              </a:ext>
            </a:extLst>
          </p:cNvPr>
          <p:cNvSpPr>
            <a:spLocks noGrp="1"/>
          </p:cNvSpPr>
          <p:nvPr>
            <p:ph type="body" sz="quarter" idx="128"/>
          </p:nvPr>
        </p:nvSpPr>
        <p:spPr/>
        <p:txBody>
          <a:bodyPr/>
          <a:lstStyle/>
          <a:p>
            <a:r>
              <a:rPr lang="en-US" dirty="0"/>
              <a:t>First Name</a:t>
            </a:r>
          </a:p>
        </p:txBody>
      </p:sp>
      <p:sp>
        <p:nvSpPr>
          <p:cNvPr id="157" name="Text Placeholder 156">
            <a:extLst>
              <a:ext uri="{FF2B5EF4-FFF2-40B4-BE49-F238E27FC236}">
                <a16:creationId xmlns:a16="http://schemas.microsoft.com/office/drawing/2014/main" id="{30CFCDB2-13D8-46EC-B9F4-CDDA9B553E3D}"/>
              </a:ext>
            </a:extLst>
          </p:cNvPr>
          <p:cNvSpPr>
            <a:spLocks noGrp="1"/>
          </p:cNvSpPr>
          <p:nvPr>
            <p:ph type="body" sz="quarter" idx="129"/>
          </p:nvPr>
        </p:nvSpPr>
        <p:spPr/>
        <p:txBody>
          <a:bodyPr/>
          <a:lstStyle/>
          <a:p>
            <a:r>
              <a:rPr lang="en-US" dirty="0"/>
              <a:t>Last Name</a:t>
            </a:r>
          </a:p>
        </p:txBody>
      </p:sp>
      <p:sp>
        <p:nvSpPr>
          <p:cNvPr id="158" name="Text Placeholder 157">
            <a:extLst>
              <a:ext uri="{FF2B5EF4-FFF2-40B4-BE49-F238E27FC236}">
                <a16:creationId xmlns:a16="http://schemas.microsoft.com/office/drawing/2014/main" id="{1D91CFFE-F3BA-4416-8439-B45AEB09447E}"/>
              </a:ext>
            </a:extLst>
          </p:cNvPr>
          <p:cNvSpPr>
            <a:spLocks noGrp="1"/>
          </p:cNvSpPr>
          <p:nvPr>
            <p:ph type="body" sz="quarter" idx="130"/>
          </p:nvPr>
        </p:nvSpPr>
        <p:spPr/>
        <p:txBody>
          <a:bodyPr/>
          <a:lstStyle/>
          <a:p>
            <a:r>
              <a:rPr lang="en-US" dirty="0"/>
              <a:t>First Name</a:t>
            </a:r>
          </a:p>
        </p:txBody>
      </p:sp>
      <p:sp>
        <p:nvSpPr>
          <p:cNvPr id="159" name="Text Placeholder 158">
            <a:extLst>
              <a:ext uri="{FF2B5EF4-FFF2-40B4-BE49-F238E27FC236}">
                <a16:creationId xmlns:a16="http://schemas.microsoft.com/office/drawing/2014/main" id="{A21652F3-EEF5-41D6-B43D-FFD87422BAB7}"/>
              </a:ext>
            </a:extLst>
          </p:cNvPr>
          <p:cNvSpPr>
            <a:spLocks noGrp="1"/>
          </p:cNvSpPr>
          <p:nvPr>
            <p:ph type="body" sz="quarter" idx="131"/>
          </p:nvPr>
        </p:nvSpPr>
        <p:spPr/>
        <p:txBody>
          <a:bodyPr/>
          <a:lstStyle/>
          <a:p>
            <a:r>
              <a:rPr lang="en-US" dirty="0"/>
              <a:t>Last Name</a:t>
            </a:r>
          </a:p>
        </p:txBody>
      </p:sp>
      <p:sp>
        <p:nvSpPr>
          <p:cNvPr id="160" name="Text Placeholder 159">
            <a:extLst>
              <a:ext uri="{FF2B5EF4-FFF2-40B4-BE49-F238E27FC236}">
                <a16:creationId xmlns:a16="http://schemas.microsoft.com/office/drawing/2014/main" id="{87C58D8B-B4BE-4D8D-97C4-24C9297A3989}"/>
              </a:ext>
            </a:extLst>
          </p:cNvPr>
          <p:cNvSpPr>
            <a:spLocks noGrp="1"/>
          </p:cNvSpPr>
          <p:nvPr>
            <p:ph type="body" sz="quarter" idx="132"/>
          </p:nvPr>
        </p:nvSpPr>
        <p:spPr/>
        <p:txBody>
          <a:bodyPr/>
          <a:lstStyle/>
          <a:p>
            <a:r>
              <a:rPr lang="en-US" dirty="0"/>
              <a:t>First Name</a:t>
            </a:r>
          </a:p>
        </p:txBody>
      </p:sp>
      <p:sp>
        <p:nvSpPr>
          <p:cNvPr id="161" name="Text Placeholder 160">
            <a:extLst>
              <a:ext uri="{FF2B5EF4-FFF2-40B4-BE49-F238E27FC236}">
                <a16:creationId xmlns:a16="http://schemas.microsoft.com/office/drawing/2014/main" id="{A96EB3E9-5D7F-420F-876A-B34D984188D3}"/>
              </a:ext>
            </a:extLst>
          </p:cNvPr>
          <p:cNvSpPr>
            <a:spLocks noGrp="1"/>
          </p:cNvSpPr>
          <p:nvPr>
            <p:ph type="body" sz="quarter" idx="133"/>
          </p:nvPr>
        </p:nvSpPr>
        <p:spPr/>
        <p:txBody>
          <a:bodyPr/>
          <a:lstStyle/>
          <a:p>
            <a:r>
              <a:rPr lang="en-US" dirty="0"/>
              <a:t>Last Name</a:t>
            </a:r>
          </a:p>
        </p:txBody>
      </p:sp>
      <p:sp>
        <p:nvSpPr>
          <p:cNvPr id="162" name="Text Placeholder 161">
            <a:extLst>
              <a:ext uri="{FF2B5EF4-FFF2-40B4-BE49-F238E27FC236}">
                <a16:creationId xmlns:a16="http://schemas.microsoft.com/office/drawing/2014/main" id="{34E018AE-7341-4484-8063-60D305A10B79}"/>
              </a:ext>
            </a:extLst>
          </p:cNvPr>
          <p:cNvSpPr>
            <a:spLocks noGrp="1"/>
          </p:cNvSpPr>
          <p:nvPr>
            <p:ph type="body" sz="quarter" idx="134"/>
          </p:nvPr>
        </p:nvSpPr>
        <p:spPr/>
        <p:txBody>
          <a:bodyPr/>
          <a:lstStyle/>
          <a:p>
            <a:r>
              <a:rPr lang="en-US" dirty="0"/>
              <a:t>First Name</a:t>
            </a:r>
          </a:p>
        </p:txBody>
      </p:sp>
      <p:sp>
        <p:nvSpPr>
          <p:cNvPr id="163" name="Text Placeholder 162">
            <a:extLst>
              <a:ext uri="{FF2B5EF4-FFF2-40B4-BE49-F238E27FC236}">
                <a16:creationId xmlns:a16="http://schemas.microsoft.com/office/drawing/2014/main" id="{C88CDF77-3C0D-47FA-A06B-70B13811644F}"/>
              </a:ext>
            </a:extLst>
          </p:cNvPr>
          <p:cNvSpPr>
            <a:spLocks noGrp="1"/>
          </p:cNvSpPr>
          <p:nvPr>
            <p:ph type="body" sz="quarter" idx="135"/>
          </p:nvPr>
        </p:nvSpPr>
        <p:spPr/>
        <p:txBody>
          <a:bodyPr/>
          <a:lstStyle/>
          <a:p>
            <a:r>
              <a:rPr lang="en-US" dirty="0"/>
              <a:t>Last Name</a:t>
            </a:r>
          </a:p>
        </p:txBody>
      </p:sp>
      <p:sp>
        <p:nvSpPr>
          <p:cNvPr id="164" name="Text Placeholder 163">
            <a:extLst>
              <a:ext uri="{FF2B5EF4-FFF2-40B4-BE49-F238E27FC236}">
                <a16:creationId xmlns:a16="http://schemas.microsoft.com/office/drawing/2014/main" id="{BBAE82FE-1949-429D-9516-56028025B836}"/>
              </a:ext>
            </a:extLst>
          </p:cNvPr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r>
              <a:rPr lang="en-US" dirty="0"/>
              <a:t>First Name</a:t>
            </a:r>
          </a:p>
        </p:txBody>
      </p:sp>
      <p:sp>
        <p:nvSpPr>
          <p:cNvPr id="165" name="Text Placeholder 164">
            <a:extLst>
              <a:ext uri="{FF2B5EF4-FFF2-40B4-BE49-F238E27FC236}">
                <a16:creationId xmlns:a16="http://schemas.microsoft.com/office/drawing/2014/main" id="{7742B286-9507-4CA0-9706-C90C9D52261A}"/>
              </a:ext>
            </a:extLst>
          </p:cNvPr>
          <p:cNvSpPr>
            <a:spLocks noGrp="1"/>
          </p:cNvSpPr>
          <p:nvPr>
            <p:ph type="body" sz="quarter" idx="137"/>
          </p:nvPr>
        </p:nvSpPr>
        <p:spPr/>
        <p:txBody>
          <a:bodyPr/>
          <a:lstStyle/>
          <a:p>
            <a:r>
              <a:rPr lang="en-US" dirty="0"/>
              <a:t>Last Name</a:t>
            </a:r>
          </a:p>
        </p:txBody>
      </p:sp>
      <p:sp>
        <p:nvSpPr>
          <p:cNvPr id="166" name="Text Placeholder 165">
            <a:extLst>
              <a:ext uri="{FF2B5EF4-FFF2-40B4-BE49-F238E27FC236}">
                <a16:creationId xmlns:a16="http://schemas.microsoft.com/office/drawing/2014/main" id="{BC7266B0-0FE0-4A43-B977-C143DDA2688F}"/>
              </a:ext>
            </a:extLst>
          </p:cNvPr>
          <p:cNvSpPr>
            <a:spLocks noGrp="1"/>
          </p:cNvSpPr>
          <p:nvPr>
            <p:ph type="body" sz="quarter" idx="138"/>
          </p:nvPr>
        </p:nvSpPr>
        <p:spPr/>
        <p:txBody>
          <a:bodyPr/>
          <a:lstStyle/>
          <a:p>
            <a:r>
              <a:rPr lang="en-US" dirty="0"/>
              <a:t>Great</a:t>
            </a:r>
          </a:p>
        </p:txBody>
      </p:sp>
      <p:sp>
        <p:nvSpPr>
          <p:cNvPr id="167" name="Text Placeholder 166">
            <a:extLst>
              <a:ext uri="{FF2B5EF4-FFF2-40B4-BE49-F238E27FC236}">
                <a16:creationId xmlns:a16="http://schemas.microsoft.com/office/drawing/2014/main" id="{23DC679D-0D1F-45EF-85CF-AE62709C0F7B}"/>
              </a:ext>
            </a:extLst>
          </p:cNvPr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r>
              <a:rPr lang="en-US" dirty="0"/>
              <a:t>Grand 1</a:t>
            </a:r>
          </a:p>
        </p:txBody>
      </p:sp>
      <p:sp>
        <p:nvSpPr>
          <p:cNvPr id="168" name="Text Placeholder 167">
            <a:extLst>
              <a:ext uri="{FF2B5EF4-FFF2-40B4-BE49-F238E27FC236}">
                <a16:creationId xmlns:a16="http://schemas.microsoft.com/office/drawing/2014/main" id="{F8C44FCA-1725-4582-92BA-8F27C7B49B01}"/>
              </a:ext>
            </a:extLst>
          </p:cNvPr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r>
              <a:rPr lang="en-US" dirty="0"/>
              <a:t>Great</a:t>
            </a:r>
          </a:p>
        </p:txBody>
      </p:sp>
      <p:sp>
        <p:nvSpPr>
          <p:cNvPr id="169" name="Text Placeholder 168">
            <a:extLst>
              <a:ext uri="{FF2B5EF4-FFF2-40B4-BE49-F238E27FC236}">
                <a16:creationId xmlns:a16="http://schemas.microsoft.com/office/drawing/2014/main" id="{3B82CB09-F295-4648-813B-203A2610C6E4}"/>
              </a:ext>
            </a:extLst>
          </p:cNvPr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r>
              <a:rPr lang="en-US" dirty="0"/>
              <a:t>Grand 2</a:t>
            </a:r>
          </a:p>
        </p:txBody>
      </p:sp>
      <p:sp>
        <p:nvSpPr>
          <p:cNvPr id="170" name="Text Placeholder 169">
            <a:extLst>
              <a:ext uri="{FF2B5EF4-FFF2-40B4-BE49-F238E27FC236}">
                <a16:creationId xmlns:a16="http://schemas.microsoft.com/office/drawing/2014/main" id="{036D3837-DA93-411A-8CAA-C902765CED68}"/>
              </a:ext>
            </a:extLst>
          </p:cNvPr>
          <p:cNvSpPr>
            <a:spLocks noGrp="1"/>
          </p:cNvSpPr>
          <p:nvPr>
            <p:ph type="body" sz="quarter" idx="142"/>
          </p:nvPr>
        </p:nvSpPr>
        <p:spPr/>
        <p:txBody>
          <a:bodyPr/>
          <a:lstStyle/>
          <a:p>
            <a:r>
              <a:rPr lang="en-US" dirty="0"/>
              <a:t>Great</a:t>
            </a:r>
          </a:p>
        </p:txBody>
      </p:sp>
      <p:sp>
        <p:nvSpPr>
          <p:cNvPr id="171" name="Text Placeholder 170">
            <a:extLst>
              <a:ext uri="{FF2B5EF4-FFF2-40B4-BE49-F238E27FC236}">
                <a16:creationId xmlns:a16="http://schemas.microsoft.com/office/drawing/2014/main" id="{4CE7CE99-05E4-4162-AEF8-A74C02AD4F0D}"/>
              </a:ext>
            </a:extLst>
          </p:cNvPr>
          <p:cNvSpPr>
            <a:spLocks noGrp="1"/>
          </p:cNvSpPr>
          <p:nvPr>
            <p:ph type="body" sz="quarter" idx="143"/>
          </p:nvPr>
        </p:nvSpPr>
        <p:spPr/>
        <p:txBody>
          <a:bodyPr/>
          <a:lstStyle/>
          <a:p>
            <a:r>
              <a:rPr lang="en-US" dirty="0"/>
              <a:t>Grand 3</a:t>
            </a:r>
          </a:p>
        </p:txBody>
      </p:sp>
      <p:sp>
        <p:nvSpPr>
          <p:cNvPr id="172" name="Text Placeholder 171">
            <a:extLst>
              <a:ext uri="{FF2B5EF4-FFF2-40B4-BE49-F238E27FC236}">
                <a16:creationId xmlns:a16="http://schemas.microsoft.com/office/drawing/2014/main" id="{A34FCD6E-89F5-4ABC-BE9C-EB9F2836E08F}"/>
              </a:ext>
            </a:extLst>
          </p:cNvPr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r>
              <a:rPr lang="en-US" dirty="0"/>
              <a:t>Great</a:t>
            </a:r>
          </a:p>
        </p:txBody>
      </p:sp>
      <p:sp>
        <p:nvSpPr>
          <p:cNvPr id="173" name="Text Placeholder 172">
            <a:extLst>
              <a:ext uri="{FF2B5EF4-FFF2-40B4-BE49-F238E27FC236}">
                <a16:creationId xmlns:a16="http://schemas.microsoft.com/office/drawing/2014/main" id="{F225DBBC-FAFB-4EF1-809F-C4D87FC4DD6B}"/>
              </a:ext>
            </a:extLst>
          </p:cNvPr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r>
              <a:rPr lang="en-US" dirty="0"/>
              <a:t>Grand 4</a:t>
            </a:r>
          </a:p>
        </p:txBody>
      </p:sp>
      <p:sp>
        <p:nvSpPr>
          <p:cNvPr id="174" name="Text Placeholder 173">
            <a:extLst>
              <a:ext uri="{FF2B5EF4-FFF2-40B4-BE49-F238E27FC236}">
                <a16:creationId xmlns:a16="http://schemas.microsoft.com/office/drawing/2014/main" id="{0571B9FF-7014-4F86-B6E0-2302A3421CFF}"/>
              </a:ext>
            </a:extLst>
          </p:cNvPr>
          <p:cNvSpPr>
            <a:spLocks noGrp="1"/>
          </p:cNvSpPr>
          <p:nvPr>
            <p:ph type="body" sz="quarter" idx="146"/>
          </p:nvPr>
        </p:nvSpPr>
        <p:spPr/>
        <p:txBody>
          <a:bodyPr/>
          <a:lstStyle/>
          <a:p>
            <a:r>
              <a:rPr lang="en-US" dirty="0"/>
              <a:t>Paternal</a:t>
            </a:r>
          </a:p>
        </p:txBody>
      </p:sp>
      <p:sp>
        <p:nvSpPr>
          <p:cNvPr id="175" name="Text Placeholder 174">
            <a:extLst>
              <a:ext uri="{FF2B5EF4-FFF2-40B4-BE49-F238E27FC236}">
                <a16:creationId xmlns:a16="http://schemas.microsoft.com/office/drawing/2014/main" id="{3AB86564-39D4-4C86-A2D4-7750E4535133}"/>
              </a:ext>
            </a:extLst>
          </p:cNvPr>
          <p:cNvSpPr>
            <a:spLocks noGrp="1"/>
          </p:cNvSpPr>
          <p:nvPr>
            <p:ph type="body" sz="quarter" idx="147"/>
          </p:nvPr>
        </p:nvSpPr>
        <p:spPr>
          <a:xfrm>
            <a:off x="5069332" y="4476044"/>
            <a:ext cx="1097280" cy="168474"/>
          </a:xfrm>
        </p:spPr>
        <p:txBody>
          <a:bodyPr/>
          <a:lstStyle/>
          <a:p>
            <a:r>
              <a:rPr lang="en-US" dirty="0"/>
              <a:t>Grandmother</a:t>
            </a:r>
          </a:p>
        </p:txBody>
      </p:sp>
      <p:sp>
        <p:nvSpPr>
          <p:cNvPr id="176" name="Text Placeholder 175">
            <a:extLst>
              <a:ext uri="{FF2B5EF4-FFF2-40B4-BE49-F238E27FC236}">
                <a16:creationId xmlns:a16="http://schemas.microsoft.com/office/drawing/2014/main" id="{2BCCC529-089C-4E6D-B8F6-CF9325C9F47F}"/>
              </a:ext>
            </a:extLst>
          </p:cNvPr>
          <p:cNvSpPr>
            <a:spLocks noGrp="1"/>
          </p:cNvSpPr>
          <p:nvPr>
            <p:ph type="body" sz="quarter" idx="148"/>
          </p:nvPr>
        </p:nvSpPr>
        <p:spPr/>
        <p:txBody>
          <a:bodyPr/>
          <a:lstStyle/>
          <a:p>
            <a:r>
              <a:rPr lang="en-US" dirty="0"/>
              <a:t>Paternal</a:t>
            </a:r>
          </a:p>
        </p:txBody>
      </p:sp>
      <p:sp>
        <p:nvSpPr>
          <p:cNvPr id="177" name="Text Placeholder 176">
            <a:extLst>
              <a:ext uri="{FF2B5EF4-FFF2-40B4-BE49-F238E27FC236}">
                <a16:creationId xmlns:a16="http://schemas.microsoft.com/office/drawing/2014/main" id="{FE1AE0A8-9062-43CF-B802-5F4E74A3C360}"/>
              </a:ext>
            </a:extLst>
          </p:cNvPr>
          <p:cNvSpPr>
            <a:spLocks noGrp="1"/>
          </p:cNvSpPr>
          <p:nvPr>
            <p:ph type="body" sz="quarter" idx="149"/>
          </p:nvPr>
        </p:nvSpPr>
        <p:spPr/>
        <p:txBody>
          <a:bodyPr/>
          <a:lstStyle/>
          <a:p>
            <a:r>
              <a:rPr lang="en-US" dirty="0"/>
              <a:t>Grandfather</a:t>
            </a:r>
          </a:p>
        </p:txBody>
      </p:sp>
      <p:sp>
        <p:nvSpPr>
          <p:cNvPr id="178" name="Text Placeholder 177">
            <a:extLst>
              <a:ext uri="{FF2B5EF4-FFF2-40B4-BE49-F238E27FC236}">
                <a16:creationId xmlns:a16="http://schemas.microsoft.com/office/drawing/2014/main" id="{0E89AF58-77F5-4A80-8AC7-EC8D2294CF11}"/>
              </a:ext>
            </a:extLst>
          </p:cNvPr>
          <p:cNvSpPr>
            <a:spLocks noGrp="1"/>
          </p:cNvSpPr>
          <p:nvPr>
            <p:ph type="body" sz="quarter" idx="150"/>
          </p:nvPr>
        </p:nvSpPr>
        <p:spPr/>
        <p:txBody>
          <a:bodyPr/>
          <a:lstStyle/>
          <a:p>
            <a:r>
              <a:rPr lang="en-US" dirty="0"/>
              <a:t>Father</a:t>
            </a:r>
          </a:p>
        </p:txBody>
      </p:sp>
      <p:sp>
        <p:nvSpPr>
          <p:cNvPr id="180" name="Text Placeholder 179">
            <a:extLst>
              <a:ext uri="{FF2B5EF4-FFF2-40B4-BE49-F238E27FC236}">
                <a16:creationId xmlns:a16="http://schemas.microsoft.com/office/drawing/2014/main" id="{953158B6-DFC8-4709-BBE1-4D7D77086D93}"/>
              </a:ext>
            </a:extLst>
          </p:cNvPr>
          <p:cNvSpPr>
            <a:spLocks noGrp="1"/>
          </p:cNvSpPr>
          <p:nvPr>
            <p:ph type="body" sz="quarter" idx="152"/>
          </p:nvPr>
        </p:nvSpPr>
        <p:spPr/>
        <p:txBody>
          <a:bodyPr/>
          <a:lstStyle/>
          <a:p>
            <a:r>
              <a:rPr lang="en-US" dirty="0"/>
              <a:t>Me</a:t>
            </a:r>
          </a:p>
        </p:txBody>
      </p:sp>
      <p:pic>
        <p:nvPicPr>
          <p:cNvPr id="227" name="Picture Placeholder 226" descr="A woman photo">
            <a:extLst>
              <a:ext uri="{FF2B5EF4-FFF2-40B4-BE49-F238E27FC236}">
                <a16:creationId xmlns:a16="http://schemas.microsoft.com/office/drawing/2014/main" id="{2C10EB58-2A42-4BE1-A54E-ABAE4CC59732}"/>
              </a:ext>
            </a:extLst>
          </p:cNvPr>
          <p:cNvPicPr>
            <a:picLocks noGrp="1" noChangeAspect="1"/>
          </p:cNvPicPr>
          <p:nvPr>
            <p:ph type="pic" sz="quarter" idx="71"/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30" name="Picture Placeholder 29" descr="A woman photo">
            <a:extLst>
              <a:ext uri="{FF2B5EF4-FFF2-40B4-BE49-F238E27FC236}">
                <a16:creationId xmlns:a16="http://schemas.microsoft.com/office/drawing/2014/main" id="{09D6E740-F69C-4E0B-9FF9-481A4223EAF0}"/>
              </a:ext>
            </a:extLst>
          </p:cNvPr>
          <p:cNvPicPr>
            <a:picLocks noGrp="1" noChangeAspect="1"/>
          </p:cNvPicPr>
          <p:nvPr>
            <p:ph type="pic" sz="quarter" idx="154"/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Picture Placeholder 12" descr="A woman photo">
            <a:extLst>
              <a:ext uri="{FF2B5EF4-FFF2-40B4-BE49-F238E27FC236}">
                <a16:creationId xmlns:a16="http://schemas.microsoft.com/office/drawing/2014/main" id="{6F259453-54CF-4AEF-B401-0E7666AF47C0}"/>
              </a:ext>
            </a:extLst>
          </p:cNvPr>
          <p:cNvPicPr>
            <a:picLocks noGrp="1" noChangeAspect="1"/>
          </p:cNvPicPr>
          <p:nvPr>
            <p:ph type="pic" sz="quarter" idx="155"/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09" name="Picture Placeholder 108" descr="A woman photo">
            <a:extLst>
              <a:ext uri="{FF2B5EF4-FFF2-40B4-BE49-F238E27FC236}">
                <a16:creationId xmlns:a16="http://schemas.microsoft.com/office/drawing/2014/main" id="{DD47AA4E-1396-4E4D-A391-23C7AEB34850}"/>
              </a:ext>
            </a:extLst>
          </p:cNvPr>
          <p:cNvPicPr>
            <a:picLocks noGrp="1" noChangeAspect="1"/>
          </p:cNvPicPr>
          <p:nvPr>
            <p:ph type="pic" sz="quarter" idx="156"/>
          </p:nvPr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267" name="Picture Placeholder 266" descr="A woman photo">
            <a:extLst>
              <a:ext uri="{FF2B5EF4-FFF2-40B4-BE49-F238E27FC236}">
                <a16:creationId xmlns:a16="http://schemas.microsoft.com/office/drawing/2014/main" id="{8E6B3E85-64E5-439A-B056-86B6D55064CB}"/>
              </a:ext>
            </a:extLst>
          </p:cNvPr>
          <p:cNvPicPr>
            <a:picLocks noGrp="1" noChangeAspect="1"/>
          </p:cNvPicPr>
          <p:nvPr>
            <p:ph type="pic" sz="quarter" idx="157"/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62" name="Picture Placeholder 261" descr="A woman photo">
            <a:extLst>
              <a:ext uri="{FF2B5EF4-FFF2-40B4-BE49-F238E27FC236}">
                <a16:creationId xmlns:a16="http://schemas.microsoft.com/office/drawing/2014/main" id="{EF4BE32F-E0B0-48D4-90BF-BF34466940AD}"/>
              </a:ext>
            </a:extLst>
          </p:cNvPr>
          <p:cNvPicPr>
            <a:picLocks noGrp="1" noChangeAspect="1"/>
          </p:cNvPicPr>
          <p:nvPr>
            <p:ph type="pic" sz="quarter" idx="158"/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9" name="Picture Placeholder 258" descr="A woman photo">
            <a:extLst>
              <a:ext uri="{FF2B5EF4-FFF2-40B4-BE49-F238E27FC236}">
                <a16:creationId xmlns:a16="http://schemas.microsoft.com/office/drawing/2014/main" id="{F4F24834-1E26-4BC6-9179-B046F7C71AAA}"/>
              </a:ext>
            </a:extLst>
          </p:cNvPr>
          <p:cNvPicPr>
            <a:picLocks noGrp="1" noChangeAspect="1"/>
          </p:cNvPicPr>
          <p:nvPr>
            <p:ph type="pic" sz="quarter" idx="159"/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65" name="Picture Placeholder 264" descr="A woman photo">
            <a:extLst>
              <a:ext uri="{FF2B5EF4-FFF2-40B4-BE49-F238E27FC236}">
                <a16:creationId xmlns:a16="http://schemas.microsoft.com/office/drawing/2014/main" id="{C5868A6F-9CA8-439E-BC15-45C2A82D381B}"/>
              </a:ext>
            </a:extLst>
          </p:cNvPr>
          <p:cNvPicPr>
            <a:picLocks noGrp="1" noChangeAspect="1"/>
          </p:cNvPicPr>
          <p:nvPr>
            <p:ph type="pic" sz="quarter" idx="160"/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29" name="Picture Placeholder 228" descr="A man photo">
            <a:extLst>
              <a:ext uri="{FF2B5EF4-FFF2-40B4-BE49-F238E27FC236}">
                <a16:creationId xmlns:a16="http://schemas.microsoft.com/office/drawing/2014/main" id="{88D6455F-5310-4E7B-8219-443BDD82A66F}"/>
              </a:ext>
            </a:extLst>
          </p:cNvPr>
          <p:cNvPicPr>
            <a:picLocks noGrp="1" noChangeAspect="1"/>
          </p:cNvPicPr>
          <p:nvPr>
            <p:ph type="pic" sz="quarter" idx="72"/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54" name="Picture Placeholder 53" descr="A man photo">
            <a:extLst>
              <a:ext uri="{FF2B5EF4-FFF2-40B4-BE49-F238E27FC236}">
                <a16:creationId xmlns:a16="http://schemas.microsoft.com/office/drawing/2014/main" id="{E7362FF2-75C9-423E-A720-0234D864728C}"/>
              </a:ext>
            </a:extLst>
          </p:cNvPr>
          <p:cNvPicPr>
            <a:picLocks noGrp="1" noChangeAspect="1"/>
          </p:cNvPicPr>
          <p:nvPr>
            <p:ph type="pic" sz="quarter" idx="87"/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8026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01FA-8243-4FAC-8997-189F416BC4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Family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788DD-DC38-4901-9CAA-AD59A66183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Family Tree Infographic</a:t>
            </a:r>
          </a:p>
        </p:txBody>
      </p:sp>
      <p:sp>
        <p:nvSpPr>
          <p:cNvPr id="95" name="Picture Placeholder 94" descr="picture placeholder">
            <a:extLst>
              <a:ext uri="{FF2B5EF4-FFF2-40B4-BE49-F238E27FC236}">
                <a16:creationId xmlns:a16="http://schemas.microsoft.com/office/drawing/2014/main" id="{C9102DE0-52A4-44B0-AB1E-E9B88640D7B5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</p:sp>
      <p:sp>
        <p:nvSpPr>
          <p:cNvPr id="97" name="Picture Placeholder 96" descr="picture placeholder">
            <a:extLst>
              <a:ext uri="{FF2B5EF4-FFF2-40B4-BE49-F238E27FC236}">
                <a16:creationId xmlns:a16="http://schemas.microsoft.com/office/drawing/2014/main" id="{4442FE02-6FE0-4A6A-BA70-E23AC762502D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  <p:sp>
        <p:nvSpPr>
          <p:cNvPr id="98" name="Picture Placeholder 97" descr="picture placeholder">
            <a:extLst>
              <a:ext uri="{FF2B5EF4-FFF2-40B4-BE49-F238E27FC236}">
                <a16:creationId xmlns:a16="http://schemas.microsoft.com/office/drawing/2014/main" id="{2FC5A53A-C104-46AF-B13E-86D24A3814BD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/>
      </p:sp>
      <p:sp>
        <p:nvSpPr>
          <p:cNvPr id="94" name="Picture Placeholder 93" descr="picture placeholder">
            <a:extLst>
              <a:ext uri="{FF2B5EF4-FFF2-40B4-BE49-F238E27FC236}">
                <a16:creationId xmlns:a16="http://schemas.microsoft.com/office/drawing/2014/main" id="{F381A317-5934-4C43-84A5-2CDFE4872A6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99" name="Picture Placeholder 98" descr="picture placeholder">
            <a:extLst>
              <a:ext uri="{FF2B5EF4-FFF2-40B4-BE49-F238E27FC236}">
                <a16:creationId xmlns:a16="http://schemas.microsoft.com/office/drawing/2014/main" id="{E123942E-4EE4-44D3-B1FB-CC4DDD8D70B8}"/>
              </a:ext>
            </a:extLst>
          </p:cNvPr>
          <p:cNvSpPr>
            <a:spLocks noGrp="1"/>
          </p:cNvSpPr>
          <p:nvPr>
            <p:ph type="pic" sz="quarter" idx="67"/>
          </p:nvPr>
        </p:nvSpPr>
        <p:spPr/>
      </p:sp>
      <p:sp>
        <p:nvSpPr>
          <p:cNvPr id="100" name="Picture Placeholder 99" descr="picture placeholder">
            <a:extLst>
              <a:ext uri="{FF2B5EF4-FFF2-40B4-BE49-F238E27FC236}">
                <a16:creationId xmlns:a16="http://schemas.microsoft.com/office/drawing/2014/main" id="{25C593FB-D5ED-433B-9BA7-E497F27959D8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/>
      </p:sp>
      <p:sp>
        <p:nvSpPr>
          <p:cNvPr id="101" name="Picture Placeholder 100" descr="picture placeholder">
            <a:extLst>
              <a:ext uri="{FF2B5EF4-FFF2-40B4-BE49-F238E27FC236}">
                <a16:creationId xmlns:a16="http://schemas.microsoft.com/office/drawing/2014/main" id="{6ED3E59E-A029-4EDE-9F65-589CB61A0979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/>
      </p:sp>
      <p:sp>
        <p:nvSpPr>
          <p:cNvPr id="102" name="Picture Placeholder 101" descr="picture placeholder">
            <a:extLst>
              <a:ext uri="{FF2B5EF4-FFF2-40B4-BE49-F238E27FC236}">
                <a16:creationId xmlns:a16="http://schemas.microsoft.com/office/drawing/2014/main" id="{4BF818BD-317D-49F4-B6EA-A1CF5E071AF6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/>
      </p:sp>
      <p:sp>
        <p:nvSpPr>
          <p:cNvPr id="105" name="Picture Placeholder 104" descr="picture placeholder">
            <a:extLst>
              <a:ext uri="{FF2B5EF4-FFF2-40B4-BE49-F238E27FC236}">
                <a16:creationId xmlns:a16="http://schemas.microsoft.com/office/drawing/2014/main" id="{F1C4E7C2-F936-49D7-8FEB-AD1CE205A800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/>
      </p:sp>
      <p:sp>
        <p:nvSpPr>
          <p:cNvPr id="106" name="Picture Placeholder 105" descr="picture placeholder">
            <a:extLst>
              <a:ext uri="{FF2B5EF4-FFF2-40B4-BE49-F238E27FC236}">
                <a16:creationId xmlns:a16="http://schemas.microsoft.com/office/drawing/2014/main" id="{B4989CDE-8863-4381-8232-245ED28327DC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/>
      </p:sp>
      <p:sp>
        <p:nvSpPr>
          <p:cNvPr id="107" name="Picture Placeholder 106" descr="picture placeholder">
            <a:extLst>
              <a:ext uri="{FF2B5EF4-FFF2-40B4-BE49-F238E27FC236}">
                <a16:creationId xmlns:a16="http://schemas.microsoft.com/office/drawing/2014/main" id="{7D48CEFA-C939-4C6D-8CCF-8C32C1ED8E9F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/>
      </p:sp>
      <p:sp>
        <p:nvSpPr>
          <p:cNvPr id="108" name="Picture Placeholder 107" descr="picture placeholder">
            <a:extLst>
              <a:ext uri="{FF2B5EF4-FFF2-40B4-BE49-F238E27FC236}">
                <a16:creationId xmlns:a16="http://schemas.microsoft.com/office/drawing/2014/main" id="{809AF4B8-1CC8-4DB9-A3A3-7F02DED24317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/>
      </p:sp>
      <p:sp>
        <p:nvSpPr>
          <p:cNvPr id="109" name="Picture Placeholder 108" descr="picture placeholder">
            <a:extLst>
              <a:ext uri="{FF2B5EF4-FFF2-40B4-BE49-F238E27FC236}">
                <a16:creationId xmlns:a16="http://schemas.microsoft.com/office/drawing/2014/main" id="{95BC7A31-3145-4AE0-8922-F0B49BF4E37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/>
      </p:sp>
      <p:sp>
        <p:nvSpPr>
          <p:cNvPr id="110" name="Picture Placeholder 109" descr="picture placeholder">
            <a:extLst>
              <a:ext uri="{FF2B5EF4-FFF2-40B4-BE49-F238E27FC236}">
                <a16:creationId xmlns:a16="http://schemas.microsoft.com/office/drawing/2014/main" id="{694723B4-1F55-4958-ADEA-C74CADB75F3C}"/>
              </a:ext>
            </a:extLst>
          </p:cNvPr>
          <p:cNvSpPr>
            <a:spLocks noGrp="1"/>
          </p:cNvSpPr>
          <p:nvPr>
            <p:ph type="pic" sz="quarter" idx="81"/>
          </p:nvPr>
        </p:nvSpPr>
        <p:spPr/>
      </p:sp>
      <p:sp>
        <p:nvSpPr>
          <p:cNvPr id="111" name="Picture Placeholder 110" descr="picture placeholder">
            <a:extLst>
              <a:ext uri="{FF2B5EF4-FFF2-40B4-BE49-F238E27FC236}">
                <a16:creationId xmlns:a16="http://schemas.microsoft.com/office/drawing/2014/main" id="{1529A0A9-FB5F-474D-91B2-7CF7953383CC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/>
      </p:sp>
      <p:sp>
        <p:nvSpPr>
          <p:cNvPr id="112" name="Picture Placeholder 111" descr="picture placeholder">
            <a:extLst>
              <a:ext uri="{FF2B5EF4-FFF2-40B4-BE49-F238E27FC236}">
                <a16:creationId xmlns:a16="http://schemas.microsoft.com/office/drawing/2014/main" id="{7F5BFBCC-BDF6-45E5-BC45-2B4E35943327}"/>
              </a:ext>
            </a:extLst>
          </p:cNvPr>
          <p:cNvSpPr>
            <a:spLocks noGrp="1"/>
          </p:cNvSpPr>
          <p:nvPr>
            <p:ph type="pic" sz="quarter" idx="83"/>
          </p:nvPr>
        </p:nvSpPr>
        <p:spPr/>
      </p:sp>
      <p:sp>
        <p:nvSpPr>
          <p:cNvPr id="113" name="Picture Placeholder 112" descr="picture placeholder">
            <a:extLst>
              <a:ext uri="{FF2B5EF4-FFF2-40B4-BE49-F238E27FC236}">
                <a16:creationId xmlns:a16="http://schemas.microsoft.com/office/drawing/2014/main" id="{91378125-4BDF-49A6-882E-DA2EFE7EB8D5}"/>
              </a:ext>
            </a:extLst>
          </p:cNvPr>
          <p:cNvSpPr>
            <a:spLocks noGrp="1"/>
          </p:cNvSpPr>
          <p:nvPr>
            <p:ph type="pic" sz="quarter" idx="84"/>
          </p:nvPr>
        </p:nvSpPr>
        <p:spPr/>
      </p:sp>
      <p:sp>
        <p:nvSpPr>
          <p:cNvPr id="114" name="Picture Placeholder 113" descr="picture placeholder">
            <a:extLst>
              <a:ext uri="{FF2B5EF4-FFF2-40B4-BE49-F238E27FC236}">
                <a16:creationId xmlns:a16="http://schemas.microsoft.com/office/drawing/2014/main" id="{BAA2141A-063C-43C1-ABEF-9A1D60FF8DE2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/>
      </p:sp>
      <p:sp>
        <p:nvSpPr>
          <p:cNvPr id="116" name="Picture Placeholder 115" descr="picture placeholder">
            <a:extLst>
              <a:ext uri="{FF2B5EF4-FFF2-40B4-BE49-F238E27FC236}">
                <a16:creationId xmlns:a16="http://schemas.microsoft.com/office/drawing/2014/main" id="{D4E4F2B4-58F4-46AB-B8EA-0BE0DDD9AA0A}"/>
              </a:ext>
            </a:extLst>
          </p:cNvPr>
          <p:cNvSpPr>
            <a:spLocks noGrp="1"/>
          </p:cNvSpPr>
          <p:nvPr>
            <p:ph type="pic" sz="quarter" idx="89"/>
          </p:nvPr>
        </p:nvSpPr>
        <p:spPr/>
      </p:sp>
      <p:sp>
        <p:nvSpPr>
          <p:cNvPr id="117" name="Picture Placeholder 116" descr="picture placeholder">
            <a:extLst>
              <a:ext uri="{FF2B5EF4-FFF2-40B4-BE49-F238E27FC236}">
                <a16:creationId xmlns:a16="http://schemas.microsoft.com/office/drawing/2014/main" id="{BF4F5BBB-6B13-4B26-85C9-7788E9C1C3F8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/>
      </p:sp>
      <p:sp>
        <p:nvSpPr>
          <p:cNvPr id="118" name="Text Placeholder 117">
            <a:extLst>
              <a:ext uri="{FF2B5EF4-FFF2-40B4-BE49-F238E27FC236}">
                <a16:creationId xmlns:a16="http://schemas.microsoft.com/office/drawing/2014/main" id="{D96154EE-1DED-40DE-A64D-84C4E107437E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9" name="Text Placeholder 118">
            <a:extLst>
              <a:ext uri="{FF2B5EF4-FFF2-40B4-BE49-F238E27FC236}">
                <a16:creationId xmlns:a16="http://schemas.microsoft.com/office/drawing/2014/main" id="{26C390C0-97B8-4FC3-8003-2F31531AEA33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0" name="Text Placeholder 119">
            <a:extLst>
              <a:ext uri="{FF2B5EF4-FFF2-40B4-BE49-F238E27FC236}">
                <a16:creationId xmlns:a16="http://schemas.microsoft.com/office/drawing/2014/main" id="{E4C25DEF-3E7B-43DC-9E3C-FC977473A22D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1" name="Text Placeholder 120">
            <a:extLst>
              <a:ext uri="{FF2B5EF4-FFF2-40B4-BE49-F238E27FC236}">
                <a16:creationId xmlns:a16="http://schemas.microsoft.com/office/drawing/2014/main" id="{E831A5DB-1352-46A4-AC93-2F555D100D5A}"/>
              </a:ext>
            </a:extLst>
          </p:cNvPr>
          <p:cNvSpPr>
            <a:spLocks noGrp="1"/>
          </p:cNvSpPr>
          <p:nvPr>
            <p:ph type="body" sz="quarter" idx="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Text Placeholder 121">
            <a:extLst>
              <a:ext uri="{FF2B5EF4-FFF2-40B4-BE49-F238E27FC236}">
                <a16:creationId xmlns:a16="http://schemas.microsoft.com/office/drawing/2014/main" id="{EDCBCB03-A257-47FA-A563-E69A8DCB186A}"/>
              </a:ext>
            </a:extLst>
          </p:cNvPr>
          <p:cNvSpPr>
            <a:spLocks noGrp="1"/>
          </p:cNvSpPr>
          <p:nvPr>
            <p:ph type="body" sz="quarter" idx="9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3" name="Text Placeholder 122">
            <a:extLst>
              <a:ext uri="{FF2B5EF4-FFF2-40B4-BE49-F238E27FC236}">
                <a16:creationId xmlns:a16="http://schemas.microsoft.com/office/drawing/2014/main" id="{6E6FE15D-A127-4CBD-9292-1ED75618C0C9}"/>
              </a:ext>
            </a:extLst>
          </p:cNvPr>
          <p:cNvSpPr>
            <a:spLocks noGrp="1"/>
          </p:cNvSpPr>
          <p:nvPr>
            <p:ph type="body" sz="quarter" idx="9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4" name="Text Placeholder 123">
            <a:extLst>
              <a:ext uri="{FF2B5EF4-FFF2-40B4-BE49-F238E27FC236}">
                <a16:creationId xmlns:a16="http://schemas.microsoft.com/office/drawing/2014/main" id="{9F5C22EA-F4BE-4545-82C2-3D92FE7C5470}"/>
              </a:ext>
            </a:extLst>
          </p:cNvPr>
          <p:cNvSpPr>
            <a:spLocks noGrp="1"/>
          </p:cNvSpPr>
          <p:nvPr>
            <p:ph type="body" sz="quarter" idx="9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F1C10579-F827-41BD-BD97-883599D93326}"/>
              </a:ext>
            </a:extLst>
          </p:cNvPr>
          <p:cNvSpPr>
            <a:spLocks noGrp="1"/>
          </p:cNvSpPr>
          <p:nvPr>
            <p:ph type="body" sz="quarter" idx="9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2AC8BC92-17E0-4DE2-9F2E-E28E59D3C863}"/>
              </a:ext>
            </a:extLst>
          </p:cNvPr>
          <p:cNvSpPr>
            <a:spLocks noGrp="1"/>
          </p:cNvSpPr>
          <p:nvPr>
            <p:ph type="body" sz="quarter" idx="10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8DD7BFC0-0F7E-4397-B30F-8CA596AB085C}"/>
              </a:ext>
            </a:extLst>
          </p:cNvPr>
          <p:cNvSpPr>
            <a:spLocks noGrp="1"/>
          </p:cNvSpPr>
          <p:nvPr>
            <p:ph type="body" sz="quarter" idx="10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8" name="Text Placeholder 127">
            <a:extLst>
              <a:ext uri="{FF2B5EF4-FFF2-40B4-BE49-F238E27FC236}">
                <a16:creationId xmlns:a16="http://schemas.microsoft.com/office/drawing/2014/main" id="{9D285297-F3D6-47EF-B3CE-469A2C935F1F}"/>
              </a:ext>
            </a:extLst>
          </p:cNvPr>
          <p:cNvSpPr>
            <a:spLocks noGrp="1"/>
          </p:cNvSpPr>
          <p:nvPr>
            <p:ph type="body" sz="quarter" idx="10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37B6A1F9-C772-4A90-8E55-606647DCDD9B}"/>
              </a:ext>
            </a:extLst>
          </p:cNvPr>
          <p:cNvSpPr>
            <a:spLocks noGrp="1"/>
          </p:cNvSpPr>
          <p:nvPr>
            <p:ph type="body" sz="quarter" idx="10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0" name="Text Placeholder 129">
            <a:extLst>
              <a:ext uri="{FF2B5EF4-FFF2-40B4-BE49-F238E27FC236}">
                <a16:creationId xmlns:a16="http://schemas.microsoft.com/office/drawing/2014/main" id="{DAC258BF-8D4F-4283-83A7-F90139A972E2}"/>
              </a:ext>
            </a:extLst>
          </p:cNvPr>
          <p:cNvSpPr>
            <a:spLocks noGrp="1"/>
          </p:cNvSpPr>
          <p:nvPr>
            <p:ph type="body" sz="quarter" idx="10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BB87939A-147C-4732-9041-E320B216898F}"/>
              </a:ext>
            </a:extLst>
          </p:cNvPr>
          <p:cNvSpPr>
            <a:spLocks noGrp="1"/>
          </p:cNvSpPr>
          <p:nvPr>
            <p:ph type="body" sz="quarter" idx="10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2" name="Text Placeholder 131">
            <a:extLst>
              <a:ext uri="{FF2B5EF4-FFF2-40B4-BE49-F238E27FC236}">
                <a16:creationId xmlns:a16="http://schemas.microsoft.com/office/drawing/2014/main" id="{8243EB19-811C-4D2A-8C81-71241739E466}"/>
              </a:ext>
            </a:extLst>
          </p:cNvPr>
          <p:cNvSpPr>
            <a:spLocks noGrp="1"/>
          </p:cNvSpPr>
          <p:nvPr>
            <p:ph type="body" sz="quarter" idx="10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0D0B09ED-DBC2-4204-8F86-CF662F0ABB99}"/>
              </a:ext>
            </a:extLst>
          </p:cNvPr>
          <p:cNvSpPr>
            <a:spLocks noGrp="1"/>
          </p:cNvSpPr>
          <p:nvPr>
            <p:ph type="body" sz="quarter" idx="10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4" name="Text Placeholder 133">
            <a:extLst>
              <a:ext uri="{FF2B5EF4-FFF2-40B4-BE49-F238E27FC236}">
                <a16:creationId xmlns:a16="http://schemas.microsoft.com/office/drawing/2014/main" id="{832C08D9-0C14-46A0-8227-26BDB4E7187A}"/>
              </a:ext>
            </a:extLst>
          </p:cNvPr>
          <p:cNvSpPr>
            <a:spLocks noGrp="1"/>
          </p:cNvSpPr>
          <p:nvPr>
            <p:ph type="body" sz="quarter" idx="10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23FD9AB5-69EB-47CA-924D-4B6F229D296C}"/>
              </a:ext>
            </a:extLst>
          </p:cNvPr>
          <p:cNvSpPr>
            <a:spLocks noGrp="1"/>
          </p:cNvSpPr>
          <p:nvPr>
            <p:ph type="body" sz="quarter" idx="10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F73AAF4D-A428-4595-87AA-33397141C06D}"/>
              </a:ext>
            </a:extLst>
          </p:cNvPr>
          <p:cNvSpPr>
            <a:spLocks noGrp="1"/>
          </p:cNvSpPr>
          <p:nvPr>
            <p:ph type="body" sz="quarter" idx="1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7" name="Text Placeholder 136">
            <a:extLst>
              <a:ext uri="{FF2B5EF4-FFF2-40B4-BE49-F238E27FC236}">
                <a16:creationId xmlns:a16="http://schemas.microsoft.com/office/drawing/2014/main" id="{FF1248FF-9F7E-4BC3-B971-E9BE25B78B26}"/>
              </a:ext>
            </a:extLst>
          </p:cNvPr>
          <p:cNvSpPr>
            <a:spLocks noGrp="1"/>
          </p:cNvSpPr>
          <p:nvPr>
            <p:ph type="body" sz="quarter" idx="1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8" name="Text Placeholder 137">
            <a:extLst>
              <a:ext uri="{FF2B5EF4-FFF2-40B4-BE49-F238E27FC236}">
                <a16:creationId xmlns:a16="http://schemas.microsoft.com/office/drawing/2014/main" id="{58DCB311-80F9-4A51-BE72-B6066E965B25}"/>
              </a:ext>
            </a:extLst>
          </p:cNvPr>
          <p:cNvSpPr>
            <a:spLocks noGrp="1"/>
          </p:cNvSpPr>
          <p:nvPr>
            <p:ph type="body" sz="quarter" idx="1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9" name="Text Placeholder 138">
            <a:extLst>
              <a:ext uri="{FF2B5EF4-FFF2-40B4-BE49-F238E27FC236}">
                <a16:creationId xmlns:a16="http://schemas.microsoft.com/office/drawing/2014/main" id="{698EF6AE-399A-45BC-9C98-957AE3249727}"/>
              </a:ext>
            </a:extLst>
          </p:cNvPr>
          <p:cNvSpPr>
            <a:spLocks noGrp="1"/>
          </p:cNvSpPr>
          <p:nvPr>
            <p:ph type="body" sz="quarter" idx="1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0" name="Text Placeholder 139">
            <a:extLst>
              <a:ext uri="{FF2B5EF4-FFF2-40B4-BE49-F238E27FC236}">
                <a16:creationId xmlns:a16="http://schemas.microsoft.com/office/drawing/2014/main" id="{087A4CCB-E42D-48B0-BBA2-95ACFBFFC67F}"/>
              </a:ext>
            </a:extLst>
          </p:cNvPr>
          <p:cNvSpPr>
            <a:spLocks noGrp="1"/>
          </p:cNvSpPr>
          <p:nvPr>
            <p:ph type="body" sz="quarter" idx="1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1" name="Text Placeholder 140">
            <a:extLst>
              <a:ext uri="{FF2B5EF4-FFF2-40B4-BE49-F238E27FC236}">
                <a16:creationId xmlns:a16="http://schemas.microsoft.com/office/drawing/2014/main" id="{8DC538AE-1340-44A0-900E-5921A9A8AC99}"/>
              </a:ext>
            </a:extLst>
          </p:cNvPr>
          <p:cNvSpPr>
            <a:spLocks noGrp="1"/>
          </p:cNvSpPr>
          <p:nvPr>
            <p:ph type="body" sz="quarter" idx="1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2" name="Text Placeholder 141">
            <a:extLst>
              <a:ext uri="{FF2B5EF4-FFF2-40B4-BE49-F238E27FC236}">
                <a16:creationId xmlns:a16="http://schemas.microsoft.com/office/drawing/2014/main" id="{CFCE0635-5305-46BE-9A72-A197EF533F04}"/>
              </a:ext>
            </a:extLst>
          </p:cNvPr>
          <p:cNvSpPr>
            <a:spLocks noGrp="1"/>
          </p:cNvSpPr>
          <p:nvPr>
            <p:ph type="body" sz="quarter" idx="1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3" name="Text Placeholder 142">
            <a:extLst>
              <a:ext uri="{FF2B5EF4-FFF2-40B4-BE49-F238E27FC236}">
                <a16:creationId xmlns:a16="http://schemas.microsoft.com/office/drawing/2014/main" id="{FAEBC8F4-38D3-4BEA-8638-9E57611A5225}"/>
              </a:ext>
            </a:extLst>
          </p:cNvPr>
          <p:cNvSpPr>
            <a:spLocks noGrp="1"/>
          </p:cNvSpPr>
          <p:nvPr>
            <p:ph type="body" sz="quarter" idx="1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4" name="Text Placeholder 143">
            <a:extLst>
              <a:ext uri="{FF2B5EF4-FFF2-40B4-BE49-F238E27FC236}">
                <a16:creationId xmlns:a16="http://schemas.microsoft.com/office/drawing/2014/main" id="{B03529F2-75A1-46B8-AA4E-8F579CC2A9DA}"/>
              </a:ext>
            </a:extLst>
          </p:cNvPr>
          <p:cNvSpPr>
            <a:spLocks noGrp="1"/>
          </p:cNvSpPr>
          <p:nvPr>
            <p:ph type="body" sz="quarter" idx="1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5" name="Text Placeholder 144">
            <a:extLst>
              <a:ext uri="{FF2B5EF4-FFF2-40B4-BE49-F238E27FC236}">
                <a16:creationId xmlns:a16="http://schemas.microsoft.com/office/drawing/2014/main" id="{CFE0F0DF-EB98-4D7D-8D3B-16A703394E4A}"/>
              </a:ext>
            </a:extLst>
          </p:cNvPr>
          <p:cNvSpPr>
            <a:spLocks noGrp="1"/>
          </p:cNvSpPr>
          <p:nvPr>
            <p:ph type="body" sz="quarter" idx="1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6" name="Text Placeholder 145">
            <a:extLst>
              <a:ext uri="{FF2B5EF4-FFF2-40B4-BE49-F238E27FC236}">
                <a16:creationId xmlns:a16="http://schemas.microsoft.com/office/drawing/2014/main" id="{217C376A-EFBB-4CA2-B852-EFF1EC314F1F}"/>
              </a:ext>
            </a:extLst>
          </p:cNvPr>
          <p:cNvSpPr>
            <a:spLocks noGrp="1"/>
          </p:cNvSpPr>
          <p:nvPr>
            <p:ph type="body" sz="quarter" idx="1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7" name="Text Placeholder 146">
            <a:extLst>
              <a:ext uri="{FF2B5EF4-FFF2-40B4-BE49-F238E27FC236}">
                <a16:creationId xmlns:a16="http://schemas.microsoft.com/office/drawing/2014/main" id="{AD9CE7AD-351E-45D2-9E3C-2C5CC0079999}"/>
              </a:ext>
            </a:extLst>
          </p:cNvPr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8" name="Text Placeholder 147">
            <a:extLst>
              <a:ext uri="{FF2B5EF4-FFF2-40B4-BE49-F238E27FC236}">
                <a16:creationId xmlns:a16="http://schemas.microsoft.com/office/drawing/2014/main" id="{70E3B5E7-FC57-476D-BCEA-4E46D05FD264}"/>
              </a:ext>
            </a:extLst>
          </p:cNvPr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9" name="Text Placeholder 148">
            <a:extLst>
              <a:ext uri="{FF2B5EF4-FFF2-40B4-BE49-F238E27FC236}">
                <a16:creationId xmlns:a16="http://schemas.microsoft.com/office/drawing/2014/main" id="{9016B31B-CA24-4AD1-8731-DBDB179E87A9}"/>
              </a:ext>
            </a:extLst>
          </p:cNvPr>
          <p:cNvSpPr>
            <a:spLocks noGrp="1"/>
          </p:cNvSpPr>
          <p:nvPr>
            <p:ph type="body" sz="quarter" idx="1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0" name="Text Placeholder 149">
            <a:extLst>
              <a:ext uri="{FF2B5EF4-FFF2-40B4-BE49-F238E27FC236}">
                <a16:creationId xmlns:a16="http://schemas.microsoft.com/office/drawing/2014/main" id="{190368B1-930F-49DF-82DB-49C6B04C68ED}"/>
              </a:ext>
            </a:extLst>
          </p:cNvPr>
          <p:cNvSpPr>
            <a:spLocks noGrp="1"/>
          </p:cNvSpPr>
          <p:nvPr>
            <p:ph type="body" sz="quarter" idx="1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1" name="Text Placeholder 150">
            <a:extLst>
              <a:ext uri="{FF2B5EF4-FFF2-40B4-BE49-F238E27FC236}">
                <a16:creationId xmlns:a16="http://schemas.microsoft.com/office/drawing/2014/main" id="{D2054239-59A3-4E9C-878D-60EABF7065D5}"/>
              </a:ext>
            </a:extLst>
          </p:cNvPr>
          <p:cNvSpPr>
            <a:spLocks noGrp="1"/>
          </p:cNvSpPr>
          <p:nvPr>
            <p:ph type="body" sz="quarter" idx="1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2" name="Text Placeholder 151">
            <a:extLst>
              <a:ext uri="{FF2B5EF4-FFF2-40B4-BE49-F238E27FC236}">
                <a16:creationId xmlns:a16="http://schemas.microsoft.com/office/drawing/2014/main" id="{D262ABFD-8331-4901-8135-34CF636626F6}"/>
              </a:ext>
            </a:extLst>
          </p:cNvPr>
          <p:cNvSpPr>
            <a:spLocks noGrp="1"/>
          </p:cNvSpPr>
          <p:nvPr>
            <p:ph type="body" sz="quarter" idx="1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" name="Text Placeholder 152">
            <a:extLst>
              <a:ext uri="{FF2B5EF4-FFF2-40B4-BE49-F238E27FC236}">
                <a16:creationId xmlns:a16="http://schemas.microsoft.com/office/drawing/2014/main" id="{4F4A57CE-BFA7-4D96-B6F2-BC0537AE1664}"/>
              </a:ext>
            </a:extLst>
          </p:cNvPr>
          <p:cNvSpPr>
            <a:spLocks noGrp="1"/>
          </p:cNvSpPr>
          <p:nvPr>
            <p:ph type="body" sz="quarter" idx="1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4" name="Text Placeholder 153">
            <a:extLst>
              <a:ext uri="{FF2B5EF4-FFF2-40B4-BE49-F238E27FC236}">
                <a16:creationId xmlns:a16="http://schemas.microsoft.com/office/drawing/2014/main" id="{424E0184-D0D1-4346-AC9A-619DBBEDB22B}"/>
              </a:ext>
            </a:extLst>
          </p:cNvPr>
          <p:cNvSpPr>
            <a:spLocks noGrp="1"/>
          </p:cNvSpPr>
          <p:nvPr>
            <p:ph type="body" sz="quarter" idx="1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5" name="Text Placeholder 154">
            <a:extLst>
              <a:ext uri="{FF2B5EF4-FFF2-40B4-BE49-F238E27FC236}">
                <a16:creationId xmlns:a16="http://schemas.microsoft.com/office/drawing/2014/main" id="{7B4312AE-B598-4F7D-9588-22789B4D456E}"/>
              </a:ext>
            </a:extLst>
          </p:cNvPr>
          <p:cNvSpPr>
            <a:spLocks noGrp="1"/>
          </p:cNvSpPr>
          <p:nvPr>
            <p:ph type="body" sz="quarter" idx="1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6" name="Text Placeholder 155">
            <a:extLst>
              <a:ext uri="{FF2B5EF4-FFF2-40B4-BE49-F238E27FC236}">
                <a16:creationId xmlns:a16="http://schemas.microsoft.com/office/drawing/2014/main" id="{965B6A5F-EFB3-465C-B420-7F1AF4B3983F}"/>
              </a:ext>
            </a:extLst>
          </p:cNvPr>
          <p:cNvSpPr>
            <a:spLocks noGrp="1"/>
          </p:cNvSpPr>
          <p:nvPr>
            <p:ph type="body" sz="quarter" idx="1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7" name="Text Placeholder 156">
            <a:extLst>
              <a:ext uri="{FF2B5EF4-FFF2-40B4-BE49-F238E27FC236}">
                <a16:creationId xmlns:a16="http://schemas.microsoft.com/office/drawing/2014/main" id="{1C071AB8-F9E8-4AB0-B947-5092857BA3DA}"/>
              </a:ext>
            </a:extLst>
          </p:cNvPr>
          <p:cNvSpPr>
            <a:spLocks noGrp="1"/>
          </p:cNvSpPr>
          <p:nvPr>
            <p:ph type="body" sz="quarter" idx="1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8" name="Text Placeholder 157">
            <a:extLst>
              <a:ext uri="{FF2B5EF4-FFF2-40B4-BE49-F238E27FC236}">
                <a16:creationId xmlns:a16="http://schemas.microsoft.com/office/drawing/2014/main" id="{8491C63D-C406-41D6-B2B2-52E5D3112336}"/>
              </a:ext>
            </a:extLst>
          </p:cNvPr>
          <p:cNvSpPr>
            <a:spLocks noGrp="1"/>
          </p:cNvSpPr>
          <p:nvPr>
            <p:ph type="body" sz="quarter" idx="1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9" name="Text Placeholder 158">
            <a:extLst>
              <a:ext uri="{FF2B5EF4-FFF2-40B4-BE49-F238E27FC236}">
                <a16:creationId xmlns:a16="http://schemas.microsoft.com/office/drawing/2014/main" id="{7BA5C3B3-51FE-4695-AE8D-0EF2970655B6}"/>
              </a:ext>
            </a:extLst>
          </p:cNvPr>
          <p:cNvSpPr>
            <a:spLocks noGrp="1"/>
          </p:cNvSpPr>
          <p:nvPr>
            <p:ph type="body" sz="quarter" idx="1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0" name="Text Placeholder 159">
            <a:extLst>
              <a:ext uri="{FF2B5EF4-FFF2-40B4-BE49-F238E27FC236}">
                <a16:creationId xmlns:a16="http://schemas.microsoft.com/office/drawing/2014/main" id="{0A5518AD-06D0-4CA3-ADCF-F48C0E5674DB}"/>
              </a:ext>
            </a:extLst>
          </p:cNvPr>
          <p:cNvSpPr>
            <a:spLocks noGrp="1"/>
          </p:cNvSpPr>
          <p:nvPr>
            <p:ph type="body" sz="quarter" idx="1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1" name="Text Placeholder 160">
            <a:extLst>
              <a:ext uri="{FF2B5EF4-FFF2-40B4-BE49-F238E27FC236}">
                <a16:creationId xmlns:a16="http://schemas.microsoft.com/office/drawing/2014/main" id="{6F826A76-4C86-42CA-8B1B-93068B0A8251}"/>
              </a:ext>
            </a:extLst>
          </p:cNvPr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2" name="Text Placeholder 161">
            <a:extLst>
              <a:ext uri="{FF2B5EF4-FFF2-40B4-BE49-F238E27FC236}">
                <a16:creationId xmlns:a16="http://schemas.microsoft.com/office/drawing/2014/main" id="{28BA695B-2B65-472C-8A43-5618DF1E4828}"/>
              </a:ext>
            </a:extLst>
          </p:cNvPr>
          <p:cNvSpPr>
            <a:spLocks noGrp="1"/>
          </p:cNvSpPr>
          <p:nvPr>
            <p:ph type="body" sz="quarter" idx="1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" name="Text Placeholder 162">
            <a:extLst>
              <a:ext uri="{FF2B5EF4-FFF2-40B4-BE49-F238E27FC236}">
                <a16:creationId xmlns:a16="http://schemas.microsoft.com/office/drawing/2014/main" id="{6B3E201D-8A4B-4732-BE99-5083EDCB5214}"/>
              </a:ext>
            </a:extLst>
          </p:cNvPr>
          <p:cNvSpPr>
            <a:spLocks noGrp="1"/>
          </p:cNvSpPr>
          <p:nvPr>
            <p:ph type="body" sz="quarter" idx="1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4" name="Text Placeholder 163">
            <a:extLst>
              <a:ext uri="{FF2B5EF4-FFF2-40B4-BE49-F238E27FC236}">
                <a16:creationId xmlns:a16="http://schemas.microsoft.com/office/drawing/2014/main" id="{6890C35D-9690-44EA-8CB5-4B4AC4BF3707}"/>
              </a:ext>
            </a:extLst>
          </p:cNvPr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5" name="Text Placeholder 164">
            <a:extLst>
              <a:ext uri="{FF2B5EF4-FFF2-40B4-BE49-F238E27FC236}">
                <a16:creationId xmlns:a16="http://schemas.microsoft.com/office/drawing/2014/main" id="{D05B24C6-37D7-4B5B-AEAC-32D0C620563F}"/>
              </a:ext>
            </a:extLst>
          </p:cNvPr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6" name="Text Placeholder 165">
            <a:extLst>
              <a:ext uri="{FF2B5EF4-FFF2-40B4-BE49-F238E27FC236}">
                <a16:creationId xmlns:a16="http://schemas.microsoft.com/office/drawing/2014/main" id="{3EADD8F6-CE0F-4820-89B2-979B6273A39E}"/>
              </a:ext>
            </a:extLst>
          </p:cNvPr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7" name="Text Placeholder 166">
            <a:extLst>
              <a:ext uri="{FF2B5EF4-FFF2-40B4-BE49-F238E27FC236}">
                <a16:creationId xmlns:a16="http://schemas.microsoft.com/office/drawing/2014/main" id="{C3C6832A-58EB-41EE-83BA-3842C2BBCDF1}"/>
              </a:ext>
            </a:extLst>
          </p:cNvPr>
          <p:cNvSpPr>
            <a:spLocks noGrp="1"/>
          </p:cNvSpPr>
          <p:nvPr>
            <p:ph type="body" sz="quarter" idx="1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8" name="Text Placeholder 167">
            <a:extLst>
              <a:ext uri="{FF2B5EF4-FFF2-40B4-BE49-F238E27FC236}">
                <a16:creationId xmlns:a16="http://schemas.microsoft.com/office/drawing/2014/main" id="{4AD44461-E5D0-4F2B-A73F-0652A54CA4B6}"/>
              </a:ext>
            </a:extLst>
          </p:cNvPr>
          <p:cNvSpPr>
            <a:spLocks noGrp="1"/>
          </p:cNvSpPr>
          <p:nvPr>
            <p:ph type="body" sz="quarter" idx="1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9" name="Text Placeholder 168">
            <a:extLst>
              <a:ext uri="{FF2B5EF4-FFF2-40B4-BE49-F238E27FC236}">
                <a16:creationId xmlns:a16="http://schemas.microsoft.com/office/drawing/2014/main" id="{9B187198-CE58-44A8-944B-692C035C12F8}"/>
              </a:ext>
            </a:extLst>
          </p:cNvPr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0" name="Text Placeholder 169">
            <a:extLst>
              <a:ext uri="{FF2B5EF4-FFF2-40B4-BE49-F238E27FC236}">
                <a16:creationId xmlns:a16="http://schemas.microsoft.com/office/drawing/2014/main" id="{D1A00118-D761-4294-9CE0-CAB9B84F1481}"/>
              </a:ext>
            </a:extLst>
          </p:cNvPr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1" name="Text Placeholder 170">
            <a:extLst>
              <a:ext uri="{FF2B5EF4-FFF2-40B4-BE49-F238E27FC236}">
                <a16:creationId xmlns:a16="http://schemas.microsoft.com/office/drawing/2014/main" id="{93AD0E83-473F-471D-B0AE-519FA05FF472}"/>
              </a:ext>
            </a:extLst>
          </p:cNvPr>
          <p:cNvSpPr>
            <a:spLocks noGrp="1"/>
          </p:cNvSpPr>
          <p:nvPr>
            <p:ph type="body" sz="quarter" idx="1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2" name="Text Placeholder 171">
            <a:extLst>
              <a:ext uri="{FF2B5EF4-FFF2-40B4-BE49-F238E27FC236}">
                <a16:creationId xmlns:a16="http://schemas.microsoft.com/office/drawing/2014/main" id="{FCBA2433-17ED-455E-AF36-4BB8281617FB}"/>
              </a:ext>
            </a:extLst>
          </p:cNvPr>
          <p:cNvSpPr>
            <a:spLocks noGrp="1"/>
          </p:cNvSpPr>
          <p:nvPr>
            <p:ph type="body" sz="quarter" idx="1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3" name="Text Placeholder 172">
            <a:extLst>
              <a:ext uri="{FF2B5EF4-FFF2-40B4-BE49-F238E27FC236}">
                <a16:creationId xmlns:a16="http://schemas.microsoft.com/office/drawing/2014/main" id="{859F6222-1BA3-4D78-BE76-AE0D1E648945}"/>
              </a:ext>
            </a:extLst>
          </p:cNvPr>
          <p:cNvSpPr>
            <a:spLocks noGrp="1"/>
          </p:cNvSpPr>
          <p:nvPr>
            <p:ph type="body" sz="quarter" idx="1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4" name="Text Placeholder 173">
            <a:extLst>
              <a:ext uri="{FF2B5EF4-FFF2-40B4-BE49-F238E27FC236}">
                <a16:creationId xmlns:a16="http://schemas.microsoft.com/office/drawing/2014/main" id="{DE9BF32C-A281-40B8-85F1-E5C40E019DD7}"/>
              </a:ext>
            </a:extLst>
          </p:cNvPr>
          <p:cNvSpPr>
            <a:spLocks noGrp="1"/>
          </p:cNvSpPr>
          <p:nvPr>
            <p:ph type="body" sz="quarter" idx="1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5" name="Text Placeholder 174">
            <a:extLst>
              <a:ext uri="{FF2B5EF4-FFF2-40B4-BE49-F238E27FC236}">
                <a16:creationId xmlns:a16="http://schemas.microsoft.com/office/drawing/2014/main" id="{BB697849-28AD-4927-9D6A-54436BBEA77F}"/>
              </a:ext>
            </a:extLst>
          </p:cNvPr>
          <p:cNvSpPr>
            <a:spLocks noGrp="1"/>
          </p:cNvSpPr>
          <p:nvPr>
            <p:ph type="body" sz="quarter" idx="1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6" name="Text Placeholder 175">
            <a:extLst>
              <a:ext uri="{FF2B5EF4-FFF2-40B4-BE49-F238E27FC236}">
                <a16:creationId xmlns:a16="http://schemas.microsoft.com/office/drawing/2014/main" id="{C2C549E6-01C2-43B4-AF32-EEECB9D13A9F}"/>
              </a:ext>
            </a:extLst>
          </p:cNvPr>
          <p:cNvSpPr>
            <a:spLocks noGrp="1"/>
          </p:cNvSpPr>
          <p:nvPr>
            <p:ph type="body" sz="quarter" idx="1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" name="Picture Placeholder 102" descr="picture placeholder">
            <a:extLst>
              <a:ext uri="{FF2B5EF4-FFF2-40B4-BE49-F238E27FC236}">
                <a16:creationId xmlns:a16="http://schemas.microsoft.com/office/drawing/2014/main" id="{047DE060-C02A-473A-9126-89B16E479D7E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/>
      </p:sp>
      <p:sp>
        <p:nvSpPr>
          <p:cNvPr id="177" name="Picture Placeholder 176" descr="picture placeholder">
            <a:extLst>
              <a:ext uri="{FF2B5EF4-FFF2-40B4-BE49-F238E27FC236}">
                <a16:creationId xmlns:a16="http://schemas.microsoft.com/office/drawing/2014/main" id="{FC329432-E1CA-423F-90E3-A421B5BC0FC0}"/>
              </a:ext>
            </a:extLst>
          </p:cNvPr>
          <p:cNvSpPr>
            <a:spLocks noGrp="1"/>
          </p:cNvSpPr>
          <p:nvPr>
            <p:ph type="pic" sz="quarter" idx="154"/>
          </p:nvPr>
        </p:nvSpPr>
        <p:spPr/>
      </p:sp>
      <p:sp>
        <p:nvSpPr>
          <p:cNvPr id="178" name="Picture Placeholder 177" descr="picture placeholder">
            <a:extLst>
              <a:ext uri="{FF2B5EF4-FFF2-40B4-BE49-F238E27FC236}">
                <a16:creationId xmlns:a16="http://schemas.microsoft.com/office/drawing/2014/main" id="{142C8943-4192-431E-8F94-7A930D47F589}"/>
              </a:ext>
            </a:extLst>
          </p:cNvPr>
          <p:cNvSpPr>
            <a:spLocks noGrp="1"/>
          </p:cNvSpPr>
          <p:nvPr>
            <p:ph type="pic" sz="quarter" idx="155"/>
          </p:nvPr>
        </p:nvSpPr>
        <p:spPr/>
      </p:sp>
      <p:sp>
        <p:nvSpPr>
          <p:cNvPr id="179" name="Picture Placeholder 178" descr="picture placeholder">
            <a:extLst>
              <a:ext uri="{FF2B5EF4-FFF2-40B4-BE49-F238E27FC236}">
                <a16:creationId xmlns:a16="http://schemas.microsoft.com/office/drawing/2014/main" id="{3A258BFD-0F9F-49C8-BA94-0EAA0FE6C7AC}"/>
              </a:ext>
            </a:extLst>
          </p:cNvPr>
          <p:cNvSpPr>
            <a:spLocks noGrp="1"/>
          </p:cNvSpPr>
          <p:nvPr>
            <p:ph type="pic" sz="quarter" idx="156"/>
          </p:nvPr>
        </p:nvSpPr>
        <p:spPr/>
      </p:sp>
      <p:sp>
        <p:nvSpPr>
          <p:cNvPr id="180" name="Picture Placeholder 179" descr="picture placeholder">
            <a:extLst>
              <a:ext uri="{FF2B5EF4-FFF2-40B4-BE49-F238E27FC236}">
                <a16:creationId xmlns:a16="http://schemas.microsoft.com/office/drawing/2014/main" id="{03F0AE64-814C-4896-9AA3-7BE6010F8660}"/>
              </a:ext>
            </a:extLst>
          </p:cNvPr>
          <p:cNvSpPr>
            <a:spLocks noGrp="1"/>
          </p:cNvSpPr>
          <p:nvPr>
            <p:ph type="pic" sz="quarter" idx="157"/>
          </p:nvPr>
        </p:nvSpPr>
        <p:spPr/>
      </p:sp>
      <p:sp>
        <p:nvSpPr>
          <p:cNvPr id="181" name="Picture Placeholder 180" descr="picture placeholder">
            <a:extLst>
              <a:ext uri="{FF2B5EF4-FFF2-40B4-BE49-F238E27FC236}">
                <a16:creationId xmlns:a16="http://schemas.microsoft.com/office/drawing/2014/main" id="{FB4FF013-5EC1-4641-9559-9C4F50A689A8}"/>
              </a:ext>
            </a:extLst>
          </p:cNvPr>
          <p:cNvSpPr>
            <a:spLocks noGrp="1"/>
          </p:cNvSpPr>
          <p:nvPr>
            <p:ph type="pic" sz="quarter" idx="158"/>
          </p:nvPr>
        </p:nvSpPr>
        <p:spPr/>
      </p:sp>
      <p:sp>
        <p:nvSpPr>
          <p:cNvPr id="182" name="Picture Placeholder 181" descr="picture placeholder">
            <a:extLst>
              <a:ext uri="{FF2B5EF4-FFF2-40B4-BE49-F238E27FC236}">
                <a16:creationId xmlns:a16="http://schemas.microsoft.com/office/drawing/2014/main" id="{6569CB6A-5729-43D5-95D6-915E62DD804E}"/>
              </a:ext>
            </a:extLst>
          </p:cNvPr>
          <p:cNvSpPr>
            <a:spLocks noGrp="1"/>
          </p:cNvSpPr>
          <p:nvPr>
            <p:ph type="pic" sz="quarter" idx="159"/>
          </p:nvPr>
        </p:nvSpPr>
        <p:spPr/>
      </p:sp>
      <p:sp>
        <p:nvSpPr>
          <p:cNvPr id="183" name="Picture Placeholder 182" descr="picture placeholder">
            <a:extLst>
              <a:ext uri="{FF2B5EF4-FFF2-40B4-BE49-F238E27FC236}">
                <a16:creationId xmlns:a16="http://schemas.microsoft.com/office/drawing/2014/main" id="{B7A6D35D-1B79-42A2-AF02-62D496037C22}"/>
              </a:ext>
            </a:extLst>
          </p:cNvPr>
          <p:cNvSpPr>
            <a:spLocks noGrp="1"/>
          </p:cNvSpPr>
          <p:nvPr>
            <p:ph type="pic" sz="quarter" idx="160"/>
          </p:nvPr>
        </p:nvSpPr>
        <p:spPr/>
      </p:sp>
      <p:sp>
        <p:nvSpPr>
          <p:cNvPr id="104" name="Picture Placeholder 103" descr="picture placeholder">
            <a:extLst>
              <a:ext uri="{FF2B5EF4-FFF2-40B4-BE49-F238E27FC236}">
                <a16:creationId xmlns:a16="http://schemas.microsoft.com/office/drawing/2014/main" id="{7FC6C411-4E3A-4D9E-B725-93BB17EDDAB1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/>
      </p:sp>
      <p:sp>
        <p:nvSpPr>
          <p:cNvPr id="115" name="Picture Placeholder 114" descr="picture placeholder">
            <a:extLst>
              <a:ext uri="{FF2B5EF4-FFF2-40B4-BE49-F238E27FC236}">
                <a16:creationId xmlns:a16="http://schemas.microsoft.com/office/drawing/2014/main" id="{5C789FD2-BD0D-48EF-87A4-3EB715E3B3FD}"/>
              </a:ext>
            </a:extLst>
          </p:cNvPr>
          <p:cNvSpPr>
            <a:spLocks noGrp="1"/>
          </p:cNvSpPr>
          <p:nvPr>
            <p:ph type="pic" sz="quarter" idx="87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014203-9224-4197-9206-9A49ACE3F4A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</p:spTree>
    <p:extLst>
      <p:ext uri="{BB962C8B-B14F-4D97-AF65-F5344CB8AC3E}">
        <p14:creationId xmlns:p14="http://schemas.microsoft.com/office/powerpoint/2010/main" val="420463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1">
      <a:dk1>
        <a:sysClr val="windowText" lastClr="000000"/>
      </a:dk1>
      <a:lt1>
        <a:sysClr val="window" lastClr="FFFFFF"/>
      </a:lt1>
      <a:dk2>
        <a:srgbClr val="009BEE"/>
      </a:dk2>
      <a:lt2>
        <a:srgbClr val="00A99D"/>
      </a:lt2>
      <a:accent1>
        <a:srgbClr val="22B573"/>
      </a:accent1>
      <a:accent2>
        <a:srgbClr val="8CC63F"/>
      </a:accent2>
      <a:accent3>
        <a:srgbClr val="FF4100"/>
      </a:accent3>
      <a:accent4>
        <a:srgbClr val="FF8300"/>
      </a:accent4>
      <a:accent5>
        <a:srgbClr val="FBB000"/>
      </a:accent5>
      <a:accent6>
        <a:srgbClr val="FFD300"/>
      </a:accent6>
      <a:hlink>
        <a:srgbClr val="7F7F7F"/>
      </a:hlink>
      <a:folHlink>
        <a:srgbClr val="7F7F7F"/>
      </a:folHlink>
    </a:clrScheme>
    <a:fontScheme name="Custom 26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mily Tree_MO - v6" id="{69D244D5-8F1F-4A8E-AACB-38ACA328ED7C}" vid="{58445DDA-748B-41F3-9822-AD7FAC83CC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Props1.xml><?xml version="1.0" encoding="utf-8"?>
<ds:datastoreItem xmlns:ds="http://schemas.openxmlformats.org/officeDocument/2006/customXml" ds:itemID="{E1DBCE2F-3B1E-4604-9445-6A36746A0A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7DE9FA-AD4E-4671-B974-D188CBBBE0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EEF30F-0859-4CF6-A059-AAA5A55BA675}">
  <ds:schemaRefs>
    <ds:schemaRef ds:uri="http://schemas.microsoft.com/office/2006/documentManagement/types"/>
    <ds:schemaRef ds:uri="http://purl.org/dc/terms/"/>
    <ds:schemaRef ds:uri="876de33e-aaa5-4507-9b92-b84e676ded0d"/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ef88797d-310b-4d46-ad9c-0c23fa0c8d45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family tree</Template>
  <TotalTime>0</TotalTime>
  <Words>112</Words>
  <Application>Microsoft Office PowerPoint</Application>
  <PresentationFormat>Letter Paper (8.5x11 in)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Book Antiqua</vt:lpstr>
      <vt:lpstr>Calibri</vt:lpstr>
      <vt:lpstr>Franklin Gothic Book</vt:lpstr>
      <vt:lpstr>Office Theme</vt:lpstr>
      <vt:lpstr>My Family Tree Example</vt:lpstr>
      <vt:lpstr>My Family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Family Tree Example</dc:title>
  <dc:creator>Mohamed</dc:creator>
  <cp:lastModifiedBy>Mohamed</cp:lastModifiedBy>
  <cp:revision>1</cp:revision>
  <dcterms:created xsi:type="dcterms:W3CDTF">2021-03-05T15:22:43Z</dcterms:created>
  <dcterms:modified xsi:type="dcterms:W3CDTF">2021-03-05T15:22:53Z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