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65" d="100"/>
          <a:sy n="65" d="100"/>
        </p:scale>
        <p:origin x="2453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031996178087868E-2"/>
          <c:y val="4.3326771653543258E-3"/>
          <c:w val="0.84995938938000748"/>
          <c:h val="0.994631233595800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Website Development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AA2-45D4-8563-86D0FEB72CDC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A2-45D4-8563-86D0FEB72C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Graphic Design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A2-45D4-8563-86D0FEB72CD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A2-45D4-8563-86D0FEB72C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Team Management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AA2-45D4-8563-86D0FEB72C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21D-474D-B796-0D43958881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A2-45D4-8563-86D0FEB72CD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Social Media Marketing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AA2-45D4-8563-86D0FEB72CD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AA2-45D4-8563-86D0FEB72CD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21D-474D-B796-0D4395888107}"/>
              </c:ext>
            </c:extLst>
          </c:dPt>
          <c:cat>
            <c:strRef>
              <c:f>Sheet1!$A$2:$A$4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A2-45D4-8563-86D0FEB72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"/>
        <c:holeSize val="2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E26CF3A-F55E-E544-9FB2-7100E5D01487}"/>
              </a:ext>
            </a:extLst>
          </p:cNvPr>
          <p:cNvSpPr/>
          <p:nvPr userDrawn="1"/>
        </p:nvSpPr>
        <p:spPr>
          <a:xfrm>
            <a:off x="0" y="0"/>
            <a:ext cx="6858000" cy="11136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8C10ABA-8587-C140-975A-2657A46279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684" y="406653"/>
            <a:ext cx="5131177" cy="535531"/>
          </a:xfrm>
        </p:spPr>
        <p:txBody>
          <a:bodyPr lIns="0" rIns="0">
            <a:noAutofit/>
          </a:bodyPr>
          <a:lstStyle>
            <a:lvl1pPr>
              <a:defRPr sz="3600" b="0" i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NAME HERE</a:t>
            </a:r>
          </a:p>
        </p:txBody>
      </p:sp>
      <p:sp>
        <p:nvSpPr>
          <p:cNvPr id="20" name="Text Placeholder 18" hidden="1">
            <a:extLst>
              <a:ext uri="{FF2B5EF4-FFF2-40B4-BE49-F238E27FC236}">
                <a16:creationId xmlns:a16="http://schemas.microsoft.com/office/drawing/2014/main" id="{5B977851-1691-7D44-B07D-01B553D099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4815" y="6296395"/>
            <a:ext cx="1534463" cy="23431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EDUCATION</a:t>
            </a:r>
          </a:p>
        </p:txBody>
      </p:sp>
      <p:sp>
        <p:nvSpPr>
          <p:cNvPr id="25" name="Text Placeholder 18" hidden="1">
            <a:extLst>
              <a:ext uri="{FF2B5EF4-FFF2-40B4-BE49-F238E27FC236}">
                <a16:creationId xmlns:a16="http://schemas.microsoft.com/office/drawing/2014/main" id="{420A5075-C2B7-444D-BC6C-6938ACA01F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0528" y="6603863"/>
            <a:ext cx="1359978" cy="271074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School Name</a:t>
            </a:r>
          </a:p>
        </p:txBody>
      </p:sp>
      <p:sp>
        <p:nvSpPr>
          <p:cNvPr id="30" name="Text Placeholder 18" hidden="1">
            <a:extLst>
              <a:ext uri="{FF2B5EF4-FFF2-40B4-BE49-F238E27FC236}">
                <a16:creationId xmlns:a16="http://schemas.microsoft.com/office/drawing/2014/main" id="{5C2D1E8C-5EC6-3F41-93FE-E77D60FCAF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0528" y="6843268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[Date From]-[To]</a:t>
            </a:r>
          </a:p>
        </p:txBody>
      </p:sp>
      <p:sp>
        <p:nvSpPr>
          <p:cNvPr id="31" name="Text Placeholder 18" hidden="1">
            <a:extLst>
              <a:ext uri="{FF2B5EF4-FFF2-40B4-BE49-F238E27FC236}">
                <a16:creationId xmlns:a16="http://schemas.microsoft.com/office/drawing/2014/main" id="{5262C941-7E67-EA41-A288-3F705E28D2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00528" y="7036079"/>
            <a:ext cx="1359978" cy="20366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[Name of Degree]</a:t>
            </a:r>
          </a:p>
        </p:txBody>
      </p:sp>
      <p:sp>
        <p:nvSpPr>
          <p:cNvPr id="42" name="Text Placeholder 18" hidden="1">
            <a:extLst>
              <a:ext uri="{FF2B5EF4-FFF2-40B4-BE49-F238E27FC236}">
                <a16:creationId xmlns:a16="http://schemas.microsoft.com/office/drawing/2014/main" id="{BF56832D-FE58-2F46-9555-1CCA6C0981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4434" y="7040230"/>
            <a:ext cx="693702" cy="202510"/>
          </a:xfrm>
        </p:spPr>
        <p:txBody>
          <a:bodyPr lIns="0" rIns="0"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GPA</a:t>
            </a:r>
          </a:p>
        </p:txBody>
      </p:sp>
      <p:sp>
        <p:nvSpPr>
          <p:cNvPr id="43" name="Text Placeholder 18" hidden="1">
            <a:extLst>
              <a:ext uri="{FF2B5EF4-FFF2-40B4-BE49-F238E27FC236}">
                <a16:creationId xmlns:a16="http://schemas.microsoft.com/office/drawing/2014/main" id="{FDF93C53-2C8A-884C-B211-EF7B46AB70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04434" y="6653422"/>
            <a:ext cx="693702" cy="39355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4.0</a:t>
            </a:r>
          </a:p>
        </p:txBody>
      </p:sp>
      <p:sp>
        <p:nvSpPr>
          <p:cNvPr id="96" name="Text Placeholder 8" hidden="1">
            <a:extLst>
              <a:ext uri="{FF2B5EF4-FFF2-40B4-BE49-F238E27FC236}">
                <a16:creationId xmlns:a16="http://schemas.microsoft.com/office/drawing/2014/main" id="{2B1A41A9-8C5A-224E-9B99-968DDF5B82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9684" y="1569344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97" name="Text Placeholder 8" hidden="1">
            <a:extLst>
              <a:ext uri="{FF2B5EF4-FFF2-40B4-BE49-F238E27FC236}">
                <a16:creationId xmlns:a16="http://schemas.microsoft.com/office/drawing/2014/main" id="{621A3ADB-23BD-8F43-BACD-95921D4463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84" y="1860357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98" name="Text Placeholder 8" hidden="1">
            <a:extLst>
              <a:ext uri="{FF2B5EF4-FFF2-40B4-BE49-F238E27FC236}">
                <a16:creationId xmlns:a16="http://schemas.microsoft.com/office/drawing/2014/main" id="{D6D17EAF-2F02-AA4A-8E44-8B309C23BE7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684" y="2056280"/>
            <a:ext cx="2925612" cy="684375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99" name="Text Placeholder 8" hidden="1">
            <a:extLst>
              <a:ext uri="{FF2B5EF4-FFF2-40B4-BE49-F238E27FC236}">
                <a16:creationId xmlns:a16="http://schemas.microsoft.com/office/drawing/2014/main" id="{6E210A9C-46CF-E34B-8A51-F4EB49C0E81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684" y="1145426"/>
            <a:ext cx="2925613" cy="293251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EXPERIENCE</a:t>
            </a:r>
          </a:p>
        </p:txBody>
      </p:sp>
      <p:sp>
        <p:nvSpPr>
          <p:cNvPr id="104" name="Text Placeholder 8" hidden="1">
            <a:extLst>
              <a:ext uri="{FF2B5EF4-FFF2-40B4-BE49-F238E27FC236}">
                <a16:creationId xmlns:a16="http://schemas.microsoft.com/office/drawing/2014/main" id="{5B112CE7-45E8-2E43-A633-DB4096453E1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9684" y="2840591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5" name="Text Placeholder 8" hidden="1">
            <a:extLst>
              <a:ext uri="{FF2B5EF4-FFF2-40B4-BE49-F238E27FC236}">
                <a16:creationId xmlns:a16="http://schemas.microsoft.com/office/drawing/2014/main" id="{57C75573-1BA8-C749-8829-0A0E96DACB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9684" y="3131604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6" name="Text Placeholder 8" hidden="1">
            <a:extLst>
              <a:ext uri="{FF2B5EF4-FFF2-40B4-BE49-F238E27FC236}">
                <a16:creationId xmlns:a16="http://schemas.microsoft.com/office/drawing/2014/main" id="{03288328-BBC2-C043-ABA7-6DE1329DE9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9684" y="3327527"/>
            <a:ext cx="2925612" cy="668990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enm ad minim veniam, quis nostrud exercitation.</a:t>
            </a:r>
          </a:p>
        </p:txBody>
      </p:sp>
      <p:sp>
        <p:nvSpPr>
          <p:cNvPr id="107" name="Text Placeholder 8" hidden="1">
            <a:extLst>
              <a:ext uri="{FF2B5EF4-FFF2-40B4-BE49-F238E27FC236}">
                <a16:creationId xmlns:a16="http://schemas.microsoft.com/office/drawing/2014/main" id="{82046C4E-90DA-4347-A96F-BD316B2235F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79684" y="4107059"/>
            <a:ext cx="2925613" cy="24880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Company Name | Job Title</a:t>
            </a:r>
          </a:p>
        </p:txBody>
      </p:sp>
      <p:sp>
        <p:nvSpPr>
          <p:cNvPr id="108" name="Text Placeholder 8" hidden="1">
            <a:extLst>
              <a:ext uri="{FF2B5EF4-FFF2-40B4-BE49-F238E27FC236}">
                <a16:creationId xmlns:a16="http://schemas.microsoft.com/office/drawing/2014/main" id="{D7E3073B-1F03-B344-9CCF-D116EF96411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79684" y="4398072"/>
            <a:ext cx="2925613" cy="144438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[Dates From]-[To]</a:t>
            </a:r>
          </a:p>
        </p:txBody>
      </p:sp>
      <p:sp>
        <p:nvSpPr>
          <p:cNvPr id="109" name="Text Placeholder 8" hidden="1">
            <a:extLst>
              <a:ext uri="{FF2B5EF4-FFF2-40B4-BE49-F238E27FC236}">
                <a16:creationId xmlns:a16="http://schemas.microsoft.com/office/drawing/2014/main" id="{2EE283F0-AFCD-5741-8C35-207ABF2D6E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9684" y="4593995"/>
            <a:ext cx="2925612" cy="709398"/>
          </a:xfrm>
        </p:spPr>
        <p:txBody>
          <a:bodyPr lIns="0" t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141" name="Text Placeholder 18" hidden="1">
            <a:extLst>
              <a:ext uri="{FF2B5EF4-FFF2-40B4-BE49-F238E27FC236}">
                <a16:creationId xmlns:a16="http://schemas.microsoft.com/office/drawing/2014/main" id="{74300729-6F26-BF4C-84B9-420C9383BB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976399" y="7594586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[www.website.com]</a:t>
            </a:r>
          </a:p>
        </p:txBody>
      </p:sp>
      <p:sp>
        <p:nvSpPr>
          <p:cNvPr id="142" name="Text Placeholder 18" hidden="1">
            <a:extLst>
              <a:ext uri="{FF2B5EF4-FFF2-40B4-BE49-F238E27FC236}">
                <a16:creationId xmlns:a16="http://schemas.microsoft.com/office/drawing/2014/main" id="{DDE57839-AE02-5A48-BA9C-A372F59A8A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976399" y="8060579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[E-mail@e-mail.com]</a:t>
            </a:r>
          </a:p>
        </p:txBody>
      </p:sp>
      <p:sp>
        <p:nvSpPr>
          <p:cNvPr id="143" name="Text Placeholder 18" hidden="1">
            <a:extLst>
              <a:ext uri="{FF2B5EF4-FFF2-40B4-BE49-F238E27FC236}">
                <a16:creationId xmlns:a16="http://schemas.microsoft.com/office/drawing/2014/main" id="{D9890AB4-F0C2-C14A-AE40-76B0671D772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976399" y="8531775"/>
            <a:ext cx="2687637" cy="375733"/>
          </a:xfrm>
        </p:spPr>
        <p:txBody>
          <a:bodyPr lIns="0" rIns="0" anchor="ctr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[Phone Number]</a:t>
            </a:r>
          </a:p>
        </p:txBody>
      </p: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D99AF921-7F38-AA4D-A86E-AAA8D030F26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596449" y="165485"/>
            <a:ext cx="1120065" cy="1120065"/>
          </a:xfrm>
          <a:prstGeom prst="ellipse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6" name="Text Placeholder 25" hidden="1">
            <a:extLst>
              <a:ext uri="{FF2B5EF4-FFF2-40B4-BE49-F238E27FC236}">
                <a16:creationId xmlns:a16="http://schemas.microsoft.com/office/drawing/2014/main" id="{F296C2BF-1825-2C45-A87E-72A783A27BC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410200" y="4355868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POWERPOINT</a:t>
            </a:r>
          </a:p>
        </p:txBody>
      </p:sp>
      <p:sp>
        <p:nvSpPr>
          <p:cNvPr id="310" name="Text Placeholder 25" hidden="1">
            <a:extLst>
              <a:ext uri="{FF2B5EF4-FFF2-40B4-BE49-F238E27FC236}">
                <a16:creationId xmlns:a16="http://schemas.microsoft.com/office/drawing/2014/main" id="{847127D0-A2CA-244C-B0BB-449CC673F0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410200" y="4531709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SOCIAL MEDIA</a:t>
            </a:r>
          </a:p>
        </p:txBody>
      </p:sp>
      <p:sp>
        <p:nvSpPr>
          <p:cNvPr id="312" name="Text Placeholder 25" hidden="1">
            <a:extLst>
              <a:ext uri="{FF2B5EF4-FFF2-40B4-BE49-F238E27FC236}">
                <a16:creationId xmlns:a16="http://schemas.microsoft.com/office/drawing/2014/main" id="{977FAA94-5605-AD4B-8EC7-19418B74B7F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10200" y="4702427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TEAM MANAGEMENT</a:t>
            </a:r>
          </a:p>
        </p:txBody>
      </p:sp>
      <p:sp>
        <p:nvSpPr>
          <p:cNvPr id="317" name="Text Placeholder 25" hidden="1">
            <a:extLst>
              <a:ext uri="{FF2B5EF4-FFF2-40B4-BE49-F238E27FC236}">
                <a16:creationId xmlns:a16="http://schemas.microsoft.com/office/drawing/2014/main" id="{55B31FD5-2D4E-FB40-8D3B-9D64BB06ACE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200" y="419190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EXCEL</a:t>
            </a:r>
          </a:p>
        </p:txBody>
      </p:sp>
      <p:sp>
        <p:nvSpPr>
          <p:cNvPr id="318" name="Text Placeholder 25" hidden="1">
            <a:extLst>
              <a:ext uri="{FF2B5EF4-FFF2-40B4-BE49-F238E27FC236}">
                <a16:creationId xmlns:a16="http://schemas.microsoft.com/office/drawing/2014/main" id="{ACC18595-C5AA-D643-9CE9-8E035BE3CBC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10200" y="4009026"/>
            <a:ext cx="1327150" cy="14922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WORD</a:t>
            </a:r>
          </a:p>
        </p:txBody>
      </p:sp>
      <p:sp>
        <p:nvSpPr>
          <p:cNvPr id="336" name="Text Placeholder 25" hidden="1">
            <a:extLst>
              <a:ext uri="{FF2B5EF4-FFF2-40B4-BE49-F238E27FC236}">
                <a16:creationId xmlns:a16="http://schemas.microsoft.com/office/drawing/2014/main" id="{8AE7172C-56DA-214E-A8DD-40FE0388312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10200" y="5384539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ENGLISH</a:t>
            </a:r>
          </a:p>
        </p:txBody>
      </p:sp>
      <p:sp>
        <p:nvSpPr>
          <p:cNvPr id="337" name="Text Placeholder 25" hidden="1">
            <a:extLst>
              <a:ext uri="{FF2B5EF4-FFF2-40B4-BE49-F238E27FC236}">
                <a16:creationId xmlns:a16="http://schemas.microsoft.com/office/drawing/2014/main" id="{A97B1250-9241-564A-A4AB-2492DD96A3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10200" y="5652555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FRENCH</a:t>
            </a:r>
          </a:p>
        </p:txBody>
      </p:sp>
      <p:sp>
        <p:nvSpPr>
          <p:cNvPr id="338" name="Text Placeholder 25" hidden="1">
            <a:extLst>
              <a:ext uri="{FF2B5EF4-FFF2-40B4-BE49-F238E27FC236}">
                <a16:creationId xmlns:a16="http://schemas.microsoft.com/office/drawing/2014/main" id="{B200B1D1-4434-5E49-8BFF-B6FF720E1DD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410200" y="5922990"/>
            <a:ext cx="1327150" cy="187142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SPANISH</a:t>
            </a:r>
          </a:p>
        </p:txBody>
      </p:sp>
      <p:sp>
        <p:nvSpPr>
          <p:cNvPr id="339" name="Text Placeholder 25" hidden="1">
            <a:extLst>
              <a:ext uri="{FF2B5EF4-FFF2-40B4-BE49-F238E27FC236}">
                <a16:creationId xmlns:a16="http://schemas.microsoft.com/office/drawing/2014/main" id="{C4DC3A9C-1AC5-5343-ACF6-AFB45AB7A46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97877" y="8147512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MANAGEMENT</a:t>
            </a:r>
          </a:p>
        </p:txBody>
      </p:sp>
      <p:sp>
        <p:nvSpPr>
          <p:cNvPr id="340" name="Text Placeholder 25" hidden="1">
            <a:extLst>
              <a:ext uri="{FF2B5EF4-FFF2-40B4-BE49-F238E27FC236}">
                <a16:creationId xmlns:a16="http://schemas.microsoft.com/office/drawing/2014/main" id="{6004AFFB-6BAF-924B-A5F2-CA7B7E10E57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97877" y="8415528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DESIGN</a:t>
            </a:r>
          </a:p>
        </p:txBody>
      </p:sp>
      <p:sp>
        <p:nvSpPr>
          <p:cNvPr id="341" name="Text Placeholder 25" hidden="1">
            <a:extLst>
              <a:ext uri="{FF2B5EF4-FFF2-40B4-BE49-F238E27FC236}">
                <a16:creationId xmlns:a16="http://schemas.microsoft.com/office/drawing/2014/main" id="{1E9B43B5-9A43-B448-95A4-FDD649321FC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97877" y="8697907"/>
            <a:ext cx="1449583" cy="238881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DEVELOPMENT</a:t>
            </a:r>
          </a:p>
        </p:txBody>
      </p:sp>
      <p:sp>
        <p:nvSpPr>
          <p:cNvPr id="342" name="Text Placeholder 25" hidden="1">
            <a:extLst>
              <a:ext uri="{FF2B5EF4-FFF2-40B4-BE49-F238E27FC236}">
                <a16:creationId xmlns:a16="http://schemas.microsoft.com/office/drawing/2014/main" id="{1ACF054A-3D21-D642-B4C6-DB5BDAC1927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7877" y="7593880"/>
            <a:ext cx="1449583" cy="289046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ABILITIES</a:t>
            </a:r>
          </a:p>
        </p:txBody>
      </p:sp>
      <p:sp>
        <p:nvSpPr>
          <p:cNvPr id="343" name="Text Placeholder 25" hidden="1">
            <a:extLst>
              <a:ext uri="{FF2B5EF4-FFF2-40B4-BE49-F238E27FC236}">
                <a16:creationId xmlns:a16="http://schemas.microsoft.com/office/drawing/2014/main" id="{7C941C70-D057-D04B-BD74-348163471A7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7877" y="7878034"/>
            <a:ext cx="1449583" cy="262769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MARKETING</a:t>
            </a:r>
          </a:p>
        </p:txBody>
      </p:sp>
      <p:sp>
        <p:nvSpPr>
          <p:cNvPr id="344" name="Text Placeholder 25" hidden="1">
            <a:extLst>
              <a:ext uri="{FF2B5EF4-FFF2-40B4-BE49-F238E27FC236}">
                <a16:creationId xmlns:a16="http://schemas.microsoft.com/office/drawing/2014/main" id="{CF61B5C1-8C61-1143-9083-AD58E1C749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94178" y="8160704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10</a:t>
            </a:r>
          </a:p>
        </p:txBody>
      </p:sp>
      <p:sp>
        <p:nvSpPr>
          <p:cNvPr id="345" name="Text Placeholder 25" hidden="1">
            <a:extLst>
              <a:ext uri="{FF2B5EF4-FFF2-40B4-BE49-F238E27FC236}">
                <a16:creationId xmlns:a16="http://schemas.microsoft.com/office/drawing/2014/main" id="{0B7D9C94-0A2C-3B4E-8B05-B7547A9A0E7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94178" y="8436611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7</a:t>
            </a:r>
          </a:p>
        </p:txBody>
      </p:sp>
      <p:sp>
        <p:nvSpPr>
          <p:cNvPr id="346" name="Text Placeholder 25" hidden="1">
            <a:extLst>
              <a:ext uri="{FF2B5EF4-FFF2-40B4-BE49-F238E27FC236}">
                <a16:creationId xmlns:a16="http://schemas.microsoft.com/office/drawing/2014/main" id="{CCE3AE9C-BC12-B743-BF3F-A8308EFB290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94178" y="8698945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3.5</a:t>
            </a:r>
          </a:p>
        </p:txBody>
      </p:sp>
      <p:sp>
        <p:nvSpPr>
          <p:cNvPr id="347" name="Text Placeholder 25" hidden="1">
            <a:extLst>
              <a:ext uri="{FF2B5EF4-FFF2-40B4-BE49-F238E27FC236}">
                <a16:creationId xmlns:a16="http://schemas.microsoft.com/office/drawing/2014/main" id="{F1D2929D-A8D7-274A-A253-E4556D470E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094178" y="7905308"/>
            <a:ext cx="1065342" cy="229094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8</a:t>
            </a:r>
          </a:p>
        </p:txBody>
      </p:sp>
      <p:sp>
        <p:nvSpPr>
          <p:cNvPr id="348" name="Text Placeholder 25" hidden="1">
            <a:extLst>
              <a:ext uri="{FF2B5EF4-FFF2-40B4-BE49-F238E27FC236}">
                <a16:creationId xmlns:a16="http://schemas.microsoft.com/office/drawing/2014/main" id="{E4C42072-2D54-8942-9963-4138F93D9F7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094543" y="7593880"/>
            <a:ext cx="1092002" cy="295809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000">
                <a:solidFill>
                  <a:schemeClr val="bg1"/>
                </a:solidFill>
                <a:latin typeface="+mj-lt"/>
              </a:defRPr>
            </a:lvl2pPr>
            <a:lvl3pPr marL="685800" indent="0">
              <a:buNone/>
              <a:defRPr sz="1000">
                <a:solidFill>
                  <a:schemeClr val="bg1"/>
                </a:solidFill>
                <a:latin typeface="+mj-lt"/>
              </a:defRPr>
            </a:lvl3pPr>
            <a:lvl4pPr marL="1028700" indent="0">
              <a:buNone/>
              <a:defRPr sz="1000">
                <a:solidFill>
                  <a:schemeClr val="bg1"/>
                </a:solidFill>
                <a:latin typeface="+mj-lt"/>
              </a:defRPr>
            </a:lvl4pPr>
            <a:lvl5pPr marL="1371600" indent="0">
              <a:buNone/>
              <a:defRPr sz="10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YEARS OF EXPERIENCE</a:t>
            </a:r>
          </a:p>
        </p:txBody>
      </p:sp>
      <p:cxnSp>
        <p:nvCxnSpPr>
          <p:cNvPr id="355" name="Straight Connector 354" hidden="1">
            <a:extLst>
              <a:ext uri="{FF2B5EF4-FFF2-40B4-BE49-F238E27FC236}">
                <a16:creationId xmlns:a16="http://schemas.microsoft.com/office/drawing/2014/main" id="{DF98499B-F2A5-CA4E-943A-53F88D825970}"/>
              </a:ext>
            </a:extLst>
          </p:cNvPr>
          <p:cNvCxnSpPr>
            <a:cxnSpLocks/>
          </p:cNvCxnSpPr>
          <p:nvPr userDrawn="1"/>
        </p:nvCxnSpPr>
        <p:spPr>
          <a:xfrm>
            <a:off x="0" y="1121676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60" hidden="1">
            <a:extLst>
              <a:ext uri="{FF2B5EF4-FFF2-40B4-BE49-F238E27FC236}">
                <a16:creationId xmlns:a16="http://schemas.microsoft.com/office/drawing/2014/main" id="{17521193-60AC-664A-A033-8AA4404C6AA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464815" y="1146174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INTERNATIONAL EXPERIENCE</a:t>
            </a:r>
          </a:p>
        </p:txBody>
      </p:sp>
      <p:sp>
        <p:nvSpPr>
          <p:cNvPr id="359" name="Text Placeholder 60" hidden="1">
            <a:extLst>
              <a:ext uri="{FF2B5EF4-FFF2-40B4-BE49-F238E27FC236}">
                <a16:creationId xmlns:a16="http://schemas.microsoft.com/office/drawing/2014/main" id="{412CE960-3495-1F42-80A3-840D05EC91C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3464815" y="3622089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SKILLS</a:t>
            </a:r>
          </a:p>
        </p:txBody>
      </p:sp>
      <p:sp>
        <p:nvSpPr>
          <p:cNvPr id="360" name="Text Placeholder 60" hidden="1">
            <a:extLst>
              <a:ext uri="{FF2B5EF4-FFF2-40B4-BE49-F238E27FC236}">
                <a16:creationId xmlns:a16="http://schemas.microsoft.com/office/drawing/2014/main" id="{08F6B783-82B6-B242-AA40-D9F7AE3B8CE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464815" y="5014791"/>
            <a:ext cx="2662311" cy="300507"/>
          </a:xfrm>
        </p:spPr>
        <p:txBody>
          <a:bodyPr lIns="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2072580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F8292AA-FB95-4641-944F-E949B85F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0747" y="6199269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Graphic 27" descr="Government building icon">
            <a:extLst>
              <a:ext uri="{FF2B5EF4-FFF2-40B4-BE49-F238E27FC236}">
                <a16:creationId xmlns:a16="http://schemas.microsoft.com/office/drawing/2014/main" id="{56727F1B-2750-4BE9-96B8-D874BAFF90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50747" y="6690747"/>
            <a:ext cx="435016" cy="422131"/>
          </a:xfrm>
          <a:custGeom>
            <a:avLst/>
            <a:gdLst>
              <a:gd name="connsiteX0" fmla="*/ 766279 w 847725"/>
              <a:gd name="connsiteY0" fmla="*/ 330792 h 904875"/>
              <a:gd name="connsiteX1" fmla="*/ 766279 w 847725"/>
              <a:gd name="connsiteY1" fmla="*/ 260307 h 904875"/>
              <a:gd name="connsiteX2" fmla="*/ 834859 w 847725"/>
              <a:gd name="connsiteY2" fmla="*/ 260307 h 904875"/>
              <a:gd name="connsiteX3" fmla="*/ 853909 w 847725"/>
              <a:gd name="connsiteY3" fmla="*/ 246019 h 904875"/>
              <a:gd name="connsiteX4" fmla="*/ 844384 w 847725"/>
              <a:gd name="connsiteY4" fmla="*/ 225064 h 904875"/>
              <a:gd name="connsiteX5" fmla="*/ 436714 w 847725"/>
              <a:gd name="connsiteY5" fmla="*/ 2179 h 904875"/>
              <a:gd name="connsiteX6" fmla="*/ 417664 w 847725"/>
              <a:gd name="connsiteY6" fmla="*/ 2179 h 904875"/>
              <a:gd name="connsiteX7" fmla="*/ 9994 w 847725"/>
              <a:gd name="connsiteY7" fmla="*/ 225064 h 904875"/>
              <a:gd name="connsiteX8" fmla="*/ 469 w 847725"/>
              <a:gd name="connsiteY8" fmla="*/ 246019 h 904875"/>
              <a:gd name="connsiteX9" fmla="*/ 19519 w 847725"/>
              <a:gd name="connsiteY9" fmla="*/ 260307 h 904875"/>
              <a:gd name="connsiteX10" fmla="*/ 88099 w 847725"/>
              <a:gd name="connsiteY10" fmla="*/ 260307 h 904875"/>
              <a:gd name="connsiteX11" fmla="*/ 88099 w 847725"/>
              <a:gd name="connsiteY11" fmla="*/ 330792 h 904875"/>
              <a:gd name="connsiteX12" fmla="*/ 106197 w 847725"/>
              <a:gd name="connsiteY12" fmla="*/ 349842 h 904875"/>
              <a:gd name="connsiteX13" fmla="*/ 89052 w 847725"/>
              <a:gd name="connsiteY13" fmla="*/ 650832 h 904875"/>
              <a:gd name="connsiteX14" fmla="*/ 88099 w 847725"/>
              <a:gd name="connsiteY14" fmla="*/ 650832 h 904875"/>
              <a:gd name="connsiteX15" fmla="*/ 69049 w 847725"/>
              <a:gd name="connsiteY15" fmla="*/ 669882 h 904875"/>
              <a:gd name="connsiteX16" fmla="*/ 69049 w 847725"/>
              <a:gd name="connsiteY16" fmla="*/ 750844 h 904875"/>
              <a:gd name="connsiteX17" fmla="*/ 29044 w 847725"/>
              <a:gd name="connsiteY17" fmla="*/ 750844 h 904875"/>
              <a:gd name="connsiteX18" fmla="*/ 9994 w 847725"/>
              <a:gd name="connsiteY18" fmla="*/ 769894 h 904875"/>
              <a:gd name="connsiteX19" fmla="*/ 9994 w 847725"/>
              <a:gd name="connsiteY19" fmla="*/ 887052 h 904875"/>
              <a:gd name="connsiteX20" fmla="*/ 29044 w 847725"/>
              <a:gd name="connsiteY20" fmla="*/ 906102 h 904875"/>
              <a:gd name="connsiteX21" fmla="*/ 825334 w 847725"/>
              <a:gd name="connsiteY21" fmla="*/ 906102 h 904875"/>
              <a:gd name="connsiteX22" fmla="*/ 844384 w 847725"/>
              <a:gd name="connsiteY22" fmla="*/ 887052 h 904875"/>
              <a:gd name="connsiteX23" fmla="*/ 844384 w 847725"/>
              <a:gd name="connsiteY23" fmla="*/ 769894 h 904875"/>
              <a:gd name="connsiteX24" fmla="*/ 825334 w 847725"/>
              <a:gd name="connsiteY24" fmla="*/ 750844 h 904875"/>
              <a:gd name="connsiteX25" fmla="*/ 785329 w 847725"/>
              <a:gd name="connsiteY25" fmla="*/ 750844 h 904875"/>
              <a:gd name="connsiteX26" fmla="*/ 785329 w 847725"/>
              <a:gd name="connsiteY26" fmla="*/ 669882 h 904875"/>
              <a:gd name="connsiteX27" fmla="*/ 766279 w 847725"/>
              <a:gd name="connsiteY27" fmla="*/ 650832 h 904875"/>
              <a:gd name="connsiteX28" fmla="*/ 765327 w 847725"/>
              <a:gd name="connsiteY28" fmla="*/ 650832 h 904875"/>
              <a:gd name="connsiteX29" fmla="*/ 749134 w 847725"/>
              <a:gd name="connsiteY29" fmla="*/ 349842 h 904875"/>
              <a:gd name="connsiteX30" fmla="*/ 766279 w 847725"/>
              <a:gd name="connsiteY30" fmla="*/ 330792 h 904875"/>
              <a:gd name="connsiteX31" fmla="*/ 728179 w 847725"/>
              <a:gd name="connsiteY31" fmla="*/ 311742 h 904875"/>
              <a:gd name="connsiteX32" fmla="*/ 640549 w 847725"/>
              <a:gd name="connsiteY32" fmla="*/ 311742 h 904875"/>
              <a:gd name="connsiteX33" fmla="*/ 640549 w 847725"/>
              <a:gd name="connsiteY33" fmla="*/ 260307 h 904875"/>
              <a:gd name="connsiteX34" fmla="*/ 728179 w 847725"/>
              <a:gd name="connsiteY34" fmla="*/ 260307 h 904875"/>
              <a:gd name="connsiteX35" fmla="*/ 602449 w 847725"/>
              <a:gd name="connsiteY35" fmla="*/ 650832 h 904875"/>
              <a:gd name="connsiteX36" fmla="*/ 583399 w 847725"/>
              <a:gd name="connsiteY36" fmla="*/ 669882 h 904875"/>
              <a:gd name="connsiteX37" fmla="*/ 583399 w 847725"/>
              <a:gd name="connsiteY37" fmla="*/ 750844 h 904875"/>
              <a:gd name="connsiteX38" fmla="*/ 528154 w 847725"/>
              <a:gd name="connsiteY38" fmla="*/ 750844 h 904875"/>
              <a:gd name="connsiteX39" fmla="*/ 528154 w 847725"/>
              <a:gd name="connsiteY39" fmla="*/ 669882 h 904875"/>
              <a:gd name="connsiteX40" fmla="*/ 509104 w 847725"/>
              <a:gd name="connsiteY40" fmla="*/ 650832 h 904875"/>
              <a:gd name="connsiteX41" fmla="*/ 508152 w 847725"/>
              <a:gd name="connsiteY41" fmla="*/ 650832 h 904875"/>
              <a:gd name="connsiteX42" fmla="*/ 491959 w 847725"/>
              <a:gd name="connsiteY42" fmla="*/ 349842 h 904875"/>
              <a:gd name="connsiteX43" fmla="*/ 509104 w 847725"/>
              <a:gd name="connsiteY43" fmla="*/ 330792 h 904875"/>
              <a:gd name="connsiteX44" fmla="*/ 509104 w 847725"/>
              <a:gd name="connsiteY44" fmla="*/ 260307 h 904875"/>
              <a:gd name="connsiteX45" fmla="*/ 602449 w 847725"/>
              <a:gd name="connsiteY45" fmla="*/ 260307 h 904875"/>
              <a:gd name="connsiteX46" fmla="*/ 602449 w 847725"/>
              <a:gd name="connsiteY46" fmla="*/ 330792 h 904875"/>
              <a:gd name="connsiteX47" fmla="*/ 620547 w 847725"/>
              <a:gd name="connsiteY47" fmla="*/ 349842 h 904875"/>
              <a:gd name="connsiteX48" fmla="*/ 603402 w 847725"/>
              <a:gd name="connsiteY48" fmla="*/ 650832 h 904875"/>
              <a:gd name="connsiteX49" fmla="*/ 251929 w 847725"/>
              <a:gd name="connsiteY49" fmla="*/ 650832 h 904875"/>
              <a:gd name="connsiteX50" fmla="*/ 250977 w 847725"/>
              <a:gd name="connsiteY50" fmla="*/ 650832 h 904875"/>
              <a:gd name="connsiteX51" fmla="*/ 234784 w 847725"/>
              <a:gd name="connsiteY51" fmla="*/ 349842 h 904875"/>
              <a:gd name="connsiteX52" fmla="*/ 251929 w 847725"/>
              <a:gd name="connsiteY52" fmla="*/ 330792 h 904875"/>
              <a:gd name="connsiteX53" fmla="*/ 251929 w 847725"/>
              <a:gd name="connsiteY53" fmla="*/ 260307 h 904875"/>
              <a:gd name="connsiteX54" fmla="*/ 345274 w 847725"/>
              <a:gd name="connsiteY54" fmla="*/ 260307 h 904875"/>
              <a:gd name="connsiteX55" fmla="*/ 345274 w 847725"/>
              <a:gd name="connsiteY55" fmla="*/ 330792 h 904875"/>
              <a:gd name="connsiteX56" fmla="*/ 363372 w 847725"/>
              <a:gd name="connsiteY56" fmla="*/ 349842 h 904875"/>
              <a:gd name="connsiteX57" fmla="*/ 346227 w 847725"/>
              <a:gd name="connsiteY57" fmla="*/ 650832 h 904875"/>
              <a:gd name="connsiteX58" fmla="*/ 345274 w 847725"/>
              <a:gd name="connsiteY58" fmla="*/ 650832 h 904875"/>
              <a:gd name="connsiteX59" fmla="*/ 326224 w 847725"/>
              <a:gd name="connsiteY59" fmla="*/ 669882 h 904875"/>
              <a:gd name="connsiteX60" fmla="*/ 326224 w 847725"/>
              <a:gd name="connsiteY60" fmla="*/ 750844 h 904875"/>
              <a:gd name="connsiteX61" fmla="*/ 270979 w 847725"/>
              <a:gd name="connsiteY61" fmla="*/ 750844 h 904875"/>
              <a:gd name="connsiteX62" fmla="*/ 270979 w 847725"/>
              <a:gd name="connsiteY62" fmla="*/ 669882 h 904875"/>
              <a:gd name="connsiteX63" fmla="*/ 251929 w 847725"/>
              <a:gd name="connsiteY63" fmla="*/ 650832 h 904875"/>
              <a:gd name="connsiteX64" fmla="*/ 401472 w 847725"/>
              <a:gd name="connsiteY64" fmla="*/ 349842 h 904875"/>
              <a:gd name="connsiteX65" fmla="*/ 452907 w 847725"/>
              <a:gd name="connsiteY65" fmla="*/ 349842 h 904875"/>
              <a:gd name="connsiteX66" fmla="*/ 470052 w 847725"/>
              <a:gd name="connsiteY66" fmla="*/ 650832 h 904875"/>
              <a:gd name="connsiteX67" fmla="*/ 384327 w 847725"/>
              <a:gd name="connsiteY67" fmla="*/ 650832 h 904875"/>
              <a:gd name="connsiteX68" fmla="*/ 471004 w 847725"/>
              <a:gd name="connsiteY68" fmla="*/ 311742 h 904875"/>
              <a:gd name="connsiteX69" fmla="*/ 383374 w 847725"/>
              <a:gd name="connsiteY69" fmla="*/ 311742 h 904875"/>
              <a:gd name="connsiteX70" fmla="*/ 383374 w 847725"/>
              <a:gd name="connsiteY70" fmla="*/ 260307 h 904875"/>
              <a:gd name="connsiteX71" fmla="*/ 471004 w 847725"/>
              <a:gd name="connsiteY71" fmla="*/ 260307 h 904875"/>
              <a:gd name="connsiteX72" fmla="*/ 364324 w 847725"/>
              <a:gd name="connsiteY72" fmla="*/ 688932 h 904875"/>
              <a:gd name="connsiteX73" fmla="*/ 490054 w 847725"/>
              <a:gd name="connsiteY73" fmla="*/ 688932 h 904875"/>
              <a:gd name="connsiteX74" fmla="*/ 490054 w 847725"/>
              <a:gd name="connsiteY74" fmla="*/ 750844 h 904875"/>
              <a:gd name="connsiteX75" fmla="*/ 364324 w 847725"/>
              <a:gd name="connsiteY75" fmla="*/ 750844 h 904875"/>
              <a:gd name="connsiteX76" fmla="*/ 427189 w 847725"/>
              <a:gd name="connsiteY76" fmla="*/ 40279 h 904875"/>
              <a:gd name="connsiteX77" fmla="*/ 760564 w 847725"/>
              <a:gd name="connsiteY77" fmla="*/ 222207 h 904875"/>
              <a:gd name="connsiteX78" fmla="*/ 93814 w 847725"/>
              <a:gd name="connsiteY78" fmla="*/ 222207 h 904875"/>
              <a:gd name="connsiteX79" fmla="*/ 213829 w 847725"/>
              <a:gd name="connsiteY79" fmla="*/ 260307 h 904875"/>
              <a:gd name="connsiteX80" fmla="*/ 213829 w 847725"/>
              <a:gd name="connsiteY80" fmla="*/ 311742 h 904875"/>
              <a:gd name="connsiteX81" fmla="*/ 126199 w 847725"/>
              <a:gd name="connsiteY81" fmla="*/ 311742 h 904875"/>
              <a:gd name="connsiteX82" fmla="*/ 126199 w 847725"/>
              <a:gd name="connsiteY82" fmla="*/ 260307 h 904875"/>
              <a:gd name="connsiteX83" fmla="*/ 144297 w 847725"/>
              <a:gd name="connsiteY83" fmla="*/ 349842 h 904875"/>
              <a:gd name="connsiteX84" fmla="*/ 195732 w 847725"/>
              <a:gd name="connsiteY84" fmla="*/ 349842 h 904875"/>
              <a:gd name="connsiteX85" fmla="*/ 212877 w 847725"/>
              <a:gd name="connsiteY85" fmla="*/ 650832 h 904875"/>
              <a:gd name="connsiteX86" fmla="*/ 127152 w 847725"/>
              <a:gd name="connsiteY86" fmla="*/ 650832 h 904875"/>
              <a:gd name="connsiteX87" fmla="*/ 107149 w 847725"/>
              <a:gd name="connsiteY87" fmla="*/ 688932 h 904875"/>
              <a:gd name="connsiteX88" fmla="*/ 232879 w 847725"/>
              <a:gd name="connsiteY88" fmla="*/ 688932 h 904875"/>
              <a:gd name="connsiteX89" fmla="*/ 232879 w 847725"/>
              <a:gd name="connsiteY89" fmla="*/ 750844 h 904875"/>
              <a:gd name="connsiteX90" fmla="*/ 107149 w 847725"/>
              <a:gd name="connsiteY90" fmla="*/ 750844 h 904875"/>
              <a:gd name="connsiteX91" fmla="*/ 806284 w 847725"/>
              <a:gd name="connsiteY91" fmla="*/ 868002 h 904875"/>
              <a:gd name="connsiteX92" fmla="*/ 48094 w 847725"/>
              <a:gd name="connsiteY92" fmla="*/ 868002 h 904875"/>
              <a:gd name="connsiteX93" fmla="*/ 48094 w 847725"/>
              <a:gd name="connsiteY93" fmla="*/ 788944 h 904875"/>
              <a:gd name="connsiteX94" fmla="*/ 806284 w 847725"/>
              <a:gd name="connsiteY94" fmla="*/ 788944 h 904875"/>
              <a:gd name="connsiteX95" fmla="*/ 621499 w 847725"/>
              <a:gd name="connsiteY95" fmla="*/ 750844 h 904875"/>
              <a:gd name="connsiteX96" fmla="*/ 621499 w 847725"/>
              <a:gd name="connsiteY96" fmla="*/ 688932 h 904875"/>
              <a:gd name="connsiteX97" fmla="*/ 747229 w 847725"/>
              <a:gd name="connsiteY97" fmla="*/ 688932 h 904875"/>
              <a:gd name="connsiteX98" fmla="*/ 747229 w 847725"/>
              <a:gd name="connsiteY98" fmla="*/ 750844 h 904875"/>
              <a:gd name="connsiteX99" fmla="*/ 641502 w 847725"/>
              <a:gd name="connsiteY99" fmla="*/ 650832 h 904875"/>
              <a:gd name="connsiteX100" fmla="*/ 658647 w 847725"/>
              <a:gd name="connsiteY100" fmla="*/ 349842 h 904875"/>
              <a:gd name="connsiteX101" fmla="*/ 710082 w 847725"/>
              <a:gd name="connsiteY101" fmla="*/ 349842 h 904875"/>
              <a:gd name="connsiteX102" fmla="*/ 727227 w 847725"/>
              <a:gd name="connsiteY102" fmla="*/ 650832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847725" h="904875">
                <a:moveTo>
                  <a:pt x="766279" y="330792"/>
                </a:moveTo>
                <a:lnTo>
                  <a:pt x="766279" y="260307"/>
                </a:lnTo>
                <a:lnTo>
                  <a:pt x="834859" y="260307"/>
                </a:lnTo>
                <a:cubicBezTo>
                  <a:pt x="843661" y="260254"/>
                  <a:pt x="851395" y="254454"/>
                  <a:pt x="853909" y="246019"/>
                </a:cubicBezTo>
                <a:cubicBezTo>
                  <a:pt x="855790" y="237689"/>
                  <a:pt x="851898" y="229124"/>
                  <a:pt x="844384" y="225064"/>
                </a:cubicBezTo>
                <a:lnTo>
                  <a:pt x="436714" y="2179"/>
                </a:lnTo>
                <a:cubicBezTo>
                  <a:pt x="430697" y="-726"/>
                  <a:pt x="423682" y="-726"/>
                  <a:pt x="417664" y="2179"/>
                </a:cubicBezTo>
                <a:lnTo>
                  <a:pt x="9994" y="225064"/>
                </a:lnTo>
                <a:cubicBezTo>
                  <a:pt x="2481" y="229124"/>
                  <a:pt x="-1412" y="237689"/>
                  <a:pt x="469" y="246019"/>
                </a:cubicBezTo>
                <a:cubicBezTo>
                  <a:pt x="2984" y="254454"/>
                  <a:pt x="10717" y="260254"/>
                  <a:pt x="19519" y="260307"/>
                </a:cubicBezTo>
                <a:lnTo>
                  <a:pt x="88099" y="260307"/>
                </a:lnTo>
                <a:lnTo>
                  <a:pt x="88099" y="330792"/>
                </a:lnTo>
                <a:cubicBezTo>
                  <a:pt x="88087" y="340952"/>
                  <a:pt x="96050" y="349334"/>
                  <a:pt x="106197" y="349842"/>
                </a:cubicBezTo>
                <a:lnTo>
                  <a:pt x="89052" y="650832"/>
                </a:lnTo>
                <a:lnTo>
                  <a:pt x="88099" y="650832"/>
                </a:lnTo>
                <a:cubicBezTo>
                  <a:pt x="77578" y="650832"/>
                  <a:pt x="69049" y="659361"/>
                  <a:pt x="69049" y="669882"/>
                </a:cubicBezTo>
                <a:lnTo>
                  <a:pt x="69049" y="750844"/>
                </a:lnTo>
                <a:lnTo>
                  <a:pt x="29044" y="750844"/>
                </a:lnTo>
                <a:cubicBezTo>
                  <a:pt x="18523" y="750844"/>
                  <a:pt x="9994" y="759373"/>
                  <a:pt x="9994" y="769894"/>
                </a:cubicBezTo>
                <a:lnTo>
                  <a:pt x="9994" y="887052"/>
                </a:lnTo>
                <a:cubicBezTo>
                  <a:pt x="9994" y="897573"/>
                  <a:pt x="18523" y="906102"/>
                  <a:pt x="29044" y="906102"/>
                </a:cubicBezTo>
                <a:lnTo>
                  <a:pt x="825334" y="906102"/>
                </a:lnTo>
                <a:cubicBezTo>
                  <a:pt x="835855" y="906102"/>
                  <a:pt x="844384" y="897573"/>
                  <a:pt x="844384" y="887052"/>
                </a:cubicBezTo>
                <a:lnTo>
                  <a:pt x="844384" y="769894"/>
                </a:lnTo>
                <a:cubicBezTo>
                  <a:pt x="844384" y="759373"/>
                  <a:pt x="835855" y="750844"/>
                  <a:pt x="825334" y="750844"/>
                </a:cubicBezTo>
                <a:lnTo>
                  <a:pt x="785329" y="750844"/>
                </a:lnTo>
                <a:lnTo>
                  <a:pt x="785329" y="669882"/>
                </a:lnTo>
                <a:cubicBezTo>
                  <a:pt x="785329" y="659361"/>
                  <a:pt x="776800" y="650832"/>
                  <a:pt x="766279" y="650832"/>
                </a:cubicBezTo>
                <a:lnTo>
                  <a:pt x="765327" y="650832"/>
                </a:lnTo>
                <a:lnTo>
                  <a:pt x="749134" y="349842"/>
                </a:lnTo>
                <a:cubicBezTo>
                  <a:pt x="758905" y="348860"/>
                  <a:pt x="766329" y="340611"/>
                  <a:pt x="766279" y="330792"/>
                </a:cubicBezTo>
                <a:close/>
                <a:moveTo>
                  <a:pt x="728179" y="311742"/>
                </a:moveTo>
                <a:lnTo>
                  <a:pt x="640549" y="311742"/>
                </a:lnTo>
                <a:lnTo>
                  <a:pt x="640549" y="260307"/>
                </a:lnTo>
                <a:lnTo>
                  <a:pt x="728179" y="260307"/>
                </a:lnTo>
                <a:close/>
                <a:moveTo>
                  <a:pt x="602449" y="650832"/>
                </a:moveTo>
                <a:cubicBezTo>
                  <a:pt x="591928" y="650832"/>
                  <a:pt x="583399" y="659361"/>
                  <a:pt x="583399" y="669882"/>
                </a:cubicBezTo>
                <a:lnTo>
                  <a:pt x="583399" y="750844"/>
                </a:lnTo>
                <a:lnTo>
                  <a:pt x="528154" y="750844"/>
                </a:lnTo>
                <a:lnTo>
                  <a:pt x="528154" y="669882"/>
                </a:lnTo>
                <a:cubicBezTo>
                  <a:pt x="528154" y="659361"/>
                  <a:pt x="519625" y="650832"/>
                  <a:pt x="509104" y="650832"/>
                </a:cubicBezTo>
                <a:lnTo>
                  <a:pt x="508152" y="650832"/>
                </a:lnTo>
                <a:lnTo>
                  <a:pt x="491959" y="349842"/>
                </a:lnTo>
                <a:cubicBezTo>
                  <a:pt x="501730" y="348860"/>
                  <a:pt x="509154" y="340611"/>
                  <a:pt x="509104" y="330792"/>
                </a:cubicBezTo>
                <a:lnTo>
                  <a:pt x="509104" y="260307"/>
                </a:lnTo>
                <a:lnTo>
                  <a:pt x="602449" y="260307"/>
                </a:lnTo>
                <a:lnTo>
                  <a:pt x="602449" y="330792"/>
                </a:lnTo>
                <a:cubicBezTo>
                  <a:pt x="602437" y="340952"/>
                  <a:pt x="610400" y="349334"/>
                  <a:pt x="620547" y="349842"/>
                </a:cubicBezTo>
                <a:lnTo>
                  <a:pt x="603402" y="650832"/>
                </a:lnTo>
                <a:close/>
                <a:moveTo>
                  <a:pt x="251929" y="650832"/>
                </a:moveTo>
                <a:lnTo>
                  <a:pt x="250977" y="650832"/>
                </a:lnTo>
                <a:lnTo>
                  <a:pt x="234784" y="349842"/>
                </a:lnTo>
                <a:cubicBezTo>
                  <a:pt x="244555" y="348860"/>
                  <a:pt x="251979" y="340611"/>
                  <a:pt x="251929" y="330792"/>
                </a:cubicBezTo>
                <a:lnTo>
                  <a:pt x="251929" y="260307"/>
                </a:lnTo>
                <a:lnTo>
                  <a:pt x="345274" y="260307"/>
                </a:lnTo>
                <a:lnTo>
                  <a:pt x="345274" y="330792"/>
                </a:lnTo>
                <a:cubicBezTo>
                  <a:pt x="345262" y="340952"/>
                  <a:pt x="353225" y="349334"/>
                  <a:pt x="363372" y="349842"/>
                </a:cubicBezTo>
                <a:lnTo>
                  <a:pt x="346227" y="650832"/>
                </a:lnTo>
                <a:lnTo>
                  <a:pt x="345274" y="650832"/>
                </a:lnTo>
                <a:cubicBezTo>
                  <a:pt x="334753" y="650832"/>
                  <a:pt x="326224" y="659361"/>
                  <a:pt x="326224" y="669882"/>
                </a:cubicBezTo>
                <a:lnTo>
                  <a:pt x="326224" y="750844"/>
                </a:lnTo>
                <a:lnTo>
                  <a:pt x="270979" y="750844"/>
                </a:lnTo>
                <a:lnTo>
                  <a:pt x="270979" y="669882"/>
                </a:lnTo>
                <a:cubicBezTo>
                  <a:pt x="270979" y="659361"/>
                  <a:pt x="262450" y="650832"/>
                  <a:pt x="251929" y="650832"/>
                </a:cubicBezTo>
                <a:close/>
                <a:moveTo>
                  <a:pt x="401472" y="349842"/>
                </a:moveTo>
                <a:lnTo>
                  <a:pt x="452907" y="349842"/>
                </a:lnTo>
                <a:lnTo>
                  <a:pt x="470052" y="650832"/>
                </a:lnTo>
                <a:lnTo>
                  <a:pt x="384327" y="650832"/>
                </a:lnTo>
                <a:close/>
                <a:moveTo>
                  <a:pt x="471004" y="311742"/>
                </a:moveTo>
                <a:lnTo>
                  <a:pt x="383374" y="311742"/>
                </a:lnTo>
                <a:lnTo>
                  <a:pt x="383374" y="260307"/>
                </a:lnTo>
                <a:lnTo>
                  <a:pt x="471004" y="260307"/>
                </a:lnTo>
                <a:close/>
                <a:moveTo>
                  <a:pt x="364324" y="688932"/>
                </a:moveTo>
                <a:lnTo>
                  <a:pt x="490054" y="688932"/>
                </a:lnTo>
                <a:lnTo>
                  <a:pt x="490054" y="750844"/>
                </a:lnTo>
                <a:lnTo>
                  <a:pt x="364324" y="750844"/>
                </a:lnTo>
                <a:close/>
                <a:moveTo>
                  <a:pt x="427189" y="40279"/>
                </a:moveTo>
                <a:lnTo>
                  <a:pt x="760564" y="222207"/>
                </a:lnTo>
                <a:lnTo>
                  <a:pt x="93814" y="222207"/>
                </a:lnTo>
                <a:close/>
                <a:moveTo>
                  <a:pt x="213829" y="260307"/>
                </a:moveTo>
                <a:lnTo>
                  <a:pt x="213829" y="311742"/>
                </a:lnTo>
                <a:lnTo>
                  <a:pt x="126199" y="311742"/>
                </a:lnTo>
                <a:lnTo>
                  <a:pt x="126199" y="260307"/>
                </a:lnTo>
                <a:close/>
                <a:moveTo>
                  <a:pt x="144297" y="349842"/>
                </a:moveTo>
                <a:lnTo>
                  <a:pt x="195732" y="349842"/>
                </a:lnTo>
                <a:lnTo>
                  <a:pt x="212877" y="650832"/>
                </a:lnTo>
                <a:lnTo>
                  <a:pt x="127152" y="650832"/>
                </a:lnTo>
                <a:close/>
                <a:moveTo>
                  <a:pt x="107149" y="688932"/>
                </a:moveTo>
                <a:lnTo>
                  <a:pt x="232879" y="688932"/>
                </a:lnTo>
                <a:lnTo>
                  <a:pt x="232879" y="750844"/>
                </a:lnTo>
                <a:lnTo>
                  <a:pt x="107149" y="750844"/>
                </a:lnTo>
                <a:close/>
                <a:moveTo>
                  <a:pt x="806284" y="868002"/>
                </a:moveTo>
                <a:lnTo>
                  <a:pt x="48094" y="868002"/>
                </a:lnTo>
                <a:lnTo>
                  <a:pt x="48094" y="788944"/>
                </a:lnTo>
                <a:lnTo>
                  <a:pt x="806284" y="788944"/>
                </a:lnTo>
                <a:close/>
                <a:moveTo>
                  <a:pt x="621499" y="750844"/>
                </a:moveTo>
                <a:lnTo>
                  <a:pt x="621499" y="688932"/>
                </a:lnTo>
                <a:lnTo>
                  <a:pt x="747229" y="688932"/>
                </a:lnTo>
                <a:lnTo>
                  <a:pt x="747229" y="750844"/>
                </a:lnTo>
                <a:close/>
                <a:moveTo>
                  <a:pt x="641502" y="650832"/>
                </a:moveTo>
                <a:lnTo>
                  <a:pt x="658647" y="349842"/>
                </a:lnTo>
                <a:lnTo>
                  <a:pt x="710082" y="349842"/>
                </a:lnTo>
                <a:lnTo>
                  <a:pt x="727227" y="65083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grpSp>
        <p:nvGrpSpPr>
          <p:cNvPr id="104" name="Graphic 32" descr="light bulb icon">
            <a:extLst>
              <a:ext uri="{FF2B5EF4-FFF2-40B4-BE49-F238E27FC236}">
                <a16:creationId xmlns:a16="http://schemas.microsoft.com/office/drawing/2014/main" id="{7E44DB78-44C4-4AD3-8E7C-D6CE758AF0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12389" y="6663687"/>
            <a:ext cx="476250" cy="476250"/>
            <a:chOff x="2952750" y="4095750"/>
            <a:chExt cx="952500" cy="952500"/>
          </a:xfrm>
          <a:solidFill>
            <a:schemeClr val="bg1"/>
          </a:solidFill>
        </p:grpSpPr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F75AA9E7-BA62-494D-9646-E1E0453C9722}"/>
                </a:ext>
              </a:extLst>
            </p:cNvPr>
            <p:cNvSpPr/>
            <p:nvPr/>
          </p:nvSpPr>
          <p:spPr>
            <a:xfrm>
              <a:off x="3164866" y="4143375"/>
              <a:ext cx="523875" cy="647700"/>
            </a:xfrm>
            <a:custGeom>
              <a:avLst/>
              <a:gdLst>
                <a:gd name="connsiteX0" fmla="*/ 145690 w 523875"/>
                <a:gd name="connsiteY0" fmla="*/ 622126 h 647700"/>
                <a:gd name="connsiteX1" fmla="*/ 145690 w 523875"/>
                <a:gd name="connsiteY1" fmla="*/ 635708 h 647700"/>
                <a:gd name="connsiteX2" fmla="*/ 151015 w 523875"/>
                <a:gd name="connsiteY2" fmla="*/ 646834 h 647700"/>
                <a:gd name="connsiteX3" fmla="*/ 159978 w 523875"/>
                <a:gd name="connsiteY3" fmla="*/ 649996 h 647700"/>
                <a:gd name="connsiteX4" fmla="*/ 163007 w 523875"/>
                <a:gd name="connsiteY4" fmla="*/ 649672 h 647700"/>
                <a:gd name="connsiteX5" fmla="*/ 373481 w 523875"/>
                <a:gd name="connsiteY5" fmla="*/ 603933 h 647700"/>
                <a:gd name="connsiteX6" fmla="*/ 384625 w 523875"/>
                <a:gd name="connsiteY6" fmla="*/ 591712 h 647700"/>
                <a:gd name="connsiteX7" fmla="*/ 454196 w 523875"/>
                <a:gd name="connsiteY7" fmla="*/ 447085 h 647700"/>
                <a:gd name="connsiteX8" fmla="*/ 528253 w 523875"/>
                <a:gd name="connsiteY8" fmla="*/ 264081 h 647700"/>
                <a:gd name="connsiteX9" fmla="*/ 249484 w 523875"/>
                <a:gd name="connsiteY9" fmla="*/ 391 h 647700"/>
                <a:gd name="connsiteX10" fmla="*/ 15 w 523875"/>
                <a:gd name="connsiteY10" fmla="*/ 261185 h 647700"/>
                <a:gd name="connsiteX11" fmla="*/ 73186 w 523875"/>
                <a:gd name="connsiteY11" fmla="*/ 446180 h 647700"/>
                <a:gd name="connsiteX12" fmla="*/ 145690 w 523875"/>
                <a:gd name="connsiteY12" fmla="*/ 622126 h 647700"/>
                <a:gd name="connsiteX13" fmla="*/ 251037 w 523875"/>
                <a:gd name="connsiteY13" fmla="*/ 28937 h 647700"/>
                <a:gd name="connsiteX14" fmla="*/ 264239 w 523875"/>
                <a:gd name="connsiteY14" fmla="*/ 28575 h 647700"/>
                <a:gd name="connsiteX15" fmla="*/ 499687 w 523875"/>
                <a:gd name="connsiteY15" fmla="*/ 264090 h 647700"/>
                <a:gd name="connsiteX16" fmla="*/ 433641 w 523875"/>
                <a:gd name="connsiteY16" fmla="*/ 427244 h 647700"/>
                <a:gd name="connsiteX17" fmla="*/ 357698 w 523875"/>
                <a:gd name="connsiteY17" fmla="*/ 578120 h 647700"/>
                <a:gd name="connsiteX18" fmla="*/ 174227 w 523875"/>
                <a:gd name="connsiteY18" fmla="*/ 617992 h 647700"/>
                <a:gd name="connsiteX19" fmla="*/ 93827 w 523875"/>
                <a:gd name="connsiteY19" fmla="*/ 426435 h 647700"/>
                <a:gd name="connsiteX20" fmla="*/ 28590 w 523875"/>
                <a:gd name="connsiteY20" fmla="*/ 261509 h 647700"/>
                <a:gd name="connsiteX21" fmla="*/ 251037 w 523875"/>
                <a:gd name="connsiteY21" fmla="*/ 28937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23875" h="647700">
                  <a:moveTo>
                    <a:pt x="145690" y="622126"/>
                  </a:moveTo>
                  <a:lnTo>
                    <a:pt x="145690" y="635708"/>
                  </a:lnTo>
                  <a:cubicBezTo>
                    <a:pt x="145690" y="640033"/>
                    <a:pt x="147653" y="644119"/>
                    <a:pt x="151015" y="646834"/>
                  </a:cubicBezTo>
                  <a:cubicBezTo>
                    <a:pt x="153577" y="648900"/>
                    <a:pt x="156749" y="649996"/>
                    <a:pt x="159978" y="649996"/>
                  </a:cubicBezTo>
                  <a:cubicBezTo>
                    <a:pt x="160988" y="649996"/>
                    <a:pt x="162007" y="649891"/>
                    <a:pt x="163007" y="649672"/>
                  </a:cubicBezTo>
                  <a:lnTo>
                    <a:pt x="373481" y="603933"/>
                  </a:lnTo>
                  <a:cubicBezTo>
                    <a:pt x="379415" y="602647"/>
                    <a:pt x="383892" y="597742"/>
                    <a:pt x="384625" y="591712"/>
                  </a:cubicBezTo>
                  <a:cubicBezTo>
                    <a:pt x="391197" y="538201"/>
                    <a:pt x="415924" y="486833"/>
                    <a:pt x="454196" y="447085"/>
                  </a:cubicBezTo>
                  <a:cubicBezTo>
                    <a:pt x="501954" y="397745"/>
                    <a:pt x="528253" y="332756"/>
                    <a:pt x="528253" y="264081"/>
                  </a:cubicBezTo>
                  <a:cubicBezTo>
                    <a:pt x="528253" y="113567"/>
                    <a:pt x="401494" y="-7791"/>
                    <a:pt x="249484" y="391"/>
                  </a:cubicBezTo>
                  <a:cubicBezTo>
                    <a:pt x="111115" y="7868"/>
                    <a:pt x="1530" y="122425"/>
                    <a:pt x="15" y="261185"/>
                  </a:cubicBezTo>
                  <a:cubicBezTo>
                    <a:pt x="-718" y="330470"/>
                    <a:pt x="25275" y="396174"/>
                    <a:pt x="73186" y="446180"/>
                  </a:cubicBezTo>
                  <a:cubicBezTo>
                    <a:pt x="119944" y="495034"/>
                    <a:pt x="145690" y="557518"/>
                    <a:pt x="145690" y="622126"/>
                  </a:cubicBezTo>
                  <a:close/>
                  <a:moveTo>
                    <a:pt x="251037" y="28937"/>
                  </a:moveTo>
                  <a:cubicBezTo>
                    <a:pt x="255476" y="28699"/>
                    <a:pt x="259857" y="28575"/>
                    <a:pt x="264239" y="28575"/>
                  </a:cubicBezTo>
                  <a:cubicBezTo>
                    <a:pt x="394064" y="28575"/>
                    <a:pt x="499687" y="134227"/>
                    <a:pt x="499687" y="264090"/>
                  </a:cubicBezTo>
                  <a:cubicBezTo>
                    <a:pt x="499687" y="325308"/>
                    <a:pt x="476246" y="383248"/>
                    <a:pt x="433641" y="427244"/>
                  </a:cubicBezTo>
                  <a:cubicBezTo>
                    <a:pt x="393483" y="468935"/>
                    <a:pt x="366756" y="522180"/>
                    <a:pt x="357698" y="578120"/>
                  </a:cubicBezTo>
                  <a:lnTo>
                    <a:pt x="174227" y="617992"/>
                  </a:lnTo>
                  <a:cubicBezTo>
                    <a:pt x="173161" y="547459"/>
                    <a:pt x="144700" y="479584"/>
                    <a:pt x="93827" y="426435"/>
                  </a:cubicBezTo>
                  <a:cubicBezTo>
                    <a:pt x="51107" y="381848"/>
                    <a:pt x="27942" y="323269"/>
                    <a:pt x="28590" y="261509"/>
                  </a:cubicBezTo>
                  <a:cubicBezTo>
                    <a:pt x="29952" y="137760"/>
                    <a:pt x="127660" y="35605"/>
                    <a:pt x="251037" y="2893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AD21A536-9B51-4459-8537-3B13E3CE66D1}"/>
                </a:ext>
              </a:extLst>
            </p:cNvPr>
            <p:cNvSpPr/>
            <p:nvPr/>
          </p:nvSpPr>
          <p:spPr>
            <a:xfrm>
              <a:off x="3435395" y="4201613"/>
              <a:ext cx="76200" cy="38100"/>
            </a:xfrm>
            <a:custGeom>
              <a:avLst/>
              <a:gdLst>
                <a:gd name="connsiteX0" fmla="*/ 12779 w 76200"/>
                <a:gd name="connsiteY0" fmla="*/ 28497 h 38100"/>
                <a:gd name="connsiteX1" fmla="*/ 58651 w 76200"/>
                <a:gd name="connsiteY1" fmla="*/ 39726 h 38100"/>
                <a:gd name="connsiteX2" fmla="*/ 63861 w 76200"/>
                <a:gd name="connsiteY2" fmla="*/ 40717 h 38100"/>
                <a:gd name="connsiteX3" fmla="*/ 77168 w 76200"/>
                <a:gd name="connsiteY3" fmla="*/ 31640 h 38100"/>
                <a:gd name="connsiteX4" fmla="*/ 69081 w 76200"/>
                <a:gd name="connsiteY4" fmla="*/ 13123 h 38100"/>
                <a:gd name="connsiteX5" fmla="*/ 15808 w 76200"/>
                <a:gd name="connsiteY5" fmla="*/ 74 h 38100"/>
                <a:gd name="connsiteX6" fmla="*/ 82 w 76200"/>
                <a:gd name="connsiteY6" fmla="*/ 12771 h 38100"/>
                <a:gd name="connsiteX7" fmla="*/ 12779 w 76200"/>
                <a:gd name="connsiteY7" fmla="*/ 2849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" h="38100">
                  <a:moveTo>
                    <a:pt x="12779" y="28497"/>
                  </a:moveTo>
                  <a:cubicBezTo>
                    <a:pt x="28505" y="30173"/>
                    <a:pt x="43935" y="33954"/>
                    <a:pt x="58651" y="39726"/>
                  </a:cubicBezTo>
                  <a:cubicBezTo>
                    <a:pt x="60366" y="40393"/>
                    <a:pt x="62128" y="40717"/>
                    <a:pt x="63861" y="40717"/>
                  </a:cubicBezTo>
                  <a:cubicBezTo>
                    <a:pt x="69567" y="40717"/>
                    <a:pt x="74958" y="37279"/>
                    <a:pt x="77168" y="31640"/>
                  </a:cubicBezTo>
                  <a:cubicBezTo>
                    <a:pt x="80044" y="24296"/>
                    <a:pt x="76434" y="16000"/>
                    <a:pt x="69081" y="13123"/>
                  </a:cubicBezTo>
                  <a:cubicBezTo>
                    <a:pt x="51993" y="6418"/>
                    <a:pt x="34067" y="2027"/>
                    <a:pt x="15808" y="74"/>
                  </a:cubicBezTo>
                  <a:cubicBezTo>
                    <a:pt x="7950" y="-717"/>
                    <a:pt x="920" y="4922"/>
                    <a:pt x="82" y="12771"/>
                  </a:cubicBezTo>
                  <a:cubicBezTo>
                    <a:pt x="-756" y="20619"/>
                    <a:pt x="4930" y="27668"/>
                    <a:pt x="12779" y="28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24AF7F34-D3D3-44BB-BDA0-8B2304B77217}"/>
                </a:ext>
              </a:extLst>
            </p:cNvPr>
            <p:cNvSpPr/>
            <p:nvPr/>
          </p:nvSpPr>
          <p:spPr>
            <a:xfrm>
              <a:off x="3552932" y="4259045"/>
              <a:ext cx="76200" cy="161925"/>
            </a:xfrm>
            <a:custGeom>
              <a:avLst/>
              <a:gdLst>
                <a:gd name="connsiteX0" fmla="*/ 54471 w 76200"/>
                <a:gd name="connsiteY0" fmla="*/ 148420 h 161925"/>
                <a:gd name="connsiteX1" fmla="*/ 68759 w 76200"/>
                <a:gd name="connsiteY1" fmla="*/ 162708 h 161925"/>
                <a:gd name="connsiteX2" fmla="*/ 83046 w 76200"/>
                <a:gd name="connsiteY2" fmla="*/ 148420 h 161925"/>
                <a:gd name="connsiteX3" fmla="*/ 24534 w 76200"/>
                <a:gd name="connsiteY3" fmla="*/ 4335 h 161925"/>
                <a:gd name="connsiteX4" fmla="*/ 4332 w 76200"/>
                <a:gd name="connsiteY4" fmla="*/ 4040 h 161925"/>
                <a:gd name="connsiteX5" fmla="*/ 4037 w 76200"/>
                <a:gd name="connsiteY5" fmla="*/ 24243 h 161925"/>
                <a:gd name="connsiteX6" fmla="*/ 54471 w 76200"/>
                <a:gd name="connsiteY6" fmla="*/ 14842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61925">
                  <a:moveTo>
                    <a:pt x="54471" y="148420"/>
                  </a:moveTo>
                  <a:cubicBezTo>
                    <a:pt x="54471" y="156316"/>
                    <a:pt x="60863" y="162708"/>
                    <a:pt x="68759" y="162708"/>
                  </a:cubicBezTo>
                  <a:cubicBezTo>
                    <a:pt x="76655" y="162708"/>
                    <a:pt x="83046" y="156316"/>
                    <a:pt x="83046" y="148420"/>
                  </a:cubicBezTo>
                  <a:cubicBezTo>
                    <a:pt x="83046" y="94375"/>
                    <a:pt x="62263" y="43197"/>
                    <a:pt x="24534" y="4335"/>
                  </a:cubicBezTo>
                  <a:cubicBezTo>
                    <a:pt x="19038" y="-1322"/>
                    <a:pt x="9990" y="-1465"/>
                    <a:pt x="4332" y="4040"/>
                  </a:cubicBezTo>
                  <a:cubicBezTo>
                    <a:pt x="-1326" y="9536"/>
                    <a:pt x="-1459" y="18575"/>
                    <a:pt x="4037" y="24243"/>
                  </a:cubicBezTo>
                  <a:cubicBezTo>
                    <a:pt x="36555" y="57742"/>
                    <a:pt x="54471" y="101833"/>
                    <a:pt x="54471" y="1484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03C4C9A8-1BD8-49E3-9798-B15899831580}"/>
                </a:ext>
              </a:extLst>
            </p:cNvPr>
            <p:cNvSpPr/>
            <p:nvPr/>
          </p:nvSpPr>
          <p:spPr>
            <a:xfrm>
              <a:off x="3309475" y="4787896"/>
              <a:ext cx="238125" cy="66675"/>
            </a:xfrm>
            <a:custGeom>
              <a:avLst/>
              <a:gdLst>
                <a:gd name="connsiteX0" fmla="*/ 14274 w 238125"/>
                <a:gd name="connsiteY0" fmla="*/ 74293 h 66675"/>
                <a:gd name="connsiteX1" fmla="*/ 17322 w 238125"/>
                <a:gd name="connsiteY1" fmla="*/ 73959 h 66675"/>
                <a:gd name="connsiteX2" fmla="*/ 227834 w 238125"/>
                <a:gd name="connsiteY2" fmla="*/ 28258 h 66675"/>
                <a:gd name="connsiteX3" fmla="*/ 238759 w 238125"/>
                <a:gd name="connsiteY3" fmla="*/ 11266 h 66675"/>
                <a:gd name="connsiteX4" fmla="*/ 221767 w 238125"/>
                <a:gd name="connsiteY4" fmla="*/ 340 h 66675"/>
                <a:gd name="connsiteX5" fmla="*/ 11255 w 238125"/>
                <a:gd name="connsiteY5" fmla="*/ 46041 h 66675"/>
                <a:gd name="connsiteX6" fmla="*/ 329 w 238125"/>
                <a:gd name="connsiteY6" fmla="*/ 63034 h 66675"/>
                <a:gd name="connsiteX7" fmla="*/ 14274 w 238125"/>
                <a:gd name="connsiteY7" fmla="*/ 7429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66675">
                  <a:moveTo>
                    <a:pt x="14274" y="74293"/>
                  </a:moveTo>
                  <a:cubicBezTo>
                    <a:pt x="15274" y="74293"/>
                    <a:pt x="16293" y="74188"/>
                    <a:pt x="17322" y="73959"/>
                  </a:cubicBezTo>
                  <a:lnTo>
                    <a:pt x="227834" y="28258"/>
                  </a:lnTo>
                  <a:cubicBezTo>
                    <a:pt x="235549" y="26582"/>
                    <a:pt x="240436" y="18971"/>
                    <a:pt x="238759" y="11266"/>
                  </a:cubicBezTo>
                  <a:cubicBezTo>
                    <a:pt x="237083" y="3560"/>
                    <a:pt x="229463" y="-1374"/>
                    <a:pt x="221767" y="340"/>
                  </a:cubicBezTo>
                  <a:lnTo>
                    <a:pt x="11255" y="46041"/>
                  </a:lnTo>
                  <a:cubicBezTo>
                    <a:pt x="3539" y="47718"/>
                    <a:pt x="-1347" y="55328"/>
                    <a:pt x="329" y="63034"/>
                  </a:cubicBezTo>
                  <a:cubicBezTo>
                    <a:pt x="1777" y="69720"/>
                    <a:pt x="7692" y="74293"/>
                    <a:pt x="14274" y="742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E80644C3-69B3-4623-8B73-7A5E65807AC9}"/>
                </a:ext>
              </a:extLst>
            </p:cNvPr>
            <p:cNvSpPr/>
            <p:nvPr/>
          </p:nvSpPr>
          <p:spPr>
            <a:xfrm>
              <a:off x="3310503" y="4856745"/>
              <a:ext cx="238125" cy="66675"/>
            </a:xfrm>
            <a:custGeom>
              <a:avLst/>
              <a:gdLst>
                <a:gd name="connsiteX0" fmla="*/ 238759 w 238125"/>
                <a:gd name="connsiteY0" fmla="*/ 11263 h 66675"/>
                <a:gd name="connsiteX1" fmla="*/ 221767 w 238125"/>
                <a:gd name="connsiteY1" fmla="*/ 338 h 66675"/>
                <a:gd name="connsiteX2" fmla="*/ 11255 w 238125"/>
                <a:gd name="connsiteY2" fmla="*/ 46039 h 66675"/>
                <a:gd name="connsiteX3" fmla="*/ 329 w 238125"/>
                <a:gd name="connsiteY3" fmla="*/ 63032 h 66675"/>
                <a:gd name="connsiteX4" fmla="*/ 14274 w 238125"/>
                <a:gd name="connsiteY4" fmla="*/ 74290 h 66675"/>
                <a:gd name="connsiteX5" fmla="*/ 17322 w 238125"/>
                <a:gd name="connsiteY5" fmla="*/ 73957 h 66675"/>
                <a:gd name="connsiteX6" fmla="*/ 227834 w 238125"/>
                <a:gd name="connsiteY6" fmla="*/ 28256 h 66675"/>
                <a:gd name="connsiteX7" fmla="*/ 238759 w 238125"/>
                <a:gd name="connsiteY7" fmla="*/ 1126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25" h="66675">
                  <a:moveTo>
                    <a:pt x="238759" y="11263"/>
                  </a:moveTo>
                  <a:cubicBezTo>
                    <a:pt x="237083" y="3548"/>
                    <a:pt x="229482" y="-1367"/>
                    <a:pt x="221767" y="338"/>
                  </a:cubicBezTo>
                  <a:lnTo>
                    <a:pt x="11255" y="46039"/>
                  </a:lnTo>
                  <a:cubicBezTo>
                    <a:pt x="3539" y="47715"/>
                    <a:pt x="-1347" y="55326"/>
                    <a:pt x="329" y="63032"/>
                  </a:cubicBezTo>
                  <a:cubicBezTo>
                    <a:pt x="1777" y="69718"/>
                    <a:pt x="7702" y="74290"/>
                    <a:pt x="14274" y="74290"/>
                  </a:cubicBezTo>
                  <a:cubicBezTo>
                    <a:pt x="15274" y="74290"/>
                    <a:pt x="16293" y="74185"/>
                    <a:pt x="17322" y="73957"/>
                  </a:cubicBezTo>
                  <a:lnTo>
                    <a:pt x="227834" y="28256"/>
                  </a:lnTo>
                  <a:cubicBezTo>
                    <a:pt x="235540" y="26589"/>
                    <a:pt x="240436" y="18978"/>
                    <a:pt x="238759" y="11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BAA48B80-284F-4E30-8C2D-F5E145EC01B9}"/>
                </a:ext>
              </a:extLst>
            </p:cNvPr>
            <p:cNvSpPr/>
            <p:nvPr/>
          </p:nvSpPr>
          <p:spPr>
            <a:xfrm>
              <a:off x="3359871" y="4915939"/>
              <a:ext cx="142875" cy="76200"/>
            </a:xfrm>
            <a:custGeom>
              <a:avLst/>
              <a:gdLst>
                <a:gd name="connsiteX0" fmla="*/ 119117 w 142875"/>
                <a:gd name="connsiteY0" fmla="*/ 12439 h 76200"/>
                <a:gd name="connsiteX1" fmla="*/ 69082 w 142875"/>
                <a:gd name="connsiteY1" fmla="*/ 56111 h 76200"/>
                <a:gd name="connsiteX2" fmla="*/ 33325 w 142875"/>
                <a:gd name="connsiteY2" fmla="*/ 41233 h 76200"/>
                <a:gd name="connsiteX3" fmla="*/ 26543 w 142875"/>
                <a:gd name="connsiteY3" fmla="*/ 32670 h 76200"/>
                <a:gd name="connsiteX4" fmla="*/ 6941 w 142875"/>
                <a:gd name="connsiteY4" fmla="*/ 27765 h 76200"/>
                <a:gd name="connsiteX5" fmla="*/ 2035 w 142875"/>
                <a:gd name="connsiteY5" fmla="*/ 47367 h 76200"/>
                <a:gd name="connsiteX6" fmla="*/ 13113 w 142875"/>
                <a:gd name="connsiteY6" fmla="*/ 61436 h 76200"/>
                <a:gd name="connsiteX7" fmla="*/ 69072 w 142875"/>
                <a:gd name="connsiteY7" fmla="*/ 84677 h 76200"/>
                <a:gd name="connsiteX8" fmla="*/ 147444 w 142875"/>
                <a:gd name="connsiteY8" fmla="*/ 16154 h 76200"/>
                <a:gd name="connsiteX9" fmla="*/ 135138 w 142875"/>
                <a:gd name="connsiteY9" fmla="*/ 123 h 76200"/>
                <a:gd name="connsiteX10" fmla="*/ 119117 w 142875"/>
                <a:gd name="connsiteY10" fmla="*/ 1243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76200">
                  <a:moveTo>
                    <a:pt x="119117" y="12439"/>
                  </a:moveTo>
                  <a:cubicBezTo>
                    <a:pt x="115830" y="37338"/>
                    <a:pt x="94323" y="56111"/>
                    <a:pt x="69082" y="56111"/>
                  </a:cubicBezTo>
                  <a:cubicBezTo>
                    <a:pt x="55613" y="56111"/>
                    <a:pt x="42917" y="50825"/>
                    <a:pt x="33325" y="41233"/>
                  </a:cubicBezTo>
                  <a:cubicBezTo>
                    <a:pt x="30591" y="38500"/>
                    <a:pt x="28305" y="35614"/>
                    <a:pt x="26543" y="32670"/>
                  </a:cubicBezTo>
                  <a:cubicBezTo>
                    <a:pt x="22495" y="25908"/>
                    <a:pt x="13703" y="23707"/>
                    <a:pt x="6941" y="27765"/>
                  </a:cubicBezTo>
                  <a:cubicBezTo>
                    <a:pt x="178" y="31823"/>
                    <a:pt x="-2022" y="40595"/>
                    <a:pt x="2035" y="47367"/>
                  </a:cubicBezTo>
                  <a:cubicBezTo>
                    <a:pt x="5007" y="52320"/>
                    <a:pt x="8731" y="57054"/>
                    <a:pt x="13113" y="61436"/>
                  </a:cubicBezTo>
                  <a:cubicBezTo>
                    <a:pt x="28096" y="76428"/>
                    <a:pt x="47974" y="84677"/>
                    <a:pt x="69072" y="84677"/>
                  </a:cubicBezTo>
                  <a:cubicBezTo>
                    <a:pt x="108601" y="84677"/>
                    <a:pt x="142300" y="55216"/>
                    <a:pt x="147444" y="16154"/>
                  </a:cubicBezTo>
                  <a:cubicBezTo>
                    <a:pt x="148473" y="8334"/>
                    <a:pt x="142967" y="1152"/>
                    <a:pt x="135138" y="123"/>
                  </a:cubicBezTo>
                  <a:cubicBezTo>
                    <a:pt x="127327" y="-905"/>
                    <a:pt x="120145" y="4610"/>
                    <a:pt x="119117" y="124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141A2055-954D-4B7F-8E71-D755273998E6}"/>
                </a:ext>
              </a:extLst>
            </p:cNvPr>
            <p:cNvSpPr/>
            <p:nvPr/>
          </p:nvSpPr>
          <p:spPr>
            <a:xfrm>
              <a:off x="3348007" y="4454911"/>
              <a:ext cx="161925" cy="266700"/>
            </a:xfrm>
            <a:custGeom>
              <a:avLst/>
              <a:gdLst>
                <a:gd name="connsiteX0" fmla="*/ 33520 w 161925"/>
                <a:gd name="connsiteY0" fmla="*/ 182355 h 266700"/>
                <a:gd name="connsiteX1" fmla="*/ 33520 w 161925"/>
                <a:gd name="connsiteY1" fmla="*/ 260631 h 266700"/>
                <a:gd name="connsiteX2" fmla="*/ 47808 w 161925"/>
                <a:gd name="connsiteY2" fmla="*/ 274918 h 266700"/>
                <a:gd name="connsiteX3" fmla="*/ 62095 w 161925"/>
                <a:gd name="connsiteY3" fmla="*/ 260631 h 266700"/>
                <a:gd name="connsiteX4" fmla="*/ 62095 w 161925"/>
                <a:gd name="connsiteY4" fmla="*/ 194956 h 266700"/>
                <a:gd name="connsiteX5" fmla="*/ 99900 w 161925"/>
                <a:gd name="connsiteY5" fmla="*/ 194956 h 266700"/>
                <a:gd name="connsiteX6" fmla="*/ 99900 w 161925"/>
                <a:gd name="connsiteY6" fmla="*/ 246201 h 266700"/>
                <a:gd name="connsiteX7" fmla="*/ 114187 w 161925"/>
                <a:gd name="connsiteY7" fmla="*/ 260488 h 266700"/>
                <a:gd name="connsiteX8" fmla="*/ 128475 w 161925"/>
                <a:gd name="connsiteY8" fmla="*/ 246201 h 266700"/>
                <a:gd name="connsiteX9" fmla="*/ 128475 w 161925"/>
                <a:gd name="connsiteY9" fmla="*/ 182488 h 266700"/>
                <a:gd name="connsiteX10" fmla="*/ 161536 w 161925"/>
                <a:gd name="connsiteY10" fmla="*/ 26687 h 266700"/>
                <a:gd name="connsiteX11" fmla="*/ 152383 w 161925"/>
                <a:gd name="connsiteY11" fmla="*/ 3866 h 266700"/>
                <a:gd name="connsiteX12" fmla="*/ 127789 w 161925"/>
                <a:gd name="connsiteY12" fmla="*/ 3665 h 266700"/>
                <a:gd name="connsiteX13" fmla="*/ 96471 w 161925"/>
                <a:gd name="connsiteY13" fmla="*/ 24297 h 266700"/>
                <a:gd name="connsiteX14" fmla="*/ 65553 w 161925"/>
                <a:gd name="connsiteY14" fmla="*/ 24297 h 266700"/>
                <a:gd name="connsiteX15" fmla="*/ 34234 w 161925"/>
                <a:gd name="connsiteY15" fmla="*/ 3665 h 266700"/>
                <a:gd name="connsiteX16" fmla="*/ 9641 w 161925"/>
                <a:gd name="connsiteY16" fmla="*/ 3866 h 266700"/>
                <a:gd name="connsiteX17" fmla="*/ 487 w 161925"/>
                <a:gd name="connsiteY17" fmla="*/ 26687 h 266700"/>
                <a:gd name="connsiteX18" fmla="*/ 33520 w 161925"/>
                <a:gd name="connsiteY18" fmla="*/ 182355 h 266700"/>
                <a:gd name="connsiteX19" fmla="*/ 49827 w 161925"/>
                <a:gd name="connsiteY19" fmla="*/ 48157 h 266700"/>
                <a:gd name="connsiteX20" fmla="*/ 112187 w 161925"/>
                <a:gd name="connsiteY20" fmla="*/ 48157 h 266700"/>
                <a:gd name="connsiteX21" fmla="*/ 130294 w 161925"/>
                <a:gd name="connsiteY21" fmla="*/ 36231 h 266700"/>
                <a:gd name="connsiteX22" fmla="*/ 102681 w 161925"/>
                <a:gd name="connsiteY22" fmla="*/ 166381 h 266700"/>
                <a:gd name="connsiteX23" fmla="*/ 59342 w 161925"/>
                <a:gd name="connsiteY23" fmla="*/ 166381 h 266700"/>
                <a:gd name="connsiteX24" fmla="*/ 31729 w 161925"/>
                <a:gd name="connsiteY24" fmla="*/ 36231 h 266700"/>
                <a:gd name="connsiteX25" fmla="*/ 49827 w 161925"/>
                <a:gd name="connsiteY25" fmla="*/ 48157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1925" h="266700">
                  <a:moveTo>
                    <a:pt x="33520" y="182355"/>
                  </a:moveTo>
                  <a:lnTo>
                    <a:pt x="33520" y="260631"/>
                  </a:lnTo>
                  <a:cubicBezTo>
                    <a:pt x="33520" y="268527"/>
                    <a:pt x="39911" y="274918"/>
                    <a:pt x="47808" y="274918"/>
                  </a:cubicBezTo>
                  <a:cubicBezTo>
                    <a:pt x="55704" y="274918"/>
                    <a:pt x="62095" y="268527"/>
                    <a:pt x="62095" y="260631"/>
                  </a:cubicBezTo>
                  <a:lnTo>
                    <a:pt x="62095" y="194956"/>
                  </a:lnTo>
                  <a:lnTo>
                    <a:pt x="99900" y="194956"/>
                  </a:lnTo>
                  <a:lnTo>
                    <a:pt x="99900" y="246201"/>
                  </a:lnTo>
                  <a:cubicBezTo>
                    <a:pt x="99900" y="254097"/>
                    <a:pt x="106291" y="260488"/>
                    <a:pt x="114187" y="260488"/>
                  </a:cubicBezTo>
                  <a:cubicBezTo>
                    <a:pt x="122084" y="260488"/>
                    <a:pt x="128475" y="254097"/>
                    <a:pt x="128475" y="246201"/>
                  </a:cubicBezTo>
                  <a:lnTo>
                    <a:pt x="128475" y="182488"/>
                  </a:lnTo>
                  <a:lnTo>
                    <a:pt x="161536" y="26687"/>
                  </a:lnTo>
                  <a:cubicBezTo>
                    <a:pt x="163403" y="17896"/>
                    <a:pt x="159812" y="8933"/>
                    <a:pt x="152383" y="3866"/>
                  </a:cubicBezTo>
                  <a:cubicBezTo>
                    <a:pt x="144953" y="-1211"/>
                    <a:pt x="135295" y="-1297"/>
                    <a:pt x="127789" y="3665"/>
                  </a:cubicBezTo>
                  <a:lnTo>
                    <a:pt x="96471" y="24297"/>
                  </a:lnTo>
                  <a:cubicBezTo>
                    <a:pt x="87079" y="30478"/>
                    <a:pt x="74944" y="30478"/>
                    <a:pt x="65553" y="24297"/>
                  </a:cubicBezTo>
                  <a:lnTo>
                    <a:pt x="34234" y="3665"/>
                  </a:lnTo>
                  <a:cubicBezTo>
                    <a:pt x="26719" y="-1288"/>
                    <a:pt x="17070" y="-1211"/>
                    <a:pt x="9641" y="3866"/>
                  </a:cubicBezTo>
                  <a:cubicBezTo>
                    <a:pt x="2211" y="8933"/>
                    <a:pt x="-1380" y="17896"/>
                    <a:pt x="487" y="26687"/>
                  </a:cubicBezTo>
                  <a:lnTo>
                    <a:pt x="33520" y="182355"/>
                  </a:lnTo>
                  <a:close/>
                  <a:moveTo>
                    <a:pt x="49827" y="48157"/>
                  </a:moveTo>
                  <a:cubicBezTo>
                    <a:pt x="68763" y="60644"/>
                    <a:pt x="93251" y="60644"/>
                    <a:pt x="112187" y="48157"/>
                  </a:cubicBezTo>
                  <a:lnTo>
                    <a:pt x="130294" y="36231"/>
                  </a:lnTo>
                  <a:lnTo>
                    <a:pt x="102681" y="166381"/>
                  </a:lnTo>
                  <a:lnTo>
                    <a:pt x="59342" y="166381"/>
                  </a:lnTo>
                  <a:lnTo>
                    <a:pt x="31729" y="36231"/>
                  </a:lnTo>
                  <a:lnTo>
                    <a:pt x="49827" y="481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904A63C-68EB-4D94-AC13-8E81F7F82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50747" y="7430806"/>
            <a:ext cx="34072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BD56A74-3819-47CE-8737-C6E23389A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56252" y="2619954"/>
            <a:ext cx="280451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Graphic 130" descr="web icon">
            <a:extLst>
              <a:ext uri="{FF2B5EF4-FFF2-40B4-BE49-F238E27FC236}">
                <a16:creationId xmlns:a16="http://schemas.microsoft.com/office/drawing/2014/main" id="{307C1F38-F611-44D9-8D5C-33FC1BD3A6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51847" y="7654014"/>
            <a:ext cx="263839" cy="263839"/>
          </a:xfrm>
          <a:custGeom>
            <a:avLst/>
            <a:gdLst>
              <a:gd name="connsiteX0" fmla="*/ 49857 w 96715"/>
              <a:gd name="connsiteY0" fmla="*/ 17 h 96715"/>
              <a:gd name="connsiteX1" fmla="*/ 0 w 96715"/>
              <a:gd name="connsiteY1" fmla="*/ 51355 h 96715"/>
              <a:gd name="connsiteX2" fmla="*/ 51167 w 96715"/>
              <a:gd name="connsiteY2" fmla="*/ 102545 h 96715"/>
              <a:gd name="connsiteX3" fmla="*/ 102357 w 96715"/>
              <a:gd name="connsiteY3" fmla="*/ 51378 h 96715"/>
              <a:gd name="connsiteX4" fmla="*/ 102357 w 96715"/>
              <a:gd name="connsiteY4" fmla="*/ 51355 h 96715"/>
              <a:gd name="connsiteX5" fmla="*/ 51355 w 96715"/>
              <a:gd name="connsiteY5" fmla="*/ 0 h 96715"/>
              <a:gd name="connsiteX6" fmla="*/ 49857 w 96715"/>
              <a:gd name="connsiteY6" fmla="*/ 17 h 96715"/>
              <a:gd name="connsiteX7" fmla="*/ 43246 w 96715"/>
              <a:gd name="connsiteY7" fmla="*/ 5506 h 96715"/>
              <a:gd name="connsiteX8" fmla="*/ 32946 w 96715"/>
              <a:gd name="connsiteY8" fmla="*/ 33258 h 96715"/>
              <a:gd name="connsiteX9" fmla="*/ 8315 w 96715"/>
              <a:gd name="connsiteY9" fmla="*/ 33258 h 96715"/>
              <a:gd name="connsiteX10" fmla="*/ 43246 w 96715"/>
              <a:gd name="connsiteY10" fmla="*/ 5506 h 96715"/>
              <a:gd name="connsiteX11" fmla="*/ 59112 w 96715"/>
              <a:gd name="connsiteY11" fmla="*/ 5506 h 96715"/>
              <a:gd name="connsiteX12" fmla="*/ 94043 w 96715"/>
              <a:gd name="connsiteY12" fmla="*/ 33258 h 96715"/>
              <a:gd name="connsiteX13" fmla="*/ 69412 w 96715"/>
              <a:gd name="connsiteY13" fmla="*/ 33258 h 96715"/>
              <a:gd name="connsiteX14" fmla="*/ 59112 w 96715"/>
              <a:gd name="connsiteY14" fmla="*/ 5506 h 96715"/>
              <a:gd name="connsiteX15" fmla="*/ 51056 w 96715"/>
              <a:gd name="connsiteY15" fmla="*/ 6610 h 96715"/>
              <a:gd name="connsiteX16" fmla="*/ 55990 w 96715"/>
              <a:gd name="connsiteY16" fmla="*/ 9482 h 96715"/>
              <a:gd name="connsiteX17" fmla="*/ 64664 w 96715"/>
              <a:gd name="connsiteY17" fmla="*/ 33258 h 96715"/>
              <a:gd name="connsiteX18" fmla="*/ 37694 w 96715"/>
              <a:gd name="connsiteY18" fmla="*/ 33258 h 96715"/>
              <a:gd name="connsiteX19" fmla="*/ 46367 w 96715"/>
              <a:gd name="connsiteY19" fmla="*/ 9482 h 96715"/>
              <a:gd name="connsiteX20" fmla="*/ 51056 w 96715"/>
              <a:gd name="connsiteY20" fmla="*/ 6610 h 96715"/>
              <a:gd name="connsiteX21" fmla="*/ 6638 w 96715"/>
              <a:gd name="connsiteY21" fmla="*/ 37911 h 96715"/>
              <a:gd name="connsiteX22" fmla="*/ 32146 w 96715"/>
              <a:gd name="connsiteY22" fmla="*/ 37911 h 96715"/>
              <a:gd name="connsiteX23" fmla="*/ 32146 w 96715"/>
              <a:gd name="connsiteY23" fmla="*/ 64795 h 96715"/>
              <a:gd name="connsiteX24" fmla="*/ 6638 w 96715"/>
              <a:gd name="connsiteY24" fmla="*/ 64795 h 96715"/>
              <a:gd name="connsiteX25" fmla="*/ 6638 w 96715"/>
              <a:gd name="connsiteY25" fmla="*/ 37911 h 96715"/>
              <a:gd name="connsiteX26" fmla="*/ 36853 w 96715"/>
              <a:gd name="connsiteY26" fmla="*/ 37911 h 96715"/>
              <a:gd name="connsiteX27" fmla="*/ 65509 w 96715"/>
              <a:gd name="connsiteY27" fmla="*/ 37911 h 96715"/>
              <a:gd name="connsiteX28" fmla="*/ 65509 w 96715"/>
              <a:gd name="connsiteY28" fmla="*/ 64795 h 96715"/>
              <a:gd name="connsiteX29" fmla="*/ 36853 w 96715"/>
              <a:gd name="connsiteY29" fmla="*/ 64795 h 96715"/>
              <a:gd name="connsiteX30" fmla="*/ 36853 w 96715"/>
              <a:gd name="connsiteY30" fmla="*/ 37911 h 96715"/>
              <a:gd name="connsiteX31" fmla="*/ 70212 w 96715"/>
              <a:gd name="connsiteY31" fmla="*/ 37911 h 96715"/>
              <a:gd name="connsiteX32" fmla="*/ 95719 w 96715"/>
              <a:gd name="connsiteY32" fmla="*/ 37911 h 96715"/>
              <a:gd name="connsiteX33" fmla="*/ 95719 w 96715"/>
              <a:gd name="connsiteY33" fmla="*/ 64795 h 96715"/>
              <a:gd name="connsiteX34" fmla="*/ 70212 w 96715"/>
              <a:gd name="connsiteY34" fmla="*/ 64795 h 96715"/>
              <a:gd name="connsiteX35" fmla="*/ 70212 w 96715"/>
              <a:gd name="connsiteY35" fmla="*/ 37911 h 96715"/>
              <a:gd name="connsiteX36" fmla="*/ 8315 w 96715"/>
              <a:gd name="connsiteY36" fmla="*/ 69447 h 96715"/>
              <a:gd name="connsiteX37" fmla="*/ 32946 w 96715"/>
              <a:gd name="connsiteY37" fmla="*/ 69447 h 96715"/>
              <a:gd name="connsiteX38" fmla="*/ 43246 w 96715"/>
              <a:gd name="connsiteY38" fmla="*/ 97199 h 96715"/>
              <a:gd name="connsiteX39" fmla="*/ 8315 w 96715"/>
              <a:gd name="connsiteY39" fmla="*/ 69447 h 96715"/>
              <a:gd name="connsiteX40" fmla="*/ 37694 w 96715"/>
              <a:gd name="connsiteY40" fmla="*/ 69447 h 96715"/>
              <a:gd name="connsiteX41" fmla="*/ 64664 w 96715"/>
              <a:gd name="connsiteY41" fmla="*/ 69447 h 96715"/>
              <a:gd name="connsiteX42" fmla="*/ 55990 w 96715"/>
              <a:gd name="connsiteY42" fmla="*/ 93224 h 96715"/>
              <a:gd name="connsiteX43" fmla="*/ 48593 w 96715"/>
              <a:gd name="connsiteY43" fmla="*/ 95450 h 96715"/>
              <a:gd name="connsiteX44" fmla="*/ 46367 w 96715"/>
              <a:gd name="connsiteY44" fmla="*/ 93224 h 96715"/>
              <a:gd name="connsiteX45" fmla="*/ 37694 w 96715"/>
              <a:gd name="connsiteY45" fmla="*/ 69447 h 96715"/>
              <a:gd name="connsiteX46" fmla="*/ 69412 w 96715"/>
              <a:gd name="connsiteY46" fmla="*/ 69447 h 96715"/>
              <a:gd name="connsiteX47" fmla="*/ 94043 w 96715"/>
              <a:gd name="connsiteY47" fmla="*/ 69447 h 96715"/>
              <a:gd name="connsiteX48" fmla="*/ 59112 w 96715"/>
              <a:gd name="connsiteY48" fmla="*/ 97199 h 96715"/>
              <a:gd name="connsiteX49" fmla="*/ 69412 w 96715"/>
              <a:gd name="connsiteY49" fmla="*/ 69447 h 96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6715" h="96715">
                <a:moveTo>
                  <a:pt x="49857" y="17"/>
                </a:moveTo>
                <a:cubicBezTo>
                  <a:pt x="22047" y="736"/>
                  <a:pt x="-95" y="23536"/>
                  <a:pt x="0" y="51355"/>
                </a:cubicBezTo>
                <a:cubicBezTo>
                  <a:pt x="-6" y="79620"/>
                  <a:pt x="22902" y="102538"/>
                  <a:pt x="51167" y="102545"/>
                </a:cubicBezTo>
                <a:cubicBezTo>
                  <a:pt x="79432" y="102551"/>
                  <a:pt x="102351" y="79643"/>
                  <a:pt x="102357" y="51378"/>
                </a:cubicBezTo>
                <a:cubicBezTo>
                  <a:pt x="102357" y="51370"/>
                  <a:pt x="102357" y="51362"/>
                  <a:pt x="102357" y="51355"/>
                </a:cubicBezTo>
                <a:cubicBezTo>
                  <a:pt x="102455" y="23089"/>
                  <a:pt x="79620" y="97"/>
                  <a:pt x="51355" y="0"/>
                </a:cubicBezTo>
                <a:cubicBezTo>
                  <a:pt x="50856" y="-1"/>
                  <a:pt x="50356" y="4"/>
                  <a:pt x="49857" y="17"/>
                </a:cubicBezTo>
                <a:close/>
                <a:moveTo>
                  <a:pt x="43246" y="5506"/>
                </a:moveTo>
                <a:cubicBezTo>
                  <a:pt x="38353" y="14148"/>
                  <a:pt x="34876" y="23517"/>
                  <a:pt x="32946" y="33258"/>
                </a:cubicBezTo>
                <a:lnTo>
                  <a:pt x="8315" y="33258"/>
                </a:lnTo>
                <a:cubicBezTo>
                  <a:pt x="14475" y="18664"/>
                  <a:pt x="27637" y="8207"/>
                  <a:pt x="43246" y="5506"/>
                </a:cubicBezTo>
                <a:close/>
                <a:moveTo>
                  <a:pt x="59112" y="5506"/>
                </a:moveTo>
                <a:cubicBezTo>
                  <a:pt x="74721" y="8207"/>
                  <a:pt x="87883" y="18664"/>
                  <a:pt x="94043" y="33258"/>
                </a:cubicBezTo>
                <a:lnTo>
                  <a:pt x="69412" y="33258"/>
                </a:lnTo>
                <a:cubicBezTo>
                  <a:pt x="67482" y="23517"/>
                  <a:pt x="64004" y="14148"/>
                  <a:pt x="59112" y="5506"/>
                </a:cubicBezTo>
                <a:close/>
                <a:moveTo>
                  <a:pt x="51056" y="6610"/>
                </a:moveTo>
                <a:cubicBezTo>
                  <a:pt x="53110" y="6563"/>
                  <a:pt x="55016" y="7673"/>
                  <a:pt x="55990" y="9482"/>
                </a:cubicBezTo>
                <a:cubicBezTo>
                  <a:pt x="60007" y="16950"/>
                  <a:pt x="62928" y="24958"/>
                  <a:pt x="64664" y="33258"/>
                </a:cubicBezTo>
                <a:lnTo>
                  <a:pt x="37694" y="33258"/>
                </a:lnTo>
                <a:cubicBezTo>
                  <a:pt x="39429" y="24958"/>
                  <a:pt x="42351" y="16950"/>
                  <a:pt x="46367" y="9482"/>
                </a:cubicBezTo>
                <a:cubicBezTo>
                  <a:pt x="47299" y="7750"/>
                  <a:pt x="49090" y="6654"/>
                  <a:pt x="51056" y="6610"/>
                </a:cubicBezTo>
                <a:close/>
                <a:moveTo>
                  <a:pt x="6638" y="37911"/>
                </a:moveTo>
                <a:lnTo>
                  <a:pt x="32146" y="37911"/>
                </a:lnTo>
                <a:cubicBezTo>
                  <a:pt x="30844" y="46825"/>
                  <a:pt x="30844" y="55881"/>
                  <a:pt x="32146" y="64795"/>
                </a:cubicBezTo>
                <a:lnTo>
                  <a:pt x="6638" y="64795"/>
                </a:lnTo>
                <a:cubicBezTo>
                  <a:pt x="3993" y="56029"/>
                  <a:pt x="3993" y="46677"/>
                  <a:pt x="6638" y="37911"/>
                </a:cubicBezTo>
                <a:close/>
                <a:moveTo>
                  <a:pt x="36853" y="37911"/>
                </a:moveTo>
                <a:lnTo>
                  <a:pt x="65509" y="37911"/>
                </a:lnTo>
                <a:cubicBezTo>
                  <a:pt x="66880" y="46820"/>
                  <a:pt x="66880" y="55886"/>
                  <a:pt x="65509" y="64795"/>
                </a:cubicBezTo>
                <a:lnTo>
                  <a:pt x="36853" y="64795"/>
                </a:lnTo>
                <a:cubicBezTo>
                  <a:pt x="35482" y="55886"/>
                  <a:pt x="35482" y="46819"/>
                  <a:pt x="36853" y="37911"/>
                </a:cubicBezTo>
                <a:close/>
                <a:moveTo>
                  <a:pt x="70212" y="37911"/>
                </a:moveTo>
                <a:lnTo>
                  <a:pt x="95719" y="37911"/>
                </a:lnTo>
                <a:cubicBezTo>
                  <a:pt x="98365" y="46677"/>
                  <a:pt x="98365" y="56029"/>
                  <a:pt x="95719" y="64795"/>
                </a:cubicBezTo>
                <a:lnTo>
                  <a:pt x="70212" y="64795"/>
                </a:lnTo>
                <a:cubicBezTo>
                  <a:pt x="71513" y="55881"/>
                  <a:pt x="71513" y="46825"/>
                  <a:pt x="70212" y="37911"/>
                </a:cubicBezTo>
                <a:close/>
                <a:moveTo>
                  <a:pt x="8315" y="69447"/>
                </a:moveTo>
                <a:lnTo>
                  <a:pt x="32946" y="69447"/>
                </a:lnTo>
                <a:cubicBezTo>
                  <a:pt x="34876" y="79188"/>
                  <a:pt x="38353" y="88558"/>
                  <a:pt x="43246" y="97199"/>
                </a:cubicBezTo>
                <a:cubicBezTo>
                  <a:pt x="27637" y="94499"/>
                  <a:pt x="14475" y="84041"/>
                  <a:pt x="8315" y="69447"/>
                </a:cubicBezTo>
                <a:close/>
                <a:moveTo>
                  <a:pt x="37694" y="69447"/>
                </a:moveTo>
                <a:lnTo>
                  <a:pt x="64664" y="69447"/>
                </a:lnTo>
                <a:cubicBezTo>
                  <a:pt x="62928" y="77748"/>
                  <a:pt x="60007" y="85755"/>
                  <a:pt x="55990" y="93224"/>
                </a:cubicBezTo>
                <a:cubicBezTo>
                  <a:pt x="54562" y="95881"/>
                  <a:pt x="51250" y="96878"/>
                  <a:pt x="48593" y="95450"/>
                </a:cubicBezTo>
                <a:cubicBezTo>
                  <a:pt x="47649" y="94942"/>
                  <a:pt x="46875" y="94168"/>
                  <a:pt x="46367" y="93224"/>
                </a:cubicBezTo>
                <a:cubicBezTo>
                  <a:pt x="42351" y="85755"/>
                  <a:pt x="39429" y="77748"/>
                  <a:pt x="37694" y="69447"/>
                </a:cubicBezTo>
                <a:close/>
                <a:moveTo>
                  <a:pt x="69412" y="69447"/>
                </a:moveTo>
                <a:lnTo>
                  <a:pt x="94043" y="69447"/>
                </a:lnTo>
                <a:cubicBezTo>
                  <a:pt x="87883" y="84041"/>
                  <a:pt x="74721" y="94499"/>
                  <a:pt x="59112" y="97199"/>
                </a:cubicBezTo>
                <a:cubicBezTo>
                  <a:pt x="64004" y="88558"/>
                  <a:pt x="67482" y="79188"/>
                  <a:pt x="69412" y="69447"/>
                </a:cubicBezTo>
                <a:close/>
              </a:path>
            </a:pathLst>
          </a:custGeom>
          <a:solidFill>
            <a:schemeClr val="bg1"/>
          </a:solidFill>
          <a:ln w="87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/>
          </a:p>
        </p:txBody>
      </p:sp>
      <p:sp>
        <p:nvSpPr>
          <p:cNvPr id="121" name="Graphic 133" descr="paper airplane icon">
            <a:extLst>
              <a:ext uri="{FF2B5EF4-FFF2-40B4-BE49-F238E27FC236}">
                <a16:creationId xmlns:a16="http://schemas.microsoft.com/office/drawing/2014/main" id="{7B7F1B88-6AF5-4E98-A04A-CE6922600D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503141" y="8099809"/>
            <a:ext cx="351767" cy="263825"/>
          </a:xfrm>
          <a:custGeom>
            <a:avLst/>
            <a:gdLst>
              <a:gd name="connsiteX0" fmla="*/ 445994 w 457200"/>
              <a:gd name="connsiteY0" fmla="*/ 285 h 342900"/>
              <a:gd name="connsiteX1" fmla="*/ 445994 w 457200"/>
              <a:gd name="connsiteY1" fmla="*/ 285 h 342900"/>
              <a:gd name="connsiteX2" fmla="*/ 224 w 457200"/>
              <a:gd name="connsiteY2" fmla="*/ 130777 h 342900"/>
              <a:gd name="connsiteX3" fmla="*/ 91664 w 457200"/>
              <a:gd name="connsiteY3" fmla="*/ 199357 h 342900"/>
              <a:gd name="connsiteX4" fmla="*/ 122144 w 457200"/>
              <a:gd name="connsiteY4" fmla="*/ 335565 h 342900"/>
              <a:gd name="connsiteX5" fmla="*/ 122144 w 457200"/>
              <a:gd name="connsiteY5" fmla="*/ 336517 h 342900"/>
              <a:gd name="connsiteX6" fmla="*/ 123097 w 457200"/>
              <a:gd name="connsiteY6" fmla="*/ 338422 h 342900"/>
              <a:gd name="connsiteX7" fmla="*/ 124049 w 457200"/>
              <a:gd name="connsiteY7" fmla="*/ 339375 h 342900"/>
              <a:gd name="connsiteX8" fmla="*/ 125002 w 457200"/>
              <a:gd name="connsiteY8" fmla="*/ 340327 h 342900"/>
              <a:gd name="connsiteX9" fmla="*/ 125954 w 457200"/>
              <a:gd name="connsiteY9" fmla="*/ 341280 h 342900"/>
              <a:gd name="connsiteX10" fmla="*/ 126907 w 457200"/>
              <a:gd name="connsiteY10" fmla="*/ 342232 h 342900"/>
              <a:gd name="connsiteX11" fmla="*/ 127859 w 457200"/>
              <a:gd name="connsiteY11" fmla="*/ 342232 h 342900"/>
              <a:gd name="connsiteX12" fmla="*/ 128812 w 457200"/>
              <a:gd name="connsiteY12" fmla="*/ 342232 h 342900"/>
              <a:gd name="connsiteX13" fmla="*/ 131669 w 457200"/>
              <a:gd name="connsiteY13" fmla="*/ 343185 h 342900"/>
              <a:gd name="connsiteX14" fmla="*/ 131669 w 457200"/>
              <a:gd name="connsiteY14" fmla="*/ 343185 h 342900"/>
              <a:gd name="connsiteX15" fmla="*/ 131669 w 457200"/>
              <a:gd name="connsiteY15" fmla="*/ 343185 h 342900"/>
              <a:gd name="connsiteX16" fmla="*/ 131669 w 457200"/>
              <a:gd name="connsiteY16" fmla="*/ 343185 h 342900"/>
              <a:gd name="connsiteX17" fmla="*/ 134527 w 457200"/>
              <a:gd name="connsiteY17" fmla="*/ 342232 h 342900"/>
              <a:gd name="connsiteX18" fmla="*/ 135479 w 457200"/>
              <a:gd name="connsiteY18" fmla="*/ 342232 h 342900"/>
              <a:gd name="connsiteX19" fmla="*/ 137384 w 457200"/>
              <a:gd name="connsiteY19" fmla="*/ 340327 h 342900"/>
              <a:gd name="connsiteX20" fmla="*/ 137384 w 457200"/>
              <a:gd name="connsiteY20" fmla="*/ 340327 h 342900"/>
              <a:gd name="connsiteX21" fmla="*/ 204059 w 457200"/>
              <a:gd name="connsiteY21" fmla="*/ 275557 h 342900"/>
              <a:gd name="connsiteX22" fmla="*/ 315502 w 457200"/>
              <a:gd name="connsiteY22" fmla="*/ 337470 h 342900"/>
              <a:gd name="connsiteX23" fmla="*/ 457424 w 457200"/>
              <a:gd name="connsiteY23" fmla="*/ 9810 h 342900"/>
              <a:gd name="connsiteX24" fmla="*/ 445994 w 457200"/>
              <a:gd name="connsiteY24" fmla="*/ 285 h 342900"/>
              <a:gd name="connsiteX25" fmla="*/ 32609 w 457200"/>
              <a:gd name="connsiteY25" fmla="*/ 135540 h 342900"/>
              <a:gd name="connsiteX26" fmla="*/ 365984 w 457200"/>
              <a:gd name="connsiteY26" fmla="*/ 42195 h 342900"/>
              <a:gd name="connsiteX27" fmla="*/ 101189 w 457200"/>
              <a:gd name="connsiteY27" fmla="*/ 182212 h 342900"/>
              <a:gd name="connsiteX28" fmla="*/ 32609 w 457200"/>
              <a:gd name="connsiteY28" fmla="*/ 135540 h 342900"/>
              <a:gd name="connsiteX29" fmla="*/ 130717 w 457200"/>
              <a:gd name="connsiteY29" fmla="*/ 286035 h 342900"/>
              <a:gd name="connsiteX30" fmla="*/ 114524 w 457200"/>
              <a:gd name="connsiteY30" fmla="*/ 214597 h 342900"/>
              <a:gd name="connsiteX31" fmla="*/ 140242 w 457200"/>
              <a:gd name="connsiteY31" fmla="*/ 231742 h 342900"/>
              <a:gd name="connsiteX32" fmla="*/ 130717 w 457200"/>
              <a:gd name="connsiteY32" fmla="*/ 286035 h 342900"/>
              <a:gd name="connsiteX33" fmla="*/ 119287 w 457200"/>
              <a:gd name="connsiteY33" fmla="*/ 194595 h 342900"/>
              <a:gd name="connsiteX34" fmla="*/ 203107 w 457200"/>
              <a:gd name="connsiteY34" fmla="*/ 149827 h 342900"/>
              <a:gd name="connsiteX35" fmla="*/ 338362 w 457200"/>
              <a:gd name="connsiteY35" fmla="*/ 78390 h 342900"/>
              <a:gd name="connsiteX36" fmla="*/ 151672 w 457200"/>
              <a:gd name="connsiteY36" fmla="*/ 216502 h 342900"/>
              <a:gd name="connsiteX37" fmla="*/ 119287 w 457200"/>
              <a:gd name="connsiteY37" fmla="*/ 194595 h 342900"/>
              <a:gd name="connsiteX38" fmla="*/ 146909 w 457200"/>
              <a:gd name="connsiteY38" fmla="*/ 306037 h 342900"/>
              <a:gd name="connsiteX39" fmla="*/ 158339 w 457200"/>
              <a:gd name="connsiteY39" fmla="*/ 244125 h 342900"/>
              <a:gd name="connsiteX40" fmla="*/ 189772 w 457200"/>
              <a:gd name="connsiteY40" fmla="*/ 265080 h 342900"/>
              <a:gd name="connsiteX41" fmla="*/ 146909 w 457200"/>
              <a:gd name="connsiteY41" fmla="*/ 306037 h 342900"/>
              <a:gd name="connsiteX42" fmla="*/ 304072 w 457200"/>
              <a:gd name="connsiteY42" fmla="*/ 319372 h 342900"/>
              <a:gd name="connsiteX43" fmla="*/ 167864 w 457200"/>
              <a:gd name="connsiteY43" fmla="*/ 227932 h 342900"/>
              <a:gd name="connsiteX44" fmla="*/ 425039 w 457200"/>
              <a:gd name="connsiteY44" fmla="*/ 38385 h 342900"/>
              <a:gd name="connsiteX45" fmla="*/ 304072 w 457200"/>
              <a:gd name="connsiteY45" fmla="*/ 319372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57200" h="342900">
                <a:moveTo>
                  <a:pt x="445994" y="285"/>
                </a:moveTo>
                <a:cubicBezTo>
                  <a:pt x="445994" y="285"/>
                  <a:pt x="445994" y="285"/>
                  <a:pt x="445994" y="285"/>
                </a:cubicBezTo>
                <a:cubicBezTo>
                  <a:pt x="-11206" y="130777"/>
                  <a:pt x="2129" y="119347"/>
                  <a:pt x="224" y="130777"/>
                </a:cubicBezTo>
                <a:cubicBezTo>
                  <a:pt x="-1681" y="142207"/>
                  <a:pt x="6892" y="139350"/>
                  <a:pt x="91664" y="199357"/>
                </a:cubicBezTo>
                <a:lnTo>
                  <a:pt x="122144" y="335565"/>
                </a:lnTo>
                <a:cubicBezTo>
                  <a:pt x="122144" y="335565"/>
                  <a:pt x="122144" y="336517"/>
                  <a:pt x="122144" y="336517"/>
                </a:cubicBezTo>
                <a:cubicBezTo>
                  <a:pt x="122144" y="337470"/>
                  <a:pt x="122144" y="337470"/>
                  <a:pt x="123097" y="338422"/>
                </a:cubicBezTo>
                <a:cubicBezTo>
                  <a:pt x="123097" y="338422"/>
                  <a:pt x="124049" y="339375"/>
                  <a:pt x="124049" y="339375"/>
                </a:cubicBezTo>
                <a:cubicBezTo>
                  <a:pt x="124049" y="339375"/>
                  <a:pt x="125002" y="340327"/>
                  <a:pt x="125002" y="340327"/>
                </a:cubicBezTo>
                <a:cubicBezTo>
                  <a:pt x="125002" y="340327"/>
                  <a:pt x="125954" y="341280"/>
                  <a:pt x="125954" y="341280"/>
                </a:cubicBezTo>
                <a:cubicBezTo>
                  <a:pt x="125954" y="341280"/>
                  <a:pt x="125954" y="341280"/>
                  <a:pt x="126907" y="342232"/>
                </a:cubicBezTo>
                <a:cubicBezTo>
                  <a:pt x="126907" y="342232"/>
                  <a:pt x="127859" y="342232"/>
                  <a:pt x="127859" y="342232"/>
                </a:cubicBezTo>
                <a:cubicBezTo>
                  <a:pt x="127859" y="342232"/>
                  <a:pt x="128812" y="342232"/>
                  <a:pt x="128812" y="342232"/>
                </a:cubicBezTo>
                <a:cubicBezTo>
                  <a:pt x="129764" y="342232"/>
                  <a:pt x="130717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1669" y="343185"/>
                  <a:pt x="131669" y="343185"/>
                  <a:pt x="131669" y="343185"/>
                </a:cubicBezTo>
                <a:cubicBezTo>
                  <a:pt x="132622" y="343185"/>
                  <a:pt x="133574" y="343185"/>
                  <a:pt x="134527" y="342232"/>
                </a:cubicBezTo>
                <a:cubicBezTo>
                  <a:pt x="134527" y="342232"/>
                  <a:pt x="134527" y="342232"/>
                  <a:pt x="135479" y="342232"/>
                </a:cubicBezTo>
                <a:cubicBezTo>
                  <a:pt x="136432" y="342232"/>
                  <a:pt x="137384" y="341280"/>
                  <a:pt x="137384" y="340327"/>
                </a:cubicBezTo>
                <a:cubicBezTo>
                  <a:pt x="137384" y="340327"/>
                  <a:pt x="137384" y="340327"/>
                  <a:pt x="137384" y="340327"/>
                </a:cubicBezTo>
                <a:lnTo>
                  <a:pt x="204059" y="275557"/>
                </a:lnTo>
                <a:cubicBezTo>
                  <a:pt x="293594" y="335565"/>
                  <a:pt x="308834" y="352710"/>
                  <a:pt x="315502" y="337470"/>
                </a:cubicBezTo>
                <a:cubicBezTo>
                  <a:pt x="460282" y="4095"/>
                  <a:pt x="457424" y="13620"/>
                  <a:pt x="457424" y="9810"/>
                </a:cubicBezTo>
                <a:cubicBezTo>
                  <a:pt x="457424" y="-2573"/>
                  <a:pt x="443137" y="285"/>
                  <a:pt x="445994" y="285"/>
                </a:cubicBezTo>
                <a:close/>
                <a:moveTo>
                  <a:pt x="32609" y="135540"/>
                </a:moveTo>
                <a:lnTo>
                  <a:pt x="365984" y="42195"/>
                </a:lnTo>
                <a:lnTo>
                  <a:pt x="101189" y="182212"/>
                </a:lnTo>
                <a:lnTo>
                  <a:pt x="32609" y="135540"/>
                </a:lnTo>
                <a:close/>
                <a:moveTo>
                  <a:pt x="130717" y="286035"/>
                </a:moveTo>
                <a:lnTo>
                  <a:pt x="114524" y="214597"/>
                </a:lnTo>
                <a:cubicBezTo>
                  <a:pt x="115477" y="215550"/>
                  <a:pt x="142147" y="232695"/>
                  <a:pt x="140242" y="231742"/>
                </a:cubicBezTo>
                <a:lnTo>
                  <a:pt x="130717" y="286035"/>
                </a:lnTo>
                <a:close/>
                <a:moveTo>
                  <a:pt x="119287" y="194595"/>
                </a:moveTo>
                <a:lnTo>
                  <a:pt x="203107" y="149827"/>
                </a:lnTo>
                <a:lnTo>
                  <a:pt x="338362" y="78390"/>
                </a:lnTo>
                <a:lnTo>
                  <a:pt x="151672" y="216502"/>
                </a:lnTo>
                <a:cubicBezTo>
                  <a:pt x="150719" y="215550"/>
                  <a:pt x="117382" y="192690"/>
                  <a:pt x="119287" y="194595"/>
                </a:cubicBezTo>
                <a:close/>
                <a:moveTo>
                  <a:pt x="146909" y="306037"/>
                </a:moveTo>
                <a:lnTo>
                  <a:pt x="158339" y="244125"/>
                </a:lnTo>
                <a:cubicBezTo>
                  <a:pt x="159292" y="245077"/>
                  <a:pt x="191677" y="266032"/>
                  <a:pt x="189772" y="265080"/>
                </a:cubicBezTo>
                <a:lnTo>
                  <a:pt x="146909" y="306037"/>
                </a:lnTo>
                <a:close/>
                <a:moveTo>
                  <a:pt x="304072" y="319372"/>
                </a:moveTo>
                <a:cubicBezTo>
                  <a:pt x="295499" y="313657"/>
                  <a:pt x="194534" y="245077"/>
                  <a:pt x="167864" y="227932"/>
                </a:cubicBezTo>
                <a:lnTo>
                  <a:pt x="425039" y="38385"/>
                </a:lnTo>
                <a:lnTo>
                  <a:pt x="304072" y="31937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22" name="Graphic 136" descr="telephone icon">
            <a:extLst>
              <a:ext uri="{FF2B5EF4-FFF2-40B4-BE49-F238E27FC236}">
                <a16:creationId xmlns:a16="http://schemas.microsoft.com/office/drawing/2014/main" id="{6BC18F1B-5B6E-4B7D-88A6-308756EDFB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507883" y="8545591"/>
            <a:ext cx="351766" cy="351766"/>
            <a:chOff x="2971800" y="4114800"/>
            <a:chExt cx="914400" cy="914400"/>
          </a:xfrm>
          <a:solidFill>
            <a:schemeClr val="bg1"/>
          </a:solidFill>
        </p:grpSpPr>
        <p:sp>
          <p:nvSpPr>
            <p:cNvPr id="123" name="Freeform 138">
              <a:extLst>
                <a:ext uri="{FF2B5EF4-FFF2-40B4-BE49-F238E27FC236}">
                  <a16:creationId xmlns:a16="http://schemas.microsoft.com/office/drawing/2014/main" id="{8E708DF4-F17A-4BD7-876E-E36A396BECE5}"/>
                </a:ext>
              </a:extLst>
            </p:cNvPr>
            <p:cNvSpPr/>
            <p:nvPr/>
          </p:nvSpPr>
          <p:spPr>
            <a:xfrm>
              <a:off x="3235924" y="4226966"/>
              <a:ext cx="438150" cy="638175"/>
            </a:xfrm>
            <a:custGeom>
              <a:avLst/>
              <a:gdLst>
                <a:gd name="connsiteX0" fmla="*/ 158100 w 438150"/>
                <a:gd name="connsiteY0" fmla="*/ 643966 h 638175"/>
                <a:gd name="connsiteX1" fmla="*/ 125296 w 438150"/>
                <a:gd name="connsiteY1" fmla="*/ 636994 h 638175"/>
                <a:gd name="connsiteX2" fmla="*/ 68375 w 438150"/>
                <a:gd name="connsiteY2" fmla="*/ 611810 h 638175"/>
                <a:gd name="connsiteX3" fmla="*/ 51611 w 438150"/>
                <a:gd name="connsiteY3" fmla="*/ 243307 h 638175"/>
                <a:gd name="connsiteX4" fmla="*/ 298156 w 438150"/>
                <a:gd name="connsiteY4" fmla="*/ 0 h 638175"/>
                <a:gd name="connsiteX5" fmla="*/ 335380 w 438150"/>
                <a:gd name="connsiteY5" fmla="*/ 7582 h 638175"/>
                <a:gd name="connsiteX6" fmla="*/ 392301 w 438150"/>
                <a:gd name="connsiteY6" fmla="*/ 32766 h 638175"/>
                <a:gd name="connsiteX7" fmla="*/ 435240 w 438150"/>
                <a:gd name="connsiteY7" fmla="*/ 77762 h 638175"/>
                <a:gd name="connsiteX8" fmla="*/ 433830 w 438150"/>
                <a:gd name="connsiteY8" fmla="*/ 140018 h 638175"/>
                <a:gd name="connsiteX9" fmla="*/ 417104 w 438150"/>
                <a:gd name="connsiteY9" fmla="*/ 178003 h 638175"/>
                <a:gd name="connsiteX10" fmla="*/ 309929 w 438150"/>
                <a:gd name="connsiteY10" fmla="*/ 219532 h 638175"/>
                <a:gd name="connsiteX11" fmla="*/ 253007 w 438150"/>
                <a:gd name="connsiteY11" fmla="*/ 194386 h 638175"/>
                <a:gd name="connsiteX12" fmla="*/ 162520 w 438150"/>
                <a:gd name="connsiteY12" fmla="*/ 292265 h 638175"/>
                <a:gd name="connsiteX13" fmla="*/ 139317 w 438150"/>
                <a:gd name="connsiteY13" fmla="*/ 386067 h 638175"/>
                <a:gd name="connsiteX14" fmla="*/ 151014 w 438150"/>
                <a:gd name="connsiteY14" fmla="*/ 425082 h 638175"/>
                <a:gd name="connsiteX15" fmla="*/ 207935 w 438150"/>
                <a:gd name="connsiteY15" fmla="*/ 450190 h 638175"/>
                <a:gd name="connsiteX16" fmla="*/ 249426 w 438150"/>
                <a:gd name="connsiteY16" fmla="*/ 557403 h 638175"/>
                <a:gd name="connsiteX17" fmla="*/ 232700 w 438150"/>
                <a:gd name="connsiteY17" fmla="*/ 595313 h 638175"/>
                <a:gd name="connsiteX18" fmla="*/ 158100 w 438150"/>
                <a:gd name="connsiteY18" fmla="*/ 643966 h 638175"/>
                <a:gd name="connsiteX19" fmla="*/ 298118 w 438150"/>
                <a:gd name="connsiteY19" fmla="*/ 38100 h 638175"/>
                <a:gd name="connsiteX20" fmla="*/ 86434 w 438150"/>
                <a:gd name="connsiteY20" fmla="*/ 258699 h 638175"/>
                <a:gd name="connsiteX21" fmla="*/ 83729 w 438150"/>
                <a:gd name="connsiteY21" fmla="*/ 576948 h 638175"/>
                <a:gd name="connsiteX22" fmla="*/ 140651 w 438150"/>
                <a:gd name="connsiteY22" fmla="*/ 602132 h 638175"/>
                <a:gd name="connsiteX23" fmla="*/ 197610 w 438150"/>
                <a:gd name="connsiteY23" fmla="*/ 580073 h 638175"/>
                <a:gd name="connsiteX24" fmla="*/ 214336 w 438150"/>
                <a:gd name="connsiteY24" fmla="*/ 542125 h 638175"/>
                <a:gd name="connsiteX25" fmla="*/ 192238 w 438150"/>
                <a:gd name="connsiteY25" fmla="*/ 485127 h 638175"/>
                <a:gd name="connsiteX26" fmla="*/ 135355 w 438150"/>
                <a:gd name="connsiteY26" fmla="*/ 460019 h 638175"/>
                <a:gd name="connsiteX27" fmla="*/ 100950 w 438150"/>
                <a:gd name="connsiteY27" fmla="*/ 385686 h 638175"/>
                <a:gd name="connsiteX28" fmla="*/ 127392 w 438150"/>
                <a:gd name="connsiteY28" fmla="*/ 276949 h 638175"/>
                <a:gd name="connsiteX29" fmla="*/ 248740 w 438150"/>
                <a:gd name="connsiteY29" fmla="*/ 155524 h 638175"/>
                <a:gd name="connsiteX30" fmla="*/ 268209 w 438150"/>
                <a:gd name="connsiteY30" fmla="*/ 159563 h 638175"/>
                <a:gd name="connsiteX31" fmla="*/ 325093 w 438150"/>
                <a:gd name="connsiteY31" fmla="*/ 184709 h 638175"/>
                <a:gd name="connsiteX32" fmla="*/ 382052 w 438150"/>
                <a:gd name="connsiteY32" fmla="*/ 162649 h 638175"/>
                <a:gd name="connsiteX33" fmla="*/ 398816 w 438150"/>
                <a:gd name="connsiteY33" fmla="*/ 124625 h 638175"/>
                <a:gd name="connsiteX34" fmla="*/ 399616 w 438150"/>
                <a:gd name="connsiteY34" fmla="*/ 91592 h 638175"/>
                <a:gd name="connsiteX35" fmla="*/ 376794 w 438150"/>
                <a:gd name="connsiteY35" fmla="*/ 67704 h 638175"/>
                <a:gd name="connsiteX36" fmla="*/ 319873 w 438150"/>
                <a:gd name="connsiteY36" fmla="*/ 42558 h 638175"/>
                <a:gd name="connsiteX37" fmla="*/ 298118 w 438150"/>
                <a:gd name="connsiteY37" fmla="*/ 38100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50" h="638175">
                  <a:moveTo>
                    <a:pt x="158100" y="643966"/>
                  </a:moveTo>
                  <a:cubicBezTo>
                    <a:pt x="146785" y="643966"/>
                    <a:pt x="135736" y="641566"/>
                    <a:pt x="125296" y="636994"/>
                  </a:cubicBezTo>
                  <a:lnTo>
                    <a:pt x="68375" y="611810"/>
                  </a:lnTo>
                  <a:cubicBezTo>
                    <a:pt x="-15864" y="574510"/>
                    <a:pt x="-23218" y="412661"/>
                    <a:pt x="51611" y="243307"/>
                  </a:cubicBezTo>
                  <a:cubicBezTo>
                    <a:pt x="114933" y="100051"/>
                    <a:pt x="216279" y="0"/>
                    <a:pt x="298156" y="0"/>
                  </a:cubicBezTo>
                  <a:cubicBezTo>
                    <a:pt x="311339" y="0"/>
                    <a:pt x="323912" y="2477"/>
                    <a:pt x="335380" y="7582"/>
                  </a:cubicBezTo>
                  <a:lnTo>
                    <a:pt x="392301" y="32766"/>
                  </a:lnTo>
                  <a:cubicBezTo>
                    <a:pt x="412151" y="41529"/>
                    <a:pt x="427429" y="57531"/>
                    <a:pt x="435240" y="77762"/>
                  </a:cubicBezTo>
                  <a:cubicBezTo>
                    <a:pt x="443126" y="98031"/>
                    <a:pt x="442555" y="120091"/>
                    <a:pt x="433830" y="140018"/>
                  </a:cubicBezTo>
                  <a:lnTo>
                    <a:pt x="417104" y="178003"/>
                  </a:lnTo>
                  <a:cubicBezTo>
                    <a:pt x="399502" y="217818"/>
                    <a:pt x="349972" y="237134"/>
                    <a:pt x="309929" y="219532"/>
                  </a:cubicBezTo>
                  <a:lnTo>
                    <a:pt x="253007" y="194386"/>
                  </a:lnTo>
                  <a:cubicBezTo>
                    <a:pt x="238491" y="187909"/>
                    <a:pt x="194867" y="218999"/>
                    <a:pt x="162520" y="292265"/>
                  </a:cubicBezTo>
                  <a:cubicBezTo>
                    <a:pt x="148080" y="324917"/>
                    <a:pt x="139584" y="359131"/>
                    <a:pt x="139317" y="386067"/>
                  </a:cubicBezTo>
                  <a:cubicBezTo>
                    <a:pt x="139050" y="409385"/>
                    <a:pt x="144994" y="422491"/>
                    <a:pt x="151014" y="425082"/>
                  </a:cubicBezTo>
                  <a:lnTo>
                    <a:pt x="207935" y="450190"/>
                  </a:lnTo>
                  <a:cubicBezTo>
                    <a:pt x="248931" y="468440"/>
                    <a:pt x="267524" y="516446"/>
                    <a:pt x="249426" y="557403"/>
                  </a:cubicBezTo>
                  <a:lnTo>
                    <a:pt x="232700" y="595313"/>
                  </a:lnTo>
                  <a:cubicBezTo>
                    <a:pt x="219479" y="624916"/>
                    <a:pt x="190295" y="643966"/>
                    <a:pt x="158100" y="643966"/>
                  </a:cubicBezTo>
                  <a:close/>
                  <a:moveTo>
                    <a:pt x="298118" y="38100"/>
                  </a:moveTo>
                  <a:cubicBezTo>
                    <a:pt x="233043" y="38100"/>
                    <a:pt x="142022" y="132893"/>
                    <a:pt x="86434" y="258699"/>
                  </a:cubicBezTo>
                  <a:cubicBezTo>
                    <a:pt x="15797" y="418490"/>
                    <a:pt x="28027" y="552298"/>
                    <a:pt x="83729" y="576948"/>
                  </a:cubicBezTo>
                  <a:lnTo>
                    <a:pt x="140651" y="602132"/>
                  </a:lnTo>
                  <a:cubicBezTo>
                    <a:pt x="162025" y="611581"/>
                    <a:pt x="188276" y="601256"/>
                    <a:pt x="197610" y="580073"/>
                  </a:cubicBezTo>
                  <a:lnTo>
                    <a:pt x="214336" y="542125"/>
                  </a:lnTo>
                  <a:cubicBezTo>
                    <a:pt x="223937" y="520370"/>
                    <a:pt x="214069" y="494843"/>
                    <a:pt x="192238" y="485127"/>
                  </a:cubicBezTo>
                  <a:lnTo>
                    <a:pt x="135355" y="460019"/>
                  </a:lnTo>
                  <a:cubicBezTo>
                    <a:pt x="112723" y="450037"/>
                    <a:pt x="100493" y="423634"/>
                    <a:pt x="100950" y="385686"/>
                  </a:cubicBezTo>
                  <a:cubicBezTo>
                    <a:pt x="101331" y="353263"/>
                    <a:pt x="110704" y="314706"/>
                    <a:pt x="127392" y="276949"/>
                  </a:cubicBezTo>
                  <a:cubicBezTo>
                    <a:pt x="154100" y="216522"/>
                    <a:pt x="201992" y="155524"/>
                    <a:pt x="248740" y="155524"/>
                  </a:cubicBezTo>
                  <a:cubicBezTo>
                    <a:pt x="255636" y="155524"/>
                    <a:pt x="262190" y="156896"/>
                    <a:pt x="268209" y="159563"/>
                  </a:cubicBezTo>
                  <a:lnTo>
                    <a:pt x="325093" y="184709"/>
                  </a:lnTo>
                  <a:cubicBezTo>
                    <a:pt x="346505" y="194234"/>
                    <a:pt x="372718" y="183833"/>
                    <a:pt x="382052" y="162649"/>
                  </a:cubicBezTo>
                  <a:lnTo>
                    <a:pt x="398816" y="124625"/>
                  </a:lnTo>
                  <a:cubicBezTo>
                    <a:pt x="403502" y="114071"/>
                    <a:pt x="403807" y="102337"/>
                    <a:pt x="399616" y="91592"/>
                  </a:cubicBezTo>
                  <a:cubicBezTo>
                    <a:pt x="395540" y="80810"/>
                    <a:pt x="387424" y="72352"/>
                    <a:pt x="376794" y="67704"/>
                  </a:cubicBezTo>
                  <a:lnTo>
                    <a:pt x="319873" y="42558"/>
                  </a:lnTo>
                  <a:cubicBezTo>
                    <a:pt x="313320" y="39548"/>
                    <a:pt x="305966" y="38100"/>
                    <a:pt x="298118" y="38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124" name="Freeform 139">
              <a:extLst>
                <a:ext uri="{FF2B5EF4-FFF2-40B4-BE49-F238E27FC236}">
                  <a16:creationId xmlns:a16="http://schemas.microsoft.com/office/drawing/2014/main" id="{677BE3E6-6F50-4EB0-A248-73395DF544FF}"/>
                </a:ext>
              </a:extLst>
            </p:cNvPr>
            <p:cNvSpPr/>
            <p:nvPr/>
          </p:nvSpPr>
          <p:spPr>
            <a:xfrm>
              <a:off x="2971800" y="4114800"/>
              <a:ext cx="914400" cy="904875"/>
            </a:xfrm>
            <a:custGeom>
              <a:avLst/>
              <a:gdLst>
                <a:gd name="connsiteX0" fmla="*/ 457162 w 914400"/>
                <a:gd name="connsiteY0" fmla="*/ 914400 h 904875"/>
                <a:gd name="connsiteX1" fmla="*/ 319964 w 914400"/>
                <a:gd name="connsiteY1" fmla="*/ 865670 h 904875"/>
                <a:gd name="connsiteX2" fmla="*/ 349949 w 914400"/>
                <a:gd name="connsiteY2" fmla="*/ 718566 h 904875"/>
                <a:gd name="connsiteX3" fmla="*/ 353416 w 914400"/>
                <a:gd name="connsiteY3" fmla="*/ 712394 h 904875"/>
                <a:gd name="connsiteX4" fmla="*/ 379324 w 914400"/>
                <a:gd name="connsiteY4" fmla="*/ 705040 h 904875"/>
                <a:gd name="connsiteX5" fmla="*/ 386715 w 914400"/>
                <a:gd name="connsiteY5" fmla="*/ 730949 h 904875"/>
                <a:gd name="connsiteX6" fmla="*/ 383210 w 914400"/>
                <a:gd name="connsiteY6" fmla="*/ 737273 h 904875"/>
                <a:gd name="connsiteX7" fmla="*/ 352844 w 914400"/>
                <a:gd name="connsiteY7" fmla="*/ 846468 h 904875"/>
                <a:gd name="connsiteX8" fmla="*/ 457162 w 914400"/>
                <a:gd name="connsiteY8" fmla="*/ 876300 h 904875"/>
                <a:gd name="connsiteX9" fmla="*/ 876262 w 914400"/>
                <a:gd name="connsiteY9" fmla="*/ 457200 h 904875"/>
                <a:gd name="connsiteX10" fmla="*/ 457162 w 914400"/>
                <a:gd name="connsiteY10" fmla="*/ 38100 h 904875"/>
                <a:gd name="connsiteX11" fmla="*/ 38062 w 914400"/>
                <a:gd name="connsiteY11" fmla="*/ 457200 h 904875"/>
                <a:gd name="connsiteX12" fmla="*/ 180899 w 914400"/>
                <a:gd name="connsiteY12" fmla="*/ 772325 h 904875"/>
                <a:gd name="connsiteX13" fmla="*/ 182651 w 914400"/>
                <a:gd name="connsiteY13" fmla="*/ 799262 h 904875"/>
                <a:gd name="connsiteX14" fmla="*/ 155753 w 914400"/>
                <a:gd name="connsiteY14" fmla="*/ 800976 h 904875"/>
                <a:gd name="connsiteX15" fmla="*/ 0 w 914400"/>
                <a:gd name="connsiteY15" fmla="*/ 457200 h 904875"/>
                <a:gd name="connsiteX16" fmla="*/ 457200 w 914400"/>
                <a:gd name="connsiteY16" fmla="*/ 0 h 904875"/>
                <a:gd name="connsiteX17" fmla="*/ 914400 w 914400"/>
                <a:gd name="connsiteY17" fmla="*/ 457200 h 904875"/>
                <a:gd name="connsiteX18" fmla="*/ 457162 w 914400"/>
                <a:gd name="connsiteY18" fmla="*/ 914400 h 90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4400" h="904875">
                  <a:moveTo>
                    <a:pt x="457162" y="914400"/>
                  </a:moveTo>
                  <a:cubicBezTo>
                    <a:pt x="384124" y="914400"/>
                    <a:pt x="339242" y="898436"/>
                    <a:pt x="319964" y="865670"/>
                  </a:cubicBezTo>
                  <a:cubicBezTo>
                    <a:pt x="293218" y="820064"/>
                    <a:pt x="326022" y="761429"/>
                    <a:pt x="349949" y="718566"/>
                  </a:cubicBezTo>
                  <a:lnTo>
                    <a:pt x="353416" y="712394"/>
                  </a:lnTo>
                  <a:cubicBezTo>
                    <a:pt x="358521" y="703212"/>
                    <a:pt x="370103" y="699821"/>
                    <a:pt x="379324" y="705040"/>
                  </a:cubicBezTo>
                  <a:cubicBezTo>
                    <a:pt x="388544" y="710184"/>
                    <a:pt x="391859" y="721728"/>
                    <a:pt x="386715" y="730949"/>
                  </a:cubicBezTo>
                  <a:lnTo>
                    <a:pt x="383210" y="737273"/>
                  </a:lnTo>
                  <a:cubicBezTo>
                    <a:pt x="364884" y="770077"/>
                    <a:pt x="337147" y="819722"/>
                    <a:pt x="352844" y="846468"/>
                  </a:cubicBezTo>
                  <a:cubicBezTo>
                    <a:pt x="364350" y="865975"/>
                    <a:pt x="400431" y="876300"/>
                    <a:pt x="457162" y="876300"/>
                  </a:cubicBezTo>
                  <a:cubicBezTo>
                    <a:pt x="688238" y="876300"/>
                    <a:pt x="876262" y="688238"/>
                    <a:pt x="876262" y="457200"/>
                  </a:cubicBezTo>
                  <a:cubicBezTo>
                    <a:pt x="876262" y="226162"/>
                    <a:pt x="688238" y="38100"/>
                    <a:pt x="457162" y="38100"/>
                  </a:cubicBezTo>
                  <a:cubicBezTo>
                    <a:pt x="226085" y="38100"/>
                    <a:pt x="38062" y="226162"/>
                    <a:pt x="38062" y="457200"/>
                  </a:cubicBezTo>
                  <a:cubicBezTo>
                    <a:pt x="38062" y="577863"/>
                    <a:pt x="90107" y="692810"/>
                    <a:pt x="180899" y="772325"/>
                  </a:cubicBezTo>
                  <a:cubicBezTo>
                    <a:pt x="188824" y="779336"/>
                    <a:pt x="189586" y="791299"/>
                    <a:pt x="182651" y="799262"/>
                  </a:cubicBezTo>
                  <a:cubicBezTo>
                    <a:pt x="175679" y="807149"/>
                    <a:pt x="163640" y="807949"/>
                    <a:pt x="155753" y="800976"/>
                  </a:cubicBezTo>
                  <a:cubicBezTo>
                    <a:pt x="56769" y="714108"/>
                    <a:pt x="0" y="588797"/>
                    <a:pt x="0" y="457200"/>
                  </a:cubicBezTo>
                  <a:cubicBezTo>
                    <a:pt x="0" y="205130"/>
                    <a:pt x="205092" y="0"/>
                    <a:pt x="457200" y="0"/>
                  </a:cubicBezTo>
                  <a:cubicBezTo>
                    <a:pt x="709308" y="0"/>
                    <a:pt x="914400" y="205130"/>
                    <a:pt x="914400" y="457200"/>
                  </a:cubicBezTo>
                  <a:cubicBezTo>
                    <a:pt x="914362" y="709308"/>
                    <a:pt x="709270" y="914400"/>
                    <a:pt x="457162" y="914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</p:grpSp>
      <p:grpSp>
        <p:nvGrpSpPr>
          <p:cNvPr id="129" name="Group 128" descr="flat map of the world">
            <a:extLst>
              <a:ext uri="{FF2B5EF4-FFF2-40B4-BE49-F238E27FC236}">
                <a16:creationId xmlns:a16="http://schemas.microsoft.com/office/drawing/2014/main" id="{943A7282-5BBA-4970-A550-912F0C65AF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487198" y="1579688"/>
            <a:ext cx="3228085" cy="1606324"/>
            <a:chOff x="538789" y="1131575"/>
            <a:chExt cx="5819028" cy="2895599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30" name="Group 341">
              <a:extLst>
                <a:ext uri="{FF2B5EF4-FFF2-40B4-BE49-F238E27FC236}">
                  <a16:creationId xmlns:a16="http://schemas.microsoft.com/office/drawing/2014/main" id="{EF427853-3712-46DF-A991-4D77ED0A9029}"/>
                </a:ext>
              </a:extLst>
            </p:cNvPr>
            <p:cNvGrpSpPr/>
            <p:nvPr/>
          </p:nvGrpSpPr>
          <p:grpSpPr>
            <a:xfrm>
              <a:off x="2984512" y="2355982"/>
              <a:ext cx="1110006" cy="1241414"/>
              <a:chOff x="4097338" y="2217738"/>
              <a:chExt cx="1139825" cy="1274763"/>
            </a:xfrm>
            <a:grpFill/>
          </p:grpSpPr>
          <p:sp>
            <p:nvSpPr>
              <p:cNvPr id="323" name="Freeform 5">
                <a:extLst>
                  <a:ext uri="{FF2B5EF4-FFF2-40B4-BE49-F238E27FC236}">
                    <a16:creationId xmlns:a16="http://schemas.microsoft.com/office/drawing/2014/main" id="{78D4374B-DEBD-489F-AEE1-45BB955B6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24" name="Freeform 6">
                <a:extLst>
                  <a:ext uri="{FF2B5EF4-FFF2-40B4-BE49-F238E27FC236}">
                    <a16:creationId xmlns:a16="http://schemas.microsoft.com/office/drawing/2014/main" id="{1A38DB36-EBF8-4A70-B169-9846546F2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131" name="Group 274">
              <a:extLst>
                <a:ext uri="{FF2B5EF4-FFF2-40B4-BE49-F238E27FC236}">
                  <a16:creationId xmlns:a16="http://schemas.microsoft.com/office/drawing/2014/main" id="{5E73B71F-113E-4783-8CA9-267EEB2A4777}"/>
                </a:ext>
              </a:extLst>
            </p:cNvPr>
            <p:cNvGrpSpPr/>
            <p:nvPr/>
          </p:nvGrpSpPr>
          <p:grpSpPr>
            <a:xfrm>
              <a:off x="1945621" y="2801220"/>
              <a:ext cx="759070" cy="1225954"/>
              <a:chOff x="3030538" y="2674938"/>
              <a:chExt cx="779463" cy="1258888"/>
            </a:xfrm>
            <a:grpFill/>
          </p:grpSpPr>
          <p:sp>
            <p:nvSpPr>
              <p:cNvPr id="321" name="Freeform 22">
                <a:extLst>
                  <a:ext uri="{FF2B5EF4-FFF2-40B4-BE49-F238E27FC236}">
                    <a16:creationId xmlns:a16="http://schemas.microsoft.com/office/drawing/2014/main" id="{87FE623E-ACA6-4B45-A25B-45A75C50A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22" name="Freeform 23">
                <a:extLst>
                  <a:ext uri="{FF2B5EF4-FFF2-40B4-BE49-F238E27FC236}">
                    <a16:creationId xmlns:a16="http://schemas.microsoft.com/office/drawing/2014/main" id="{0E59BD30-6CB8-488A-B3FD-07BE548B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2E9C37B-88C5-46BD-B9B2-8C45FCE5B8D8}"/>
                </a:ext>
              </a:extLst>
            </p:cNvPr>
            <p:cNvGrpSpPr/>
            <p:nvPr/>
          </p:nvGrpSpPr>
          <p:grpSpPr>
            <a:xfrm>
              <a:off x="538789" y="1131575"/>
              <a:ext cx="2523022" cy="1757766"/>
              <a:chOff x="1585913" y="960438"/>
              <a:chExt cx="2590800" cy="1804987"/>
            </a:xfrm>
            <a:grpFill/>
          </p:grpSpPr>
          <p:sp>
            <p:nvSpPr>
              <p:cNvPr id="258" name="Freeform 21">
                <a:extLst>
                  <a:ext uri="{FF2B5EF4-FFF2-40B4-BE49-F238E27FC236}">
                    <a16:creationId xmlns:a16="http://schemas.microsoft.com/office/drawing/2014/main" id="{564EFB0B-87CC-46B9-8B36-A646F9BEA8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9150" y="2703513"/>
                <a:ext cx="12700" cy="14288"/>
              </a:xfrm>
              <a:custGeom>
                <a:avLst/>
                <a:gdLst/>
                <a:ahLst/>
                <a:cxnLst>
                  <a:cxn ang="0">
                    <a:pos x="9" y="4"/>
                  </a:cxn>
                  <a:cxn ang="0">
                    <a:pos x="9" y="0"/>
                  </a:cxn>
                  <a:cxn ang="0">
                    <a:pos x="5" y="0"/>
                  </a:cxn>
                  <a:cxn ang="0">
                    <a:pos x="0" y="9"/>
                  </a:cxn>
                  <a:cxn ang="0">
                    <a:pos x="4" y="9"/>
                  </a:cxn>
                  <a:cxn ang="0">
                    <a:pos x="9" y="4"/>
                  </a:cxn>
                </a:cxnLst>
                <a:rect l="0" t="0" r="r" b="b"/>
                <a:pathLst>
                  <a:path w="9" h="11">
                    <a:moveTo>
                      <a:pt x="9" y="4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2" y="0"/>
                      <a:pt x="0" y="5"/>
                      <a:pt x="0" y="9"/>
                    </a:cubicBezTo>
                    <a:cubicBezTo>
                      <a:pt x="0" y="11"/>
                      <a:pt x="2" y="9"/>
                      <a:pt x="4" y="9"/>
                    </a:cubicBezTo>
                    <a:cubicBezTo>
                      <a:pt x="6" y="9"/>
                      <a:pt x="8" y="5"/>
                      <a:pt x="9" y="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59" name="Freeform 39">
                <a:extLst>
                  <a:ext uri="{FF2B5EF4-FFF2-40B4-BE49-F238E27FC236}">
                    <a16:creationId xmlns:a16="http://schemas.microsoft.com/office/drawing/2014/main" id="{0D5D7642-53D4-46B2-94E6-D19CA8506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8" y="1552575"/>
                <a:ext cx="169863" cy="77788"/>
              </a:xfrm>
              <a:custGeom>
                <a:avLst/>
                <a:gdLst/>
                <a:ahLst/>
                <a:cxnLst>
                  <a:cxn ang="0">
                    <a:pos x="127" y="31"/>
                  </a:cxn>
                  <a:cxn ang="0">
                    <a:pos x="108" y="47"/>
                  </a:cxn>
                  <a:cxn ang="0">
                    <a:pos x="74" y="58"/>
                  </a:cxn>
                  <a:cxn ang="0">
                    <a:pos x="34" y="50"/>
                  </a:cxn>
                  <a:cxn ang="0">
                    <a:pos x="14" y="42"/>
                  </a:cxn>
                  <a:cxn ang="0">
                    <a:pos x="18" y="40"/>
                  </a:cxn>
                  <a:cxn ang="0">
                    <a:pos x="21" y="27"/>
                  </a:cxn>
                  <a:cxn ang="0">
                    <a:pos x="2" y="25"/>
                  </a:cxn>
                  <a:cxn ang="0">
                    <a:pos x="25" y="21"/>
                  </a:cxn>
                  <a:cxn ang="0">
                    <a:pos x="23" y="18"/>
                  </a:cxn>
                  <a:cxn ang="0">
                    <a:pos x="0" y="8"/>
                  </a:cxn>
                  <a:cxn ang="0">
                    <a:pos x="9" y="9"/>
                  </a:cxn>
                  <a:cxn ang="0">
                    <a:pos x="9" y="5"/>
                  </a:cxn>
                  <a:cxn ang="0">
                    <a:pos x="17" y="0"/>
                  </a:cxn>
                  <a:cxn ang="0">
                    <a:pos x="21" y="0"/>
                  </a:cxn>
                  <a:cxn ang="0">
                    <a:pos x="23" y="7"/>
                  </a:cxn>
                  <a:cxn ang="0">
                    <a:pos x="30" y="16"/>
                  </a:cxn>
                  <a:cxn ang="0">
                    <a:pos x="38" y="13"/>
                  </a:cxn>
                  <a:cxn ang="0">
                    <a:pos x="38" y="8"/>
                  </a:cxn>
                  <a:cxn ang="0">
                    <a:pos x="44" y="12"/>
                  </a:cxn>
                  <a:cxn ang="0">
                    <a:pos x="54" y="9"/>
                  </a:cxn>
                  <a:cxn ang="0">
                    <a:pos x="60" y="12"/>
                  </a:cxn>
                  <a:cxn ang="0">
                    <a:pos x="60" y="8"/>
                  </a:cxn>
                  <a:cxn ang="0">
                    <a:pos x="74" y="9"/>
                  </a:cxn>
                  <a:cxn ang="0">
                    <a:pos x="89" y="8"/>
                  </a:cxn>
                  <a:cxn ang="0">
                    <a:pos x="91" y="1"/>
                  </a:cxn>
                  <a:cxn ang="0">
                    <a:pos x="96" y="1"/>
                  </a:cxn>
                  <a:cxn ang="0">
                    <a:pos x="104" y="7"/>
                  </a:cxn>
                  <a:cxn ang="0">
                    <a:pos x="115" y="4"/>
                  </a:cxn>
                  <a:cxn ang="0">
                    <a:pos x="112" y="8"/>
                  </a:cxn>
                  <a:cxn ang="0">
                    <a:pos x="128" y="30"/>
                  </a:cxn>
                  <a:cxn ang="0">
                    <a:pos x="127" y="31"/>
                  </a:cxn>
                </a:cxnLst>
                <a:rect l="0" t="0" r="r" b="b"/>
                <a:pathLst>
                  <a:path w="128" h="58">
                    <a:moveTo>
                      <a:pt x="127" y="31"/>
                    </a:moveTo>
                    <a:cubicBezTo>
                      <a:pt x="124" y="38"/>
                      <a:pt x="113" y="45"/>
                      <a:pt x="108" y="47"/>
                    </a:cubicBezTo>
                    <a:cubicBezTo>
                      <a:pt x="97" y="51"/>
                      <a:pt x="89" y="58"/>
                      <a:pt x="74" y="58"/>
                    </a:cubicBezTo>
                    <a:cubicBezTo>
                      <a:pt x="57" y="58"/>
                      <a:pt x="46" y="54"/>
                      <a:pt x="34" y="50"/>
                    </a:cubicBezTo>
                    <a:cubicBezTo>
                      <a:pt x="28" y="49"/>
                      <a:pt x="24" y="42"/>
                      <a:pt x="14" y="42"/>
                    </a:cubicBezTo>
                    <a:cubicBezTo>
                      <a:pt x="16" y="41"/>
                      <a:pt x="17" y="40"/>
                      <a:pt x="18" y="40"/>
                    </a:cubicBezTo>
                    <a:cubicBezTo>
                      <a:pt x="18" y="34"/>
                      <a:pt x="20" y="32"/>
                      <a:pt x="21" y="27"/>
                    </a:cubicBezTo>
                    <a:cubicBezTo>
                      <a:pt x="14" y="25"/>
                      <a:pt x="6" y="30"/>
                      <a:pt x="2" y="25"/>
                    </a:cubicBezTo>
                    <a:cubicBezTo>
                      <a:pt x="8" y="25"/>
                      <a:pt x="20" y="23"/>
                      <a:pt x="25" y="21"/>
                    </a:cubicBezTo>
                    <a:cubicBezTo>
                      <a:pt x="23" y="20"/>
                      <a:pt x="23" y="19"/>
                      <a:pt x="23" y="18"/>
                    </a:cubicBezTo>
                    <a:cubicBezTo>
                      <a:pt x="18" y="18"/>
                      <a:pt x="1" y="13"/>
                      <a:pt x="0" y="8"/>
                    </a:cubicBezTo>
                    <a:cubicBezTo>
                      <a:pt x="4" y="7"/>
                      <a:pt x="7" y="8"/>
                      <a:pt x="9" y="9"/>
                    </a:cubicBezTo>
                    <a:cubicBezTo>
                      <a:pt x="9" y="8"/>
                      <a:pt x="9" y="7"/>
                      <a:pt x="9" y="5"/>
                    </a:cubicBezTo>
                    <a:cubicBezTo>
                      <a:pt x="13" y="5"/>
                      <a:pt x="14" y="0"/>
                      <a:pt x="17" y="0"/>
                    </a:cubicBezTo>
                    <a:cubicBezTo>
                      <a:pt x="18" y="0"/>
                      <a:pt x="19" y="0"/>
                      <a:pt x="21" y="0"/>
                    </a:cubicBezTo>
                    <a:cubicBezTo>
                      <a:pt x="21" y="3"/>
                      <a:pt x="23" y="4"/>
                      <a:pt x="23" y="7"/>
                    </a:cubicBezTo>
                    <a:cubicBezTo>
                      <a:pt x="23" y="10"/>
                      <a:pt x="27" y="16"/>
                      <a:pt x="30" y="16"/>
                    </a:cubicBezTo>
                    <a:cubicBezTo>
                      <a:pt x="33" y="16"/>
                      <a:pt x="36" y="14"/>
                      <a:pt x="38" y="13"/>
                    </a:cubicBezTo>
                    <a:cubicBezTo>
                      <a:pt x="37" y="10"/>
                      <a:pt x="37" y="9"/>
                      <a:pt x="38" y="8"/>
                    </a:cubicBezTo>
                    <a:cubicBezTo>
                      <a:pt x="40" y="9"/>
                      <a:pt x="41" y="12"/>
                      <a:pt x="44" y="12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8" y="10"/>
                      <a:pt x="59" y="11"/>
                      <a:pt x="60" y="12"/>
                    </a:cubicBezTo>
                    <a:cubicBezTo>
                      <a:pt x="60" y="11"/>
                      <a:pt x="60" y="9"/>
                      <a:pt x="60" y="8"/>
                    </a:cubicBezTo>
                    <a:cubicBezTo>
                      <a:pt x="67" y="8"/>
                      <a:pt x="70" y="9"/>
                      <a:pt x="74" y="9"/>
                    </a:cubicBezTo>
                    <a:cubicBezTo>
                      <a:pt x="80" y="9"/>
                      <a:pt x="85" y="4"/>
                      <a:pt x="89" y="8"/>
                    </a:cubicBezTo>
                    <a:cubicBezTo>
                      <a:pt x="89" y="4"/>
                      <a:pt x="90" y="3"/>
                      <a:pt x="91" y="1"/>
                    </a:cubicBezTo>
                    <a:cubicBezTo>
                      <a:pt x="94" y="2"/>
                      <a:pt x="94" y="2"/>
                      <a:pt x="96" y="1"/>
                    </a:cubicBezTo>
                    <a:cubicBezTo>
                      <a:pt x="96" y="6"/>
                      <a:pt x="100" y="7"/>
                      <a:pt x="104" y="7"/>
                    </a:cubicBezTo>
                    <a:cubicBezTo>
                      <a:pt x="108" y="7"/>
                      <a:pt x="111" y="4"/>
                      <a:pt x="115" y="4"/>
                    </a:cubicBezTo>
                    <a:cubicBezTo>
                      <a:pt x="113" y="5"/>
                      <a:pt x="112" y="7"/>
                      <a:pt x="112" y="8"/>
                    </a:cubicBezTo>
                    <a:cubicBezTo>
                      <a:pt x="112" y="21"/>
                      <a:pt x="128" y="18"/>
                      <a:pt x="128" y="30"/>
                    </a:cubicBezTo>
                    <a:lnTo>
                      <a:pt x="127" y="3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0" name="Freeform 40">
                <a:extLst>
                  <a:ext uri="{FF2B5EF4-FFF2-40B4-BE49-F238E27FC236}">
                    <a16:creationId xmlns:a16="http://schemas.microsoft.com/office/drawing/2014/main" id="{9EA785C0-346A-4AA6-9FCB-2A95B6F23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1800" y="2487613"/>
                <a:ext cx="174625" cy="60325"/>
              </a:xfrm>
              <a:custGeom>
                <a:avLst/>
                <a:gdLst/>
                <a:ahLst/>
                <a:cxnLst>
                  <a:cxn ang="0">
                    <a:pos x="131" y="40"/>
                  </a:cxn>
                  <a:cxn ang="0">
                    <a:pos x="114" y="45"/>
                  </a:cxn>
                  <a:cxn ang="0">
                    <a:pos x="88" y="42"/>
                  </a:cxn>
                  <a:cxn ang="0">
                    <a:pos x="88" y="39"/>
                  </a:cxn>
                  <a:cxn ang="0">
                    <a:pos x="93" y="35"/>
                  </a:cxn>
                  <a:cxn ang="0">
                    <a:pos x="78" y="26"/>
                  </a:cxn>
                  <a:cxn ang="0">
                    <a:pos x="73" y="22"/>
                  </a:cxn>
                  <a:cxn ang="0">
                    <a:pos x="64" y="22"/>
                  </a:cxn>
                  <a:cxn ang="0">
                    <a:pos x="48" y="15"/>
                  </a:cxn>
                  <a:cxn ang="0">
                    <a:pos x="35" y="15"/>
                  </a:cxn>
                  <a:cxn ang="0">
                    <a:pos x="34" y="10"/>
                  </a:cxn>
                  <a:cxn ang="0">
                    <a:pos x="28" y="9"/>
                  </a:cxn>
                  <a:cxn ang="0">
                    <a:pos x="4" y="20"/>
                  </a:cxn>
                  <a:cxn ang="0">
                    <a:pos x="0" y="20"/>
                  </a:cxn>
                  <a:cxn ang="0">
                    <a:pos x="36" y="0"/>
                  </a:cxn>
                  <a:cxn ang="0">
                    <a:pos x="79" y="11"/>
                  </a:cxn>
                  <a:cxn ang="0">
                    <a:pos x="86" y="17"/>
                  </a:cxn>
                  <a:cxn ang="0">
                    <a:pos x="114" y="28"/>
                  </a:cxn>
                  <a:cxn ang="0">
                    <a:pos x="114" y="31"/>
                  </a:cxn>
                  <a:cxn ang="0">
                    <a:pos x="120" y="31"/>
                  </a:cxn>
                  <a:cxn ang="0">
                    <a:pos x="131" y="40"/>
                  </a:cxn>
                </a:cxnLst>
                <a:rect l="0" t="0" r="r" b="b"/>
                <a:pathLst>
                  <a:path w="131" h="45">
                    <a:moveTo>
                      <a:pt x="131" y="40"/>
                    </a:moveTo>
                    <a:cubicBezTo>
                      <a:pt x="127" y="45"/>
                      <a:pt x="119" y="45"/>
                      <a:pt x="114" y="45"/>
                    </a:cubicBezTo>
                    <a:cubicBezTo>
                      <a:pt x="104" y="45"/>
                      <a:pt x="97" y="42"/>
                      <a:pt x="88" y="42"/>
                    </a:cubicBezTo>
                    <a:cubicBezTo>
                      <a:pt x="88" y="41"/>
                      <a:pt x="88" y="40"/>
                      <a:pt x="88" y="39"/>
                    </a:cubicBezTo>
                    <a:cubicBezTo>
                      <a:pt x="90" y="39"/>
                      <a:pt x="92" y="38"/>
                      <a:pt x="93" y="35"/>
                    </a:cubicBezTo>
                    <a:cubicBezTo>
                      <a:pt x="86" y="32"/>
                      <a:pt x="79" y="33"/>
                      <a:pt x="78" y="26"/>
                    </a:cubicBezTo>
                    <a:cubicBezTo>
                      <a:pt x="74" y="26"/>
                      <a:pt x="75" y="23"/>
                      <a:pt x="73" y="22"/>
                    </a:cubicBezTo>
                    <a:cubicBezTo>
                      <a:pt x="69" y="20"/>
                      <a:pt x="67" y="22"/>
                      <a:pt x="64" y="22"/>
                    </a:cubicBezTo>
                    <a:cubicBezTo>
                      <a:pt x="57" y="22"/>
                      <a:pt x="54" y="15"/>
                      <a:pt x="48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3" y="13"/>
                      <a:pt x="33" y="12"/>
                      <a:pt x="34" y="10"/>
                    </a:cubicBezTo>
                    <a:cubicBezTo>
                      <a:pt x="33" y="9"/>
                      <a:pt x="30" y="9"/>
                      <a:pt x="28" y="9"/>
                    </a:cubicBezTo>
                    <a:cubicBezTo>
                      <a:pt x="20" y="9"/>
                      <a:pt x="8" y="15"/>
                      <a:pt x="4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7" y="8"/>
                      <a:pt x="16" y="0"/>
                      <a:pt x="36" y="0"/>
                    </a:cubicBezTo>
                    <a:cubicBezTo>
                      <a:pt x="55" y="0"/>
                      <a:pt x="64" y="11"/>
                      <a:pt x="79" y="11"/>
                    </a:cubicBezTo>
                    <a:cubicBezTo>
                      <a:pt x="82" y="11"/>
                      <a:pt x="86" y="16"/>
                      <a:pt x="86" y="17"/>
                    </a:cubicBezTo>
                    <a:cubicBezTo>
                      <a:pt x="93" y="23"/>
                      <a:pt x="104" y="28"/>
                      <a:pt x="114" y="28"/>
                    </a:cubicBezTo>
                    <a:cubicBezTo>
                      <a:pt x="114" y="28"/>
                      <a:pt x="113" y="30"/>
                      <a:pt x="114" y="31"/>
                    </a:cubicBezTo>
                    <a:cubicBezTo>
                      <a:pt x="120" y="31"/>
                      <a:pt x="120" y="31"/>
                      <a:pt x="120" y="31"/>
                    </a:cubicBezTo>
                    <a:cubicBezTo>
                      <a:pt x="125" y="32"/>
                      <a:pt x="127" y="39"/>
                      <a:pt x="131" y="4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1" name="Freeform 41">
                <a:extLst>
                  <a:ext uri="{FF2B5EF4-FFF2-40B4-BE49-F238E27FC236}">
                    <a16:creationId xmlns:a16="http://schemas.microsoft.com/office/drawing/2014/main" id="{D7C87602-325A-4558-AC9F-2A6723DF4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613" y="2509838"/>
                <a:ext cx="9525" cy="1111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4" y="3"/>
                  </a:cxn>
                  <a:cxn ang="0">
                    <a:pos x="4" y="0"/>
                  </a:cxn>
                  <a:cxn ang="0">
                    <a:pos x="5" y="0"/>
                  </a:cxn>
                  <a:cxn ang="0">
                    <a:pos x="6" y="0"/>
                  </a:cxn>
                </a:cxnLst>
                <a:rect l="0" t="0" r="r" b="b"/>
                <a:pathLst>
                  <a:path w="7" h="8">
                    <a:moveTo>
                      <a:pt x="6" y="0"/>
                    </a:moveTo>
                    <a:cubicBezTo>
                      <a:pt x="6" y="3"/>
                      <a:pt x="7" y="5"/>
                      <a:pt x="6" y="7"/>
                    </a:cubicBezTo>
                    <a:cubicBezTo>
                      <a:pt x="5" y="7"/>
                      <a:pt x="0" y="8"/>
                      <a:pt x="0" y="7"/>
                    </a:cubicBezTo>
                    <a:cubicBezTo>
                      <a:pt x="0" y="4"/>
                      <a:pt x="2" y="3"/>
                      <a:pt x="4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2" name="Freeform 42">
                <a:extLst>
                  <a:ext uri="{FF2B5EF4-FFF2-40B4-BE49-F238E27FC236}">
                    <a16:creationId xmlns:a16="http://schemas.microsoft.com/office/drawing/2014/main" id="{B767ADEC-A59F-460A-9BB1-69480AC56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2925" y="2568575"/>
                <a:ext cx="28575" cy="14288"/>
              </a:xfrm>
              <a:custGeom>
                <a:avLst/>
                <a:gdLst/>
                <a:ahLst/>
                <a:cxnLst>
                  <a:cxn ang="0">
                    <a:pos x="18" y="3"/>
                  </a:cxn>
                  <a:cxn ang="0">
                    <a:pos x="22" y="7"/>
                  </a:cxn>
                  <a:cxn ang="0">
                    <a:pos x="7" y="10"/>
                  </a:cxn>
                  <a:cxn ang="0">
                    <a:pos x="0" y="3"/>
                  </a:cxn>
                  <a:cxn ang="0">
                    <a:pos x="5" y="0"/>
                  </a:cxn>
                  <a:cxn ang="0">
                    <a:pos x="19" y="4"/>
                  </a:cxn>
                  <a:cxn ang="0">
                    <a:pos x="18" y="3"/>
                  </a:cxn>
                </a:cxnLst>
                <a:rect l="0" t="0" r="r" b="b"/>
                <a:pathLst>
                  <a:path w="22" h="10">
                    <a:moveTo>
                      <a:pt x="18" y="3"/>
                    </a:moveTo>
                    <a:cubicBezTo>
                      <a:pt x="21" y="4"/>
                      <a:pt x="22" y="5"/>
                      <a:pt x="22" y="7"/>
                    </a:cubicBezTo>
                    <a:cubicBezTo>
                      <a:pt x="17" y="8"/>
                      <a:pt x="13" y="10"/>
                      <a:pt x="7" y="10"/>
                    </a:cubicBezTo>
                    <a:cubicBezTo>
                      <a:pt x="4" y="10"/>
                      <a:pt x="0" y="7"/>
                      <a:pt x="0" y="3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0" y="0"/>
                      <a:pt x="16" y="3"/>
                      <a:pt x="19" y="4"/>
                    </a:cubicBezTo>
                    <a:lnTo>
                      <a:pt x="18" y="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3" name="Freeform 43">
                <a:extLst>
                  <a:ext uri="{FF2B5EF4-FFF2-40B4-BE49-F238E27FC236}">
                    <a16:creationId xmlns:a16="http://schemas.microsoft.com/office/drawing/2014/main" id="{386A55FE-A7CA-40E9-9D5F-71E4E4BC1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7075" y="2568575"/>
                <a:ext cx="23813" cy="9525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11" y="7"/>
                  </a:cxn>
                  <a:cxn ang="0">
                    <a:pos x="0" y="2"/>
                  </a:cxn>
                  <a:cxn ang="0">
                    <a:pos x="5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7">
                    <a:moveTo>
                      <a:pt x="18" y="4"/>
                    </a:moveTo>
                    <a:cubicBezTo>
                      <a:pt x="17" y="7"/>
                      <a:pt x="14" y="7"/>
                      <a:pt x="11" y="7"/>
                    </a:cubicBezTo>
                    <a:cubicBezTo>
                      <a:pt x="6" y="7"/>
                      <a:pt x="0" y="7"/>
                      <a:pt x="0" y="2"/>
                    </a:cubicBezTo>
                    <a:cubicBezTo>
                      <a:pt x="0" y="0"/>
                      <a:pt x="4" y="0"/>
                      <a:pt x="5" y="0"/>
                    </a:cubicBezTo>
                    <a:cubicBezTo>
                      <a:pt x="6" y="0"/>
                      <a:pt x="17" y="2"/>
                      <a:pt x="18" y="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4" name="Freeform 44">
                <a:extLst>
                  <a:ext uri="{FF2B5EF4-FFF2-40B4-BE49-F238E27FC236}">
                    <a16:creationId xmlns:a16="http://schemas.microsoft.com/office/drawing/2014/main" id="{4BFA9D8D-15F8-4C26-BC11-1DD626DABF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2543175"/>
                <a:ext cx="100013" cy="39688"/>
              </a:xfrm>
              <a:custGeom>
                <a:avLst/>
                <a:gdLst/>
                <a:ahLst/>
                <a:cxnLst>
                  <a:cxn ang="0">
                    <a:pos x="64" y="11"/>
                  </a:cxn>
                  <a:cxn ang="0">
                    <a:pos x="75" y="21"/>
                  </a:cxn>
                  <a:cxn ang="0">
                    <a:pos x="59" y="21"/>
                  </a:cxn>
                  <a:cxn ang="0">
                    <a:pos x="51" y="24"/>
                  </a:cxn>
                  <a:cxn ang="0">
                    <a:pos x="47" y="22"/>
                  </a:cxn>
                  <a:cxn ang="0">
                    <a:pos x="37" y="30"/>
                  </a:cxn>
                  <a:cxn ang="0">
                    <a:pos x="31" y="24"/>
                  </a:cxn>
                  <a:cxn ang="0">
                    <a:pos x="11" y="23"/>
                  </a:cxn>
                  <a:cxn ang="0">
                    <a:pos x="6" y="23"/>
                  </a:cxn>
                  <a:cxn ang="0">
                    <a:pos x="6" y="27"/>
                  </a:cxn>
                  <a:cxn ang="0">
                    <a:pos x="0" y="19"/>
                  </a:cxn>
                  <a:cxn ang="0">
                    <a:pos x="3" y="18"/>
                  </a:cxn>
                  <a:cxn ang="0">
                    <a:pos x="22" y="17"/>
                  </a:cxn>
                  <a:cxn ang="0">
                    <a:pos x="19" y="8"/>
                  </a:cxn>
                  <a:cxn ang="0">
                    <a:pos x="14" y="3"/>
                  </a:cxn>
                  <a:cxn ang="0">
                    <a:pos x="17" y="0"/>
                  </a:cxn>
                  <a:cxn ang="0">
                    <a:pos x="28" y="3"/>
                  </a:cxn>
                  <a:cxn ang="0">
                    <a:pos x="41" y="1"/>
                  </a:cxn>
                  <a:cxn ang="0">
                    <a:pos x="66" y="13"/>
                  </a:cxn>
                  <a:cxn ang="0">
                    <a:pos x="64" y="11"/>
                  </a:cxn>
                </a:cxnLst>
                <a:rect l="0" t="0" r="r" b="b"/>
                <a:pathLst>
                  <a:path w="75" h="30">
                    <a:moveTo>
                      <a:pt x="64" y="11"/>
                    </a:moveTo>
                    <a:cubicBezTo>
                      <a:pt x="68" y="15"/>
                      <a:pt x="72" y="16"/>
                      <a:pt x="75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6" y="23"/>
                      <a:pt x="54" y="24"/>
                      <a:pt x="51" y="24"/>
                    </a:cubicBezTo>
                    <a:cubicBezTo>
                      <a:pt x="49" y="24"/>
                      <a:pt x="49" y="22"/>
                      <a:pt x="47" y="22"/>
                    </a:cubicBezTo>
                    <a:cubicBezTo>
                      <a:pt x="41" y="22"/>
                      <a:pt x="41" y="30"/>
                      <a:pt x="37" y="30"/>
                    </a:cubicBezTo>
                    <a:cubicBezTo>
                      <a:pt x="33" y="30"/>
                      <a:pt x="34" y="26"/>
                      <a:pt x="31" y="24"/>
                    </a:cubicBezTo>
                    <a:cubicBezTo>
                      <a:pt x="27" y="22"/>
                      <a:pt x="17" y="23"/>
                      <a:pt x="11" y="23"/>
                    </a:cubicBezTo>
                    <a:cubicBezTo>
                      <a:pt x="8" y="23"/>
                      <a:pt x="8" y="24"/>
                      <a:pt x="6" y="23"/>
                    </a:cubicBezTo>
                    <a:cubicBezTo>
                      <a:pt x="6" y="24"/>
                      <a:pt x="6" y="25"/>
                      <a:pt x="6" y="27"/>
                    </a:cubicBezTo>
                    <a:cubicBezTo>
                      <a:pt x="3" y="26"/>
                      <a:pt x="0" y="22"/>
                      <a:pt x="0" y="19"/>
                    </a:cubicBezTo>
                    <a:cubicBezTo>
                      <a:pt x="1" y="19"/>
                      <a:pt x="2" y="18"/>
                      <a:pt x="3" y="18"/>
                    </a:cubicBezTo>
                    <a:cubicBezTo>
                      <a:pt x="13" y="18"/>
                      <a:pt x="17" y="20"/>
                      <a:pt x="22" y="17"/>
                    </a:cubicBezTo>
                    <a:cubicBezTo>
                      <a:pt x="20" y="15"/>
                      <a:pt x="19" y="12"/>
                      <a:pt x="19" y="8"/>
                    </a:cubicBezTo>
                    <a:cubicBezTo>
                      <a:pt x="17" y="8"/>
                      <a:pt x="14" y="6"/>
                      <a:pt x="14" y="3"/>
                    </a:cubicBezTo>
                    <a:cubicBezTo>
                      <a:pt x="14" y="2"/>
                      <a:pt x="16" y="0"/>
                      <a:pt x="17" y="0"/>
                    </a:cubicBezTo>
                    <a:cubicBezTo>
                      <a:pt x="21" y="0"/>
                      <a:pt x="24" y="3"/>
                      <a:pt x="28" y="3"/>
                    </a:cubicBezTo>
                    <a:cubicBezTo>
                      <a:pt x="34" y="3"/>
                      <a:pt x="36" y="1"/>
                      <a:pt x="41" y="1"/>
                    </a:cubicBezTo>
                    <a:cubicBezTo>
                      <a:pt x="55" y="1"/>
                      <a:pt x="58" y="9"/>
                      <a:pt x="66" y="13"/>
                    </a:cubicBezTo>
                    <a:lnTo>
                      <a:pt x="64" y="1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5" name="Freeform 45">
                <a:extLst>
                  <a:ext uri="{FF2B5EF4-FFF2-40B4-BE49-F238E27FC236}">
                    <a16:creationId xmlns:a16="http://schemas.microsoft.com/office/drawing/2014/main" id="{E516683C-D10B-45A9-8636-508E81F42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6575" y="2455863"/>
                <a:ext cx="9525" cy="1111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6"/>
                  </a:cxn>
                  <a:cxn ang="0">
                    <a:pos x="5" y="8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7" h="8">
                    <a:moveTo>
                      <a:pt x="2" y="0"/>
                    </a:moveTo>
                    <a:cubicBezTo>
                      <a:pt x="6" y="0"/>
                      <a:pt x="7" y="3"/>
                      <a:pt x="7" y="6"/>
                    </a:cubicBezTo>
                    <a:cubicBezTo>
                      <a:pt x="7" y="7"/>
                      <a:pt x="6" y="8"/>
                      <a:pt x="5" y="8"/>
                    </a:cubicBezTo>
                    <a:cubicBezTo>
                      <a:pt x="0" y="8"/>
                      <a:pt x="0" y="3"/>
                      <a:pt x="0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6" name="Freeform 46">
                <a:extLst>
                  <a:ext uri="{FF2B5EF4-FFF2-40B4-BE49-F238E27FC236}">
                    <a16:creationId xmlns:a16="http://schemas.microsoft.com/office/drawing/2014/main" id="{97B99C27-5CE5-431E-B089-E16F160E7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8638" y="2422525"/>
                <a:ext cx="14288" cy="47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6" y="0"/>
                  </a:cxn>
                  <a:cxn ang="0">
                    <a:pos x="11" y="3"/>
                  </a:cxn>
                  <a:cxn ang="0">
                    <a:pos x="0" y="3"/>
                  </a:cxn>
                </a:cxnLst>
                <a:rect l="0" t="0" r="r" b="b"/>
                <a:pathLst>
                  <a:path w="11" h="4">
                    <a:moveTo>
                      <a:pt x="0" y="3"/>
                    </a:moveTo>
                    <a:cubicBezTo>
                      <a:pt x="1" y="2"/>
                      <a:pt x="4" y="0"/>
                      <a:pt x="6" y="0"/>
                    </a:cubicBezTo>
                    <a:cubicBezTo>
                      <a:pt x="9" y="0"/>
                      <a:pt x="10" y="2"/>
                      <a:pt x="11" y="3"/>
                    </a:cubicBezTo>
                    <a:cubicBezTo>
                      <a:pt x="7" y="4"/>
                      <a:pt x="2" y="3"/>
                      <a:pt x="0" y="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7" name="Freeform 47">
                <a:extLst>
                  <a:ext uri="{FF2B5EF4-FFF2-40B4-BE49-F238E27FC236}">
                    <a16:creationId xmlns:a16="http://schemas.microsoft.com/office/drawing/2014/main" id="{F25331FA-FC57-417D-A0E8-140B5FB24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2428875"/>
                <a:ext cx="4763" cy="6350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1" y="0"/>
                  </a:cxn>
                  <a:cxn ang="0">
                    <a:pos x="3" y="4"/>
                  </a:cxn>
                </a:cxnLst>
                <a:rect l="0" t="0" r="r" b="b"/>
                <a:pathLst>
                  <a:path w="3" h="4">
                    <a:moveTo>
                      <a:pt x="3" y="4"/>
                    </a:moveTo>
                    <a:cubicBezTo>
                      <a:pt x="2" y="4"/>
                      <a:pt x="0" y="1"/>
                      <a:pt x="1" y="0"/>
                    </a:cubicBezTo>
                    <a:lnTo>
                      <a:pt x="3" y="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8" name="Freeform 48">
                <a:extLst>
                  <a:ext uri="{FF2B5EF4-FFF2-40B4-BE49-F238E27FC236}">
                    <a16:creationId xmlns:a16="http://schemas.microsoft.com/office/drawing/2014/main" id="{F93B9501-E063-4D22-8D87-29B9A3761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4363" y="2517775"/>
                <a:ext cx="11113" cy="7938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0" y="7"/>
                  </a:cxn>
                  <a:cxn ang="0">
                    <a:pos x="2" y="7"/>
                  </a:cxn>
                  <a:cxn ang="0">
                    <a:pos x="9" y="4"/>
                  </a:cxn>
                  <a:cxn ang="0">
                    <a:pos x="9" y="0"/>
                  </a:cxn>
                  <a:cxn ang="0">
                    <a:pos x="0" y="4"/>
                  </a:cxn>
                </a:cxnLst>
                <a:rect l="0" t="0" r="r" b="b"/>
                <a:pathLst>
                  <a:path w="9" h="7">
                    <a:moveTo>
                      <a:pt x="0" y="4"/>
                    </a:move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4" y="7"/>
                      <a:pt x="7" y="6"/>
                      <a:pt x="9" y="4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7" y="3"/>
                      <a:pt x="4" y="5"/>
                      <a:pt x="0" y="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69" name="Freeform 49">
                <a:extLst>
                  <a:ext uri="{FF2B5EF4-FFF2-40B4-BE49-F238E27FC236}">
                    <a16:creationId xmlns:a16="http://schemas.microsoft.com/office/drawing/2014/main" id="{68EA8288-D23B-4A1C-B9E9-85B2FD5E76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1875" y="1979613"/>
                <a:ext cx="966788" cy="473075"/>
              </a:xfrm>
              <a:custGeom>
                <a:avLst/>
                <a:gdLst/>
                <a:ahLst/>
                <a:cxnLst>
                  <a:cxn ang="0">
                    <a:pos x="543" y="285"/>
                  </a:cxn>
                  <a:cxn ang="0">
                    <a:pos x="555" y="317"/>
                  </a:cxn>
                  <a:cxn ang="0">
                    <a:pos x="560" y="338"/>
                  </a:cxn>
                  <a:cxn ang="0">
                    <a:pos x="542" y="345"/>
                  </a:cxn>
                  <a:cxn ang="0">
                    <a:pos x="507" y="287"/>
                  </a:cxn>
                  <a:cxn ang="0">
                    <a:pos x="474" y="283"/>
                  </a:cxn>
                  <a:cxn ang="0">
                    <a:pos x="460" y="283"/>
                  </a:cxn>
                  <a:cxn ang="0">
                    <a:pos x="443" y="286"/>
                  </a:cxn>
                  <a:cxn ang="0">
                    <a:pos x="412" y="292"/>
                  </a:cxn>
                  <a:cxn ang="0">
                    <a:pos x="393" y="291"/>
                  </a:cxn>
                  <a:cxn ang="0">
                    <a:pos x="357" y="309"/>
                  </a:cxn>
                  <a:cxn ang="0">
                    <a:pos x="343" y="342"/>
                  </a:cxn>
                  <a:cxn ang="0">
                    <a:pos x="282" y="290"/>
                  </a:cxn>
                  <a:cxn ang="0">
                    <a:pos x="246" y="281"/>
                  </a:cxn>
                  <a:cxn ang="0">
                    <a:pos x="207" y="262"/>
                  </a:cxn>
                  <a:cxn ang="0">
                    <a:pos x="170" y="268"/>
                  </a:cxn>
                  <a:cxn ang="0">
                    <a:pos x="95" y="252"/>
                  </a:cxn>
                  <a:cxn ang="0">
                    <a:pos x="47" y="214"/>
                  </a:cxn>
                  <a:cxn ang="0">
                    <a:pos x="4" y="141"/>
                  </a:cxn>
                  <a:cxn ang="0">
                    <a:pos x="4" y="95"/>
                  </a:cxn>
                  <a:cxn ang="0">
                    <a:pos x="0" y="23"/>
                  </a:cxn>
                  <a:cxn ang="0">
                    <a:pos x="20" y="27"/>
                  </a:cxn>
                  <a:cxn ang="0">
                    <a:pos x="20" y="5"/>
                  </a:cxn>
                  <a:cxn ang="0">
                    <a:pos x="373" y="0"/>
                  </a:cxn>
                  <a:cxn ang="0">
                    <a:pos x="406" y="11"/>
                  </a:cxn>
                  <a:cxn ang="0">
                    <a:pos x="408" y="45"/>
                  </a:cxn>
                  <a:cxn ang="0">
                    <a:pos x="423" y="42"/>
                  </a:cxn>
                  <a:cxn ang="0">
                    <a:pos x="441" y="40"/>
                  </a:cxn>
                  <a:cxn ang="0">
                    <a:pos x="456" y="42"/>
                  </a:cxn>
                  <a:cxn ang="0">
                    <a:pos x="472" y="47"/>
                  </a:cxn>
                  <a:cxn ang="0">
                    <a:pos x="510" y="48"/>
                  </a:cxn>
                  <a:cxn ang="0">
                    <a:pos x="490" y="54"/>
                  </a:cxn>
                  <a:cxn ang="0">
                    <a:pos x="472" y="69"/>
                  </a:cxn>
                  <a:cxn ang="0">
                    <a:pos x="471" y="121"/>
                  </a:cxn>
                  <a:cxn ang="0">
                    <a:pos x="480" y="88"/>
                  </a:cxn>
                  <a:cxn ang="0">
                    <a:pos x="501" y="57"/>
                  </a:cxn>
                  <a:cxn ang="0">
                    <a:pos x="516" y="87"/>
                  </a:cxn>
                  <a:cxn ang="0">
                    <a:pos x="531" y="97"/>
                  </a:cxn>
                  <a:cxn ang="0">
                    <a:pos x="527" y="123"/>
                  </a:cxn>
                  <a:cxn ang="0">
                    <a:pos x="564" y="97"/>
                  </a:cxn>
                  <a:cxn ang="0">
                    <a:pos x="610" y="84"/>
                  </a:cxn>
                  <a:cxn ang="0">
                    <a:pos x="653" y="65"/>
                  </a:cxn>
                  <a:cxn ang="0">
                    <a:pos x="675" y="63"/>
                  </a:cxn>
                  <a:cxn ang="0">
                    <a:pos x="699" y="28"/>
                  </a:cxn>
                  <a:cxn ang="0">
                    <a:pos x="726" y="73"/>
                  </a:cxn>
                  <a:cxn ang="0">
                    <a:pos x="701" y="80"/>
                  </a:cxn>
                  <a:cxn ang="0">
                    <a:pos x="681" y="113"/>
                  </a:cxn>
                  <a:cxn ang="0">
                    <a:pos x="690" y="118"/>
                  </a:cxn>
                  <a:cxn ang="0">
                    <a:pos x="676" y="122"/>
                  </a:cxn>
                  <a:cxn ang="0">
                    <a:pos x="648" y="132"/>
                  </a:cxn>
                  <a:cxn ang="0">
                    <a:pos x="642" y="134"/>
                  </a:cxn>
                  <a:cxn ang="0">
                    <a:pos x="635" y="137"/>
                  </a:cxn>
                  <a:cxn ang="0">
                    <a:pos x="627" y="161"/>
                  </a:cxn>
                  <a:cxn ang="0">
                    <a:pos x="622" y="159"/>
                  </a:cxn>
                  <a:cxn ang="0">
                    <a:pos x="615" y="186"/>
                  </a:cxn>
                  <a:cxn ang="0">
                    <a:pos x="614" y="178"/>
                  </a:cxn>
                  <a:cxn ang="0">
                    <a:pos x="608" y="170"/>
                  </a:cxn>
                  <a:cxn ang="0">
                    <a:pos x="611" y="192"/>
                  </a:cxn>
                  <a:cxn ang="0">
                    <a:pos x="614" y="196"/>
                  </a:cxn>
                  <a:cxn ang="0">
                    <a:pos x="614" y="205"/>
                  </a:cxn>
                  <a:cxn ang="0">
                    <a:pos x="607" y="213"/>
                  </a:cxn>
                  <a:cxn ang="0">
                    <a:pos x="607" y="221"/>
                  </a:cxn>
                  <a:cxn ang="0">
                    <a:pos x="589" y="232"/>
                  </a:cxn>
                </a:cxnLst>
                <a:rect l="0" t="0" r="r" b="b"/>
                <a:pathLst>
                  <a:path w="726" h="356">
                    <a:moveTo>
                      <a:pt x="590" y="233"/>
                    </a:moveTo>
                    <a:cubicBezTo>
                      <a:pt x="569" y="245"/>
                      <a:pt x="543" y="253"/>
                      <a:pt x="543" y="285"/>
                    </a:cubicBezTo>
                    <a:cubicBezTo>
                      <a:pt x="543" y="300"/>
                      <a:pt x="555" y="304"/>
                      <a:pt x="555" y="318"/>
                    </a:cubicBezTo>
                    <a:cubicBezTo>
                      <a:pt x="555" y="317"/>
                      <a:pt x="555" y="317"/>
                      <a:pt x="555" y="317"/>
                    </a:cubicBezTo>
                    <a:cubicBezTo>
                      <a:pt x="555" y="320"/>
                      <a:pt x="555" y="320"/>
                      <a:pt x="555" y="320"/>
                    </a:cubicBezTo>
                    <a:cubicBezTo>
                      <a:pt x="556" y="326"/>
                      <a:pt x="560" y="330"/>
                      <a:pt x="560" y="338"/>
                    </a:cubicBezTo>
                    <a:cubicBezTo>
                      <a:pt x="560" y="347"/>
                      <a:pt x="558" y="356"/>
                      <a:pt x="551" y="356"/>
                    </a:cubicBezTo>
                    <a:cubicBezTo>
                      <a:pt x="544" y="356"/>
                      <a:pt x="544" y="349"/>
                      <a:pt x="542" y="345"/>
                    </a:cubicBezTo>
                    <a:cubicBezTo>
                      <a:pt x="537" y="338"/>
                      <a:pt x="532" y="335"/>
                      <a:pt x="529" y="328"/>
                    </a:cubicBezTo>
                    <a:cubicBezTo>
                      <a:pt x="522" y="314"/>
                      <a:pt x="527" y="287"/>
                      <a:pt x="507" y="287"/>
                    </a:cubicBezTo>
                    <a:cubicBezTo>
                      <a:pt x="503" y="287"/>
                      <a:pt x="502" y="293"/>
                      <a:pt x="498" y="293"/>
                    </a:cubicBezTo>
                    <a:cubicBezTo>
                      <a:pt x="490" y="293"/>
                      <a:pt x="485" y="283"/>
                      <a:pt x="474" y="283"/>
                    </a:cubicBezTo>
                    <a:cubicBezTo>
                      <a:pt x="468" y="283"/>
                      <a:pt x="467" y="286"/>
                      <a:pt x="463" y="286"/>
                    </a:cubicBezTo>
                    <a:cubicBezTo>
                      <a:pt x="462" y="286"/>
                      <a:pt x="460" y="284"/>
                      <a:pt x="460" y="283"/>
                    </a:cubicBezTo>
                    <a:cubicBezTo>
                      <a:pt x="453" y="285"/>
                      <a:pt x="444" y="284"/>
                      <a:pt x="436" y="286"/>
                    </a:cubicBezTo>
                    <a:cubicBezTo>
                      <a:pt x="441" y="288"/>
                      <a:pt x="440" y="288"/>
                      <a:pt x="443" y="286"/>
                    </a:cubicBezTo>
                    <a:cubicBezTo>
                      <a:pt x="442" y="293"/>
                      <a:pt x="438" y="297"/>
                      <a:pt x="443" y="301"/>
                    </a:cubicBezTo>
                    <a:cubicBezTo>
                      <a:pt x="431" y="307"/>
                      <a:pt x="421" y="292"/>
                      <a:pt x="412" y="292"/>
                    </a:cubicBezTo>
                    <a:cubicBezTo>
                      <a:pt x="409" y="292"/>
                      <a:pt x="408" y="295"/>
                      <a:pt x="405" y="295"/>
                    </a:cubicBezTo>
                    <a:cubicBezTo>
                      <a:pt x="400" y="295"/>
                      <a:pt x="398" y="291"/>
                      <a:pt x="393" y="291"/>
                    </a:cubicBezTo>
                    <a:cubicBezTo>
                      <a:pt x="380" y="291"/>
                      <a:pt x="374" y="302"/>
                      <a:pt x="368" y="307"/>
                    </a:cubicBezTo>
                    <a:cubicBezTo>
                      <a:pt x="365" y="311"/>
                      <a:pt x="361" y="308"/>
                      <a:pt x="357" y="309"/>
                    </a:cubicBezTo>
                    <a:cubicBezTo>
                      <a:pt x="347" y="313"/>
                      <a:pt x="341" y="325"/>
                      <a:pt x="341" y="338"/>
                    </a:cubicBezTo>
                    <a:cubicBezTo>
                      <a:pt x="341" y="339"/>
                      <a:pt x="343" y="341"/>
                      <a:pt x="343" y="342"/>
                    </a:cubicBezTo>
                    <a:cubicBezTo>
                      <a:pt x="336" y="342"/>
                      <a:pt x="325" y="339"/>
                      <a:pt x="321" y="336"/>
                    </a:cubicBezTo>
                    <a:cubicBezTo>
                      <a:pt x="307" y="322"/>
                      <a:pt x="308" y="290"/>
                      <a:pt x="282" y="290"/>
                    </a:cubicBezTo>
                    <a:cubicBezTo>
                      <a:pt x="272" y="290"/>
                      <a:pt x="275" y="302"/>
                      <a:pt x="266" y="302"/>
                    </a:cubicBezTo>
                    <a:cubicBezTo>
                      <a:pt x="257" y="302"/>
                      <a:pt x="250" y="287"/>
                      <a:pt x="246" y="281"/>
                    </a:cubicBezTo>
                    <a:cubicBezTo>
                      <a:pt x="239" y="268"/>
                      <a:pt x="230" y="266"/>
                      <a:pt x="215" y="262"/>
                    </a:cubicBezTo>
                    <a:cubicBezTo>
                      <a:pt x="207" y="262"/>
                      <a:pt x="207" y="262"/>
                      <a:pt x="207" y="262"/>
                    </a:cubicBezTo>
                    <a:cubicBezTo>
                      <a:pt x="207" y="268"/>
                      <a:pt x="207" y="268"/>
                      <a:pt x="207" y="268"/>
                    </a:cubicBezTo>
                    <a:cubicBezTo>
                      <a:pt x="170" y="268"/>
                      <a:pt x="170" y="268"/>
                      <a:pt x="170" y="268"/>
                    </a:cubicBezTo>
                    <a:cubicBezTo>
                      <a:pt x="123" y="252"/>
                      <a:pt x="123" y="252"/>
                      <a:pt x="123" y="252"/>
                    </a:cubicBezTo>
                    <a:cubicBezTo>
                      <a:pt x="95" y="252"/>
                      <a:pt x="95" y="252"/>
                      <a:pt x="95" y="252"/>
                    </a:cubicBezTo>
                    <a:cubicBezTo>
                      <a:pt x="88" y="239"/>
                      <a:pt x="66" y="230"/>
                      <a:pt x="50" y="223"/>
                    </a:cubicBezTo>
                    <a:cubicBezTo>
                      <a:pt x="47" y="222"/>
                      <a:pt x="48" y="217"/>
                      <a:pt x="47" y="214"/>
                    </a:cubicBezTo>
                    <a:cubicBezTo>
                      <a:pt x="40" y="198"/>
                      <a:pt x="28" y="193"/>
                      <a:pt x="30" y="175"/>
                    </a:cubicBezTo>
                    <a:cubicBezTo>
                      <a:pt x="21" y="174"/>
                      <a:pt x="11" y="154"/>
                      <a:pt x="4" y="141"/>
                    </a:cubicBezTo>
                    <a:cubicBezTo>
                      <a:pt x="2" y="137"/>
                      <a:pt x="6" y="134"/>
                      <a:pt x="8" y="133"/>
                    </a:cubicBezTo>
                    <a:cubicBezTo>
                      <a:pt x="3" y="123"/>
                      <a:pt x="8" y="107"/>
                      <a:pt x="4" y="95"/>
                    </a:cubicBezTo>
                    <a:cubicBezTo>
                      <a:pt x="0" y="85"/>
                      <a:pt x="11" y="60"/>
                      <a:pt x="11" y="46"/>
                    </a:cubicBezTo>
                    <a:cubicBezTo>
                      <a:pt x="11" y="36"/>
                      <a:pt x="0" y="32"/>
                      <a:pt x="0" y="23"/>
                    </a:cubicBezTo>
                    <a:cubicBezTo>
                      <a:pt x="0" y="20"/>
                      <a:pt x="5" y="20"/>
                      <a:pt x="7" y="20"/>
                    </a:cubicBezTo>
                    <a:cubicBezTo>
                      <a:pt x="13" y="20"/>
                      <a:pt x="17" y="23"/>
                      <a:pt x="20" y="27"/>
                    </a:cubicBezTo>
                    <a:cubicBezTo>
                      <a:pt x="22" y="24"/>
                      <a:pt x="26" y="19"/>
                      <a:pt x="26" y="15"/>
                    </a:cubicBezTo>
                    <a:cubicBezTo>
                      <a:pt x="26" y="11"/>
                      <a:pt x="22" y="10"/>
                      <a:pt x="20" y="5"/>
                    </a:cubicBezTo>
                    <a:cubicBezTo>
                      <a:pt x="373" y="5"/>
                      <a:pt x="373" y="5"/>
                      <a:pt x="373" y="5"/>
                    </a:cubicBezTo>
                    <a:cubicBezTo>
                      <a:pt x="373" y="0"/>
                      <a:pt x="373" y="0"/>
                      <a:pt x="373" y="0"/>
                    </a:cubicBezTo>
                    <a:cubicBezTo>
                      <a:pt x="379" y="4"/>
                      <a:pt x="378" y="8"/>
                      <a:pt x="384" y="11"/>
                    </a:cubicBezTo>
                    <a:cubicBezTo>
                      <a:pt x="406" y="11"/>
                      <a:pt x="406" y="11"/>
                      <a:pt x="406" y="11"/>
                    </a:cubicBezTo>
                    <a:cubicBezTo>
                      <a:pt x="415" y="20"/>
                      <a:pt x="426" y="20"/>
                      <a:pt x="443" y="20"/>
                    </a:cubicBezTo>
                    <a:cubicBezTo>
                      <a:pt x="431" y="28"/>
                      <a:pt x="418" y="32"/>
                      <a:pt x="408" y="45"/>
                    </a:cubicBezTo>
                    <a:cubicBezTo>
                      <a:pt x="415" y="45"/>
                      <a:pt x="415" y="45"/>
                      <a:pt x="415" y="45"/>
                    </a:cubicBezTo>
                    <a:cubicBezTo>
                      <a:pt x="418" y="43"/>
                      <a:pt x="420" y="42"/>
                      <a:pt x="423" y="42"/>
                    </a:cubicBezTo>
                    <a:cubicBezTo>
                      <a:pt x="425" y="46"/>
                      <a:pt x="426" y="46"/>
                      <a:pt x="429" y="46"/>
                    </a:cubicBezTo>
                    <a:cubicBezTo>
                      <a:pt x="437" y="46"/>
                      <a:pt x="437" y="40"/>
                      <a:pt x="441" y="40"/>
                    </a:cubicBezTo>
                    <a:cubicBezTo>
                      <a:pt x="446" y="40"/>
                      <a:pt x="454" y="32"/>
                      <a:pt x="461" y="31"/>
                    </a:cubicBezTo>
                    <a:cubicBezTo>
                      <a:pt x="461" y="37"/>
                      <a:pt x="458" y="38"/>
                      <a:pt x="456" y="42"/>
                    </a:cubicBezTo>
                    <a:cubicBezTo>
                      <a:pt x="465" y="42"/>
                      <a:pt x="465" y="42"/>
                      <a:pt x="465" y="42"/>
                    </a:cubicBezTo>
                    <a:cubicBezTo>
                      <a:pt x="465" y="45"/>
                      <a:pt x="469" y="47"/>
                      <a:pt x="472" y="47"/>
                    </a:cubicBezTo>
                    <a:cubicBezTo>
                      <a:pt x="478" y="47"/>
                      <a:pt x="480" y="43"/>
                      <a:pt x="484" y="43"/>
                    </a:cubicBezTo>
                    <a:cubicBezTo>
                      <a:pt x="495" y="43"/>
                      <a:pt x="500" y="48"/>
                      <a:pt x="510" y="48"/>
                    </a:cubicBezTo>
                    <a:cubicBezTo>
                      <a:pt x="510" y="54"/>
                      <a:pt x="510" y="54"/>
                      <a:pt x="510" y="54"/>
                    </a:cubicBezTo>
                    <a:cubicBezTo>
                      <a:pt x="503" y="56"/>
                      <a:pt x="493" y="54"/>
                      <a:pt x="490" y="54"/>
                    </a:cubicBezTo>
                    <a:cubicBezTo>
                      <a:pt x="480" y="54"/>
                      <a:pt x="462" y="66"/>
                      <a:pt x="462" y="75"/>
                    </a:cubicBezTo>
                    <a:cubicBezTo>
                      <a:pt x="466" y="72"/>
                      <a:pt x="468" y="69"/>
                      <a:pt x="472" y="69"/>
                    </a:cubicBezTo>
                    <a:cubicBezTo>
                      <a:pt x="465" y="78"/>
                      <a:pt x="461" y="101"/>
                      <a:pt x="461" y="112"/>
                    </a:cubicBezTo>
                    <a:cubicBezTo>
                      <a:pt x="461" y="117"/>
                      <a:pt x="466" y="121"/>
                      <a:pt x="471" y="121"/>
                    </a:cubicBezTo>
                    <a:cubicBezTo>
                      <a:pt x="478" y="121"/>
                      <a:pt x="480" y="108"/>
                      <a:pt x="480" y="102"/>
                    </a:cubicBezTo>
                    <a:cubicBezTo>
                      <a:pt x="480" y="97"/>
                      <a:pt x="480" y="88"/>
                      <a:pt x="480" y="88"/>
                    </a:cubicBezTo>
                    <a:cubicBezTo>
                      <a:pt x="480" y="82"/>
                      <a:pt x="480" y="69"/>
                      <a:pt x="485" y="69"/>
                    </a:cubicBezTo>
                    <a:cubicBezTo>
                      <a:pt x="501" y="68"/>
                      <a:pt x="494" y="57"/>
                      <a:pt x="501" y="57"/>
                    </a:cubicBezTo>
                    <a:cubicBezTo>
                      <a:pt x="504" y="57"/>
                      <a:pt x="521" y="65"/>
                      <a:pt x="521" y="70"/>
                    </a:cubicBezTo>
                    <a:cubicBezTo>
                      <a:pt x="521" y="77"/>
                      <a:pt x="517" y="81"/>
                      <a:pt x="516" y="87"/>
                    </a:cubicBezTo>
                    <a:cubicBezTo>
                      <a:pt x="521" y="87"/>
                      <a:pt x="520" y="85"/>
                      <a:pt x="525" y="84"/>
                    </a:cubicBezTo>
                    <a:cubicBezTo>
                      <a:pt x="526" y="91"/>
                      <a:pt x="526" y="94"/>
                      <a:pt x="531" y="97"/>
                    </a:cubicBezTo>
                    <a:cubicBezTo>
                      <a:pt x="526" y="103"/>
                      <a:pt x="521" y="106"/>
                      <a:pt x="521" y="112"/>
                    </a:cubicBezTo>
                    <a:cubicBezTo>
                      <a:pt x="521" y="117"/>
                      <a:pt x="523" y="123"/>
                      <a:pt x="527" y="123"/>
                    </a:cubicBezTo>
                    <a:cubicBezTo>
                      <a:pt x="539" y="123"/>
                      <a:pt x="559" y="112"/>
                      <a:pt x="568" y="108"/>
                    </a:cubicBezTo>
                    <a:cubicBezTo>
                      <a:pt x="567" y="103"/>
                      <a:pt x="565" y="99"/>
                      <a:pt x="564" y="97"/>
                    </a:cubicBezTo>
                    <a:cubicBezTo>
                      <a:pt x="567" y="97"/>
                      <a:pt x="567" y="97"/>
                      <a:pt x="569" y="97"/>
                    </a:cubicBezTo>
                    <a:cubicBezTo>
                      <a:pt x="582" y="97"/>
                      <a:pt x="610" y="101"/>
                      <a:pt x="610" y="84"/>
                    </a:cubicBezTo>
                    <a:cubicBezTo>
                      <a:pt x="611" y="84"/>
                      <a:pt x="627" y="68"/>
                      <a:pt x="630" y="66"/>
                    </a:cubicBezTo>
                    <a:cubicBezTo>
                      <a:pt x="632" y="64"/>
                      <a:pt x="643" y="65"/>
                      <a:pt x="653" y="65"/>
                    </a:cubicBezTo>
                    <a:cubicBezTo>
                      <a:pt x="657" y="65"/>
                      <a:pt x="660" y="65"/>
                      <a:pt x="664" y="65"/>
                    </a:cubicBezTo>
                    <a:cubicBezTo>
                      <a:pt x="668" y="65"/>
                      <a:pt x="672" y="63"/>
                      <a:pt x="675" y="63"/>
                    </a:cubicBezTo>
                    <a:cubicBezTo>
                      <a:pt x="680" y="62"/>
                      <a:pt x="678" y="61"/>
                      <a:pt x="680" y="59"/>
                    </a:cubicBezTo>
                    <a:cubicBezTo>
                      <a:pt x="688" y="51"/>
                      <a:pt x="688" y="36"/>
                      <a:pt x="699" y="28"/>
                    </a:cubicBezTo>
                    <a:cubicBezTo>
                      <a:pt x="704" y="35"/>
                      <a:pt x="712" y="25"/>
                      <a:pt x="716" y="32"/>
                    </a:cubicBezTo>
                    <a:cubicBezTo>
                      <a:pt x="723" y="44"/>
                      <a:pt x="717" y="62"/>
                      <a:pt x="726" y="73"/>
                    </a:cubicBezTo>
                    <a:cubicBezTo>
                      <a:pt x="723" y="77"/>
                      <a:pt x="718" y="80"/>
                      <a:pt x="712" y="80"/>
                    </a:cubicBezTo>
                    <a:cubicBezTo>
                      <a:pt x="706" y="80"/>
                      <a:pt x="706" y="78"/>
                      <a:pt x="701" y="80"/>
                    </a:cubicBezTo>
                    <a:cubicBezTo>
                      <a:pt x="694" y="87"/>
                      <a:pt x="679" y="92"/>
                      <a:pt x="679" y="109"/>
                    </a:cubicBezTo>
                    <a:cubicBezTo>
                      <a:pt x="679" y="110"/>
                      <a:pt x="680" y="112"/>
                      <a:pt x="681" y="113"/>
                    </a:cubicBezTo>
                    <a:cubicBezTo>
                      <a:pt x="681" y="115"/>
                      <a:pt x="683" y="121"/>
                      <a:pt x="686" y="121"/>
                    </a:cubicBezTo>
                    <a:cubicBezTo>
                      <a:pt x="687" y="121"/>
                      <a:pt x="690" y="118"/>
                      <a:pt x="690" y="118"/>
                    </a:cubicBezTo>
                    <a:cubicBezTo>
                      <a:pt x="690" y="121"/>
                      <a:pt x="690" y="121"/>
                      <a:pt x="690" y="121"/>
                    </a:cubicBezTo>
                    <a:cubicBezTo>
                      <a:pt x="685" y="122"/>
                      <a:pt x="678" y="124"/>
                      <a:pt x="676" y="122"/>
                    </a:cubicBezTo>
                    <a:cubicBezTo>
                      <a:pt x="667" y="129"/>
                      <a:pt x="652" y="126"/>
                      <a:pt x="643" y="132"/>
                    </a:cubicBezTo>
                    <a:cubicBezTo>
                      <a:pt x="648" y="132"/>
                      <a:pt x="648" y="132"/>
                      <a:pt x="648" y="132"/>
                    </a:cubicBezTo>
                    <a:cubicBezTo>
                      <a:pt x="652" y="132"/>
                      <a:pt x="656" y="129"/>
                      <a:pt x="659" y="132"/>
                    </a:cubicBezTo>
                    <a:cubicBezTo>
                      <a:pt x="653" y="134"/>
                      <a:pt x="648" y="134"/>
                      <a:pt x="642" y="134"/>
                    </a:cubicBezTo>
                    <a:cubicBezTo>
                      <a:pt x="641" y="134"/>
                      <a:pt x="639" y="133"/>
                      <a:pt x="638" y="133"/>
                    </a:cubicBezTo>
                    <a:cubicBezTo>
                      <a:pt x="637" y="134"/>
                      <a:pt x="635" y="135"/>
                      <a:pt x="635" y="137"/>
                    </a:cubicBezTo>
                    <a:cubicBezTo>
                      <a:pt x="635" y="139"/>
                      <a:pt x="639" y="142"/>
                      <a:pt x="639" y="142"/>
                    </a:cubicBezTo>
                    <a:cubicBezTo>
                      <a:pt x="638" y="145"/>
                      <a:pt x="630" y="161"/>
                      <a:pt x="627" y="161"/>
                    </a:cubicBezTo>
                    <a:cubicBezTo>
                      <a:pt x="626" y="161"/>
                      <a:pt x="625" y="158"/>
                      <a:pt x="624" y="157"/>
                    </a:cubicBezTo>
                    <a:cubicBezTo>
                      <a:pt x="622" y="159"/>
                      <a:pt x="622" y="159"/>
                      <a:pt x="622" y="159"/>
                    </a:cubicBezTo>
                    <a:cubicBezTo>
                      <a:pt x="623" y="163"/>
                      <a:pt x="626" y="164"/>
                      <a:pt x="626" y="168"/>
                    </a:cubicBezTo>
                    <a:cubicBezTo>
                      <a:pt x="626" y="170"/>
                      <a:pt x="617" y="186"/>
                      <a:pt x="615" y="186"/>
                    </a:cubicBezTo>
                    <a:cubicBezTo>
                      <a:pt x="615" y="186"/>
                      <a:pt x="614" y="184"/>
                      <a:pt x="614" y="183"/>
                    </a:cubicBezTo>
                    <a:cubicBezTo>
                      <a:pt x="614" y="181"/>
                      <a:pt x="614" y="180"/>
                      <a:pt x="614" y="178"/>
                    </a:cubicBezTo>
                    <a:cubicBezTo>
                      <a:pt x="614" y="175"/>
                      <a:pt x="610" y="168"/>
                      <a:pt x="609" y="164"/>
                    </a:cubicBezTo>
                    <a:cubicBezTo>
                      <a:pt x="608" y="166"/>
                      <a:pt x="608" y="170"/>
                      <a:pt x="608" y="170"/>
                    </a:cubicBezTo>
                    <a:cubicBezTo>
                      <a:pt x="608" y="173"/>
                      <a:pt x="611" y="181"/>
                      <a:pt x="611" y="185"/>
                    </a:cubicBezTo>
                    <a:cubicBezTo>
                      <a:pt x="611" y="189"/>
                      <a:pt x="608" y="189"/>
                      <a:pt x="611" y="192"/>
                    </a:cubicBezTo>
                    <a:cubicBezTo>
                      <a:pt x="612" y="192"/>
                      <a:pt x="613" y="192"/>
                      <a:pt x="614" y="192"/>
                    </a:cubicBezTo>
                    <a:cubicBezTo>
                      <a:pt x="614" y="193"/>
                      <a:pt x="614" y="195"/>
                      <a:pt x="614" y="196"/>
                    </a:cubicBezTo>
                    <a:cubicBezTo>
                      <a:pt x="614" y="200"/>
                      <a:pt x="610" y="201"/>
                      <a:pt x="608" y="201"/>
                    </a:cubicBezTo>
                    <a:cubicBezTo>
                      <a:pt x="610" y="205"/>
                      <a:pt x="612" y="205"/>
                      <a:pt x="614" y="205"/>
                    </a:cubicBezTo>
                    <a:cubicBezTo>
                      <a:pt x="613" y="210"/>
                      <a:pt x="611" y="210"/>
                      <a:pt x="607" y="210"/>
                    </a:cubicBezTo>
                    <a:cubicBezTo>
                      <a:pt x="607" y="213"/>
                      <a:pt x="607" y="213"/>
                      <a:pt x="607" y="213"/>
                    </a:cubicBezTo>
                    <a:cubicBezTo>
                      <a:pt x="612" y="216"/>
                      <a:pt x="612" y="216"/>
                      <a:pt x="612" y="216"/>
                    </a:cubicBezTo>
                    <a:cubicBezTo>
                      <a:pt x="611" y="218"/>
                      <a:pt x="610" y="221"/>
                      <a:pt x="607" y="221"/>
                    </a:cubicBezTo>
                    <a:cubicBezTo>
                      <a:pt x="602" y="222"/>
                      <a:pt x="600" y="226"/>
                      <a:pt x="596" y="226"/>
                    </a:cubicBezTo>
                    <a:cubicBezTo>
                      <a:pt x="591" y="228"/>
                      <a:pt x="591" y="230"/>
                      <a:pt x="589" y="232"/>
                    </a:cubicBezTo>
                    <a:lnTo>
                      <a:pt x="590" y="23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0" name="Freeform 50">
                <a:extLst>
                  <a:ext uri="{FF2B5EF4-FFF2-40B4-BE49-F238E27FC236}">
                    <a16:creationId xmlns:a16="http://schemas.microsoft.com/office/drawing/2014/main" id="{52DF52AC-EB93-4219-9B10-24EB5E5F7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413" y="1400175"/>
                <a:ext cx="1425575" cy="736600"/>
              </a:xfrm>
              <a:custGeom>
                <a:avLst/>
                <a:gdLst/>
                <a:ahLst/>
                <a:cxnLst>
                  <a:cxn ang="0">
                    <a:pos x="950" y="501"/>
                  </a:cxn>
                  <a:cxn ang="0">
                    <a:pos x="950" y="527"/>
                  </a:cxn>
                  <a:cxn ang="0">
                    <a:pos x="955" y="469"/>
                  </a:cxn>
                  <a:cxn ang="0">
                    <a:pos x="944" y="436"/>
                  </a:cxn>
                  <a:cxn ang="0">
                    <a:pos x="982" y="418"/>
                  </a:cxn>
                  <a:cxn ang="0">
                    <a:pos x="1060" y="356"/>
                  </a:cxn>
                  <a:cxn ang="0">
                    <a:pos x="1050" y="346"/>
                  </a:cxn>
                  <a:cxn ang="0">
                    <a:pos x="991" y="310"/>
                  </a:cxn>
                  <a:cxn ang="0">
                    <a:pos x="965" y="247"/>
                  </a:cxn>
                  <a:cxn ang="0">
                    <a:pos x="908" y="267"/>
                  </a:cxn>
                  <a:cxn ang="0">
                    <a:pos x="831" y="204"/>
                  </a:cxn>
                  <a:cxn ang="0">
                    <a:pos x="794" y="247"/>
                  </a:cxn>
                  <a:cxn ang="0">
                    <a:pos x="783" y="387"/>
                  </a:cxn>
                  <a:cxn ang="0">
                    <a:pos x="726" y="334"/>
                  </a:cxn>
                  <a:cxn ang="0">
                    <a:pos x="607" y="306"/>
                  </a:cxn>
                  <a:cxn ang="0">
                    <a:pos x="595" y="216"/>
                  </a:cxn>
                  <a:cxn ang="0">
                    <a:pos x="633" y="178"/>
                  </a:cxn>
                  <a:cxn ang="0">
                    <a:pos x="675" y="146"/>
                  </a:cxn>
                  <a:cxn ang="0">
                    <a:pos x="686" y="127"/>
                  </a:cxn>
                  <a:cxn ang="0">
                    <a:pos x="722" y="120"/>
                  </a:cxn>
                  <a:cxn ang="0">
                    <a:pos x="746" y="61"/>
                  </a:cxn>
                  <a:cxn ang="0">
                    <a:pos x="702" y="67"/>
                  </a:cxn>
                  <a:cxn ang="0">
                    <a:pos x="665" y="74"/>
                  </a:cxn>
                  <a:cxn ang="0">
                    <a:pos x="625" y="55"/>
                  </a:cxn>
                  <a:cxn ang="0">
                    <a:pos x="574" y="0"/>
                  </a:cxn>
                  <a:cxn ang="0">
                    <a:pos x="555" y="38"/>
                  </a:cxn>
                  <a:cxn ang="0">
                    <a:pos x="567" y="98"/>
                  </a:cxn>
                  <a:cxn ang="0">
                    <a:pos x="492" y="92"/>
                  </a:cxn>
                  <a:cxn ang="0">
                    <a:pos x="430" y="75"/>
                  </a:cxn>
                  <a:cxn ang="0">
                    <a:pos x="387" y="89"/>
                  </a:cxn>
                  <a:cxn ang="0">
                    <a:pos x="333" y="81"/>
                  </a:cxn>
                  <a:cxn ang="0">
                    <a:pos x="202" y="42"/>
                  </a:cxn>
                  <a:cxn ang="0">
                    <a:pos x="138" y="40"/>
                  </a:cxn>
                  <a:cxn ang="0">
                    <a:pos x="61" y="70"/>
                  </a:cxn>
                  <a:cxn ang="0">
                    <a:pos x="0" y="242"/>
                  </a:cxn>
                  <a:cxn ang="0">
                    <a:pos x="67" y="253"/>
                  </a:cxn>
                  <a:cxn ang="0">
                    <a:pos x="124" y="316"/>
                  </a:cxn>
                  <a:cxn ang="0">
                    <a:pos x="136" y="366"/>
                  </a:cxn>
                  <a:cxn ang="0">
                    <a:pos x="181" y="413"/>
                  </a:cxn>
                  <a:cxn ang="0">
                    <a:pos x="224" y="440"/>
                  </a:cxn>
                  <a:cxn ang="0">
                    <a:pos x="610" y="446"/>
                  </a:cxn>
                  <a:cxn ang="0">
                    <a:pos x="676" y="453"/>
                  </a:cxn>
                  <a:cxn ang="0">
                    <a:pos x="705" y="477"/>
                  </a:cxn>
                  <a:cxn ang="0">
                    <a:pos x="759" y="512"/>
                  </a:cxn>
                  <a:cxn ang="0">
                    <a:pos x="732" y="553"/>
                  </a:cxn>
                  <a:cxn ang="0">
                    <a:pos x="772" y="543"/>
                  </a:cxn>
                  <a:cxn ang="0">
                    <a:pos x="814" y="519"/>
                  </a:cxn>
                  <a:cxn ang="0">
                    <a:pos x="879" y="498"/>
                  </a:cxn>
                  <a:cxn ang="0">
                    <a:pos x="928" y="505"/>
                  </a:cxn>
                </a:cxnLst>
                <a:rect l="0" t="0" r="r" b="b"/>
                <a:pathLst>
                  <a:path w="1071" h="553">
                    <a:moveTo>
                      <a:pt x="928" y="503"/>
                    </a:moveTo>
                    <a:cubicBezTo>
                      <a:pt x="928" y="502"/>
                      <a:pt x="928" y="502"/>
                      <a:pt x="928" y="502"/>
                    </a:cubicBezTo>
                    <a:cubicBezTo>
                      <a:pt x="928" y="502"/>
                      <a:pt x="931" y="502"/>
                      <a:pt x="932" y="502"/>
                    </a:cubicBezTo>
                    <a:cubicBezTo>
                      <a:pt x="935" y="502"/>
                      <a:pt x="946" y="504"/>
                      <a:pt x="950" y="501"/>
                    </a:cubicBezTo>
                    <a:cubicBezTo>
                      <a:pt x="954" y="498"/>
                      <a:pt x="954" y="493"/>
                      <a:pt x="960" y="492"/>
                    </a:cubicBezTo>
                    <a:cubicBezTo>
                      <a:pt x="960" y="498"/>
                      <a:pt x="960" y="499"/>
                      <a:pt x="967" y="499"/>
                    </a:cubicBezTo>
                    <a:cubicBezTo>
                      <a:pt x="957" y="500"/>
                      <a:pt x="941" y="507"/>
                      <a:pt x="941" y="516"/>
                    </a:cubicBezTo>
                    <a:cubicBezTo>
                      <a:pt x="941" y="520"/>
                      <a:pt x="947" y="527"/>
                      <a:pt x="950" y="527"/>
                    </a:cubicBezTo>
                    <a:cubicBezTo>
                      <a:pt x="953" y="527"/>
                      <a:pt x="961" y="516"/>
                      <a:pt x="970" y="513"/>
                    </a:cubicBezTo>
                    <a:cubicBezTo>
                      <a:pt x="972" y="513"/>
                      <a:pt x="1003" y="501"/>
                      <a:pt x="1003" y="497"/>
                    </a:cubicBezTo>
                    <a:cubicBezTo>
                      <a:pt x="1003" y="493"/>
                      <a:pt x="991" y="492"/>
                      <a:pt x="988" y="492"/>
                    </a:cubicBezTo>
                    <a:cubicBezTo>
                      <a:pt x="976" y="492"/>
                      <a:pt x="955" y="480"/>
                      <a:pt x="955" y="469"/>
                    </a:cubicBezTo>
                    <a:cubicBezTo>
                      <a:pt x="955" y="466"/>
                      <a:pt x="959" y="463"/>
                      <a:pt x="960" y="458"/>
                    </a:cubicBezTo>
                    <a:cubicBezTo>
                      <a:pt x="958" y="458"/>
                      <a:pt x="953" y="457"/>
                      <a:pt x="949" y="457"/>
                    </a:cubicBezTo>
                    <a:cubicBezTo>
                      <a:pt x="951" y="453"/>
                      <a:pt x="967" y="451"/>
                      <a:pt x="967" y="442"/>
                    </a:cubicBezTo>
                    <a:cubicBezTo>
                      <a:pt x="967" y="434"/>
                      <a:pt x="954" y="436"/>
                      <a:pt x="944" y="436"/>
                    </a:cubicBezTo>
                    <a:cubicBezTo>
                      <a:pt x="925" y="436"/>
                      <a:pt x="916" y="449"/>
                      <a:pt x="903" y="451"/>
                    </a:cubicBezTo>
                    <a:cubicBezTo>
                      <a:pt x="909" y="439"/>
                      <a:pt x="918" y="443"/>
                      <a:pt x="928" y="433"/>
                    </a:cubicBezTo>
                    <a:cubicBezTo>
                      <a:pt x="934" y="427"/>
                      <a:pt x="929" y="423"/>
                      <a:pt x="939" y="420"/>
                    </a:cubicBezTo>
                    <a:cubicBezTo>
                      <a:pt x="955" y="415"/>
                      <a:pt x="965" y="418"/>
                      <a:pt x="982" y="418"/>
                    </a:cubicBezTo>
                    <a:cubicBezTo>
                      <a:pt x="1004" y="418"/>
                      <a:pt x="1016" y="425"/>
                      <a:pt x="1029" y="408"/>
                    </a:cubicBezTo>
                    <a:cubicBezTo>
                      <a:pt x="1035" y="400"/>
                      <a:pt x="1071" y="398"/>
                      <a:pt x="1071" y="384"/>
                    </a:cubicBezTo>
                    <a:cubicBezTo>
                      <a:pt x="1071" y="374"/>
                      <a:pt x="1067" y="370"/>
                      <a:pt x="1063" y="363"/>
                    </a:cubicBezTo>
                    <a:cubicBezTo>
                      <a:pt x="1060" y="363"/>
                      <a:pt x="1065" y="359"/>
                      <a:pt x="1060" y="356"/>
                    </a:cubicBezTo>
                    <a:cubicBezTo>
                      <a:pt x="1060" y="351"/>
                      <a:pt x="1060" y="351"/>
                      <a:pt x="1060" y="351"/>
                    </a:cubicBezTo>
                    <a:cubicBezTo>
                      <a:pt x="1050" y="357"/>
                      <a:pt x="1029" y="364"/>
                      <a:pt x="1018" y="364"/>
                    </a:cubicBezTo>
                    <a:cubicBezTo>
                      <a:pt x="1017" y="364"/>
                      <a:pt x="1014" y="363"/>
                      <a:pt x="1014" y="362"/>
                    </a:cubicBezTo>
                    <a:cubicBezTo>
                      <a:pt x="1022" y="358"/>
                      <a:pt x="1047" y="354"/>
                      <a:pt x="1050" y="346"/>
                    </a:cubicBezTo>
                    <a:cubicBezTo>
                      <a:pt x="1050" y="344"/>
                      <a:pt x="1046" y="343"/>
                      <a:pt x="1046" y="341"/>
                    </a:cubicBezTo>
                    <a:cubicBezTo>
                      <a:pt x="1035" y="342"/>
                      <a:pt x="1013" y="337"/>
                      <a:pt x="1013" y="322"/>
                    </a:cubicBezTo>
                    <a:cubicBezTo>
                      <a:pt x="1013" y="321"/>
                      <a:pt x="1013" y="321"/>
                      <a:pt x="1013" y="321"/>
                    </a:cubicBezTo>
                    <a:cubicBezTo>
                      <a:pt x="1003" y="321"/>
                      <a:pt x="997" y="315"/>
                      <a:pt x="991" y="310"/>
                    </a:cubicBezTo>
                    <a:cubicBezTo>
                      <a:pt x="994" y="309"/>
                      <a:pt x="998" y="308"/>
                      <a:pt x="998" y="302"/>
                    </a:cubicBezTo>
                    <a:cubicBezTo>
                      <a:pt x="998" y="298"/>
                      <a:pt x="994" y="295"/>
                      <a:pt x="995" y="290"/>
                    </a:cubicBezTo>
                    <a:cubicBezTo>
                      <a:pt x="991" y="289"/>
                      <a:pt x="977" y="280"/>
                      <a:pt x="980" y="272"/>
                    </a:cubicBezTo>
                    <a:cubicBezTo>
                      <a:pt x="985" y="262"/>
                      <a:pt x="966" y="259"/>
                      <a:pt x="965" y="247"/>
                    </a:cubicBezTo>
                    <a:cubicBezTo>
                      <a:pt x="964" y="247"/>
                      <a:pt x="959" y="243"/>
                      <a:pt x="958" y="242"/>
                    </a:cubicBezTo>
                    <a:cubicBezTo>
                      <a:pt x="954" y="244"/>
                      <a:pt x="947" y="248"/>
                      <a:pt x="947" y="254"/>
                    </a:cubicBezTo>
                    <a:cubicBezTo>
                      <a:pt x="947" y="261"/>
                      <a:pt x="933" y="277"/>
                      <a:pt x="922" y="277"/>
                    </a:cubicBezTo>
                    <a:cubicBezTo>
                      <a:pt x="914" y="277"/>
                      <a:pt x="913" y="267"/>
                      <a:pt x="908" y="267"/>
                    </a:cubicBezTo>
                    <a:cubicBezTo>
                      <a:pt x="900" y="267"/>
                      <a:pt x="897" y="246"/>
                      <a:pt x="896" y="236"/>
                    </a:cubicBezTo>
                    <a:cubicBezTo>
                      <a:pt x="894" y="224"/>
                      <a:pt x="870" y="233"/>
                      <a:pt x="870" y="216"/>
                    </a:cubicBezTo>
                    <a:cubicBezTo>
                      <a:pt x="858" y="215"/>
                      <a:pt x="855" y="200"/>
                      <a:pt x="843" y="200"/>
                    </a:cubicBezTo>
                    <a:cubicBezTo>
                      <a:pt x="837" y="200"/>
                      <a:pt x="837" y="204"/>
                      <a:pt x="831" y="204"/>
                    </a:cubicBezTo>
                    <a:cubicBezTo>
                      <a:pt x="818" y="204"/>
                      <a:pt x="810" y="197"/>
                      <a:pt x="797" y="197"/>
                    </a:cubicBezTo>
                    <a:cubicBezTo>
                      <a:pt x="791" y="197"/>
                      <a:pt x="784" y="200"/>
                      <a:pt x="784" y="208"/>
                    </a:cubicBezTo>
                    <a:cubicBezTo>
                      <a:pt x="784" y="212"/>
                      <a:pt x="800" y="218"/>
                      <a:pt x="786" y="227"/>
                    </a:cubicBezTo>
                    <a:cubicBezTo>
                      <a:pt x="780" y="231"/>
                      <a:pt x="794" y="241"/>
                      <a:pt x="794" y="247"/>
                    </a:cubicBezTo>
                    <a:cubicBezTo>
                      <a:pt x="796" y="260"/>
                      <a:pt x="783" y="264"/>
                      <a:pt x="778" y="266"/>
                    </a:cubicBezTo>
                    <a:cubicBezTo>
                      <a:pt x="788" y="283"/>
                      <a:pt x="803" y="289"/>
                      <a:pt x="803" y="318"/>
                    </a:cubicBezTo>
                    <a:cubicBezTo>
                      <a:pt x="803" y="326"/>
                      <a:pt x="777" y="346"/>
                      <a:pt x="768" y="347"/>
                    </a:cubicBezTo>
                    <a:cubicBezTo>
                      <a:pt x="783" y="355"/>
                      <a:pt x="777" y="379"/>
                      <a:pt x="783" y="387"/>
                    </a:cubicBezTo>
                    <a:cubicBezTo>
                      <a:pt x="782" y="389"/>
                      <a:pt x="776" y="392"/>
                      <a:pt x="775" y="397"/>
                    </a:cubicBezTo>
                    <a:cubicBezTo>
                      <a:pt x="770" y="397"/>
                      <a:pt x="766" y="406"/>
                      <a:pt x="762" y="403"/>
                    </a:cubicBezTo>
                    <a:cubicBezTo>
                      <a:pt x="751" y="394"/>
                      <a:pt x="736" y="380"/>
                      <a:pt x="736" y="367"/>
                    </a:cubicBezTo>
                    <a:cubicBezTo>
                      <a:pt x="736" y="353"/>
                      <a:pt x="738" y="342"/>
                      <a:pt x="726" y="334"/>
                    </a:cubicBezTo>
                    <a:cubicBezTo>
                      <a:pt x="697" y="334"/>
                      <a:pt x="697" y="334"/>
                      <a:pt x="697" y="334"/>
                    </a:cubicBezTo>
                    <a:cubicBezTo>
                      <a:pt x="681" y="322"/>
                      <a:pt x="662" y="315"/>
                      <a:pt x="643" y="308"/>
                    </a:cubicBezTo>
                    <a:cubicBezTo>
                      <a:pt x="640" y="306"/>
                      <a:pt x="629" y="299"/>
                      <a:pt x="623" y="299"/>
                    </a:cubicBezTo>
                    <a:cubicBezTo>
                      <a:pt x="617" y="299"/>
                      <a:pt x="614" y="306"/>
                      <a:pt x="607" y="306"/>
                    </a:cubicBezTo>
                    <a:cubicBezTo>
                      <a:pt x="607" y="295"/>
                      <a:pt x="600" y="270"/>
                      <a:pt x="590" y="270"/>
                    </a:cubicBezTo>
                    <a:cubicBezTo>
                      <a:pt x="586" y="270"/>
                      <a:pt x="584" y="274"/>
                      <a:pt x="579" y="275"/>
                    </a:cubicBezTo>
                    <a:cubicBezTo>
                      <a:pt x="581" y="269"/>
                      <a:pt x="579" y="268"/>
                      <a:pt x="579" y="255"/>
                    </a:cubicBezTo>
                    <a:cubicBezTo>
                      <a:pt x="579" y="237"/>
                      <a:pt x="584" y="227"/>
                      <a:pt x="595" y="216"/>
                    </a:cubicBezTo>
                    <a:cubicBezTo>
                      <a:pt x="598" y="213"/>
                      <a:pt x="606" y="196"/>
                      <a:pt x="609" y="194"/>
                    </a:cubicBezTo>
                    <a:cubicBezTo>
                      <a:pt x="617" y="192"/>
                      <a:pt x="630" y="196"/>
                      <a:pt x="630" y="186"/>
                    </a:cubicBezTo>
                    <a:cubicBezTo>
                      <a:pt x="630" y="179"/>
                      <a:pt x="613" y="178"/>
                      <a:pt x="607" y="175"/>
                    </a:cubicBezTo>
                    <a:cubicBezTo>
                      <a:pt x="611" y="176"/>
                      <a:pt x="597" y="167"/>
                      <a:pt x="633" y="178"/>
                    </a:cubicBezTo>
                    <a:cubicBezTo>
                      <a:pt x="643" y="181"/>
                      <a:pt x="637" y="169"/>
                      <a:pt x="642" y="169"/>
                    </a:cubicBezTo>
                    <a:cubicBezTo>
                      <a:pt x="643" y="169"/>
                      <a:pt x="647" y="169"/>
                      <a:pt x="652" y="169"/>
                    </a:cubicBezTo>
                    <a:cubicBezTo>
                      <a:pt x="662" y="169"/>
                      <a:pt x="668" y="158"/>
                      <a:pt x="675" y="153"/>
                    </a:cubicBezTo>
                    <a:cubicBezTo>
                      <a:pt x="675" y="146"/>
                      <a:pt x="675" y="146"/>
                      <a:pt x="675" y="146"/>
                    </a:cubicBezTo>
                    <a:cubicBezTo>
                      <a:pt x="660" y="142"/>
                      <a:pt x="645" y="145"/>
                      <a:pt x="639" y="131"/>
                    </a:cubicBezTo>
                    <a:cubicBezTo>
                      <a:pt x="639" y="131"/>
                      <a:pt x="643" y="131"/>
                      <a:pt x="647" y="131"/>
                    </a:cubicBezTo>
                    <a:cubicBezTo>
                      <a:pt x="652" y="135"/>
                      <a:pt x="658" y="141"/>
                      <a:pt x="666" y="141"/>
                    </a:cubicBezTo>
                    <a:cubicBezTo>
                      <a:pt x="673" y="141"/>
                      <a:pt x="686" y="132"/>
                      <a:pt x="686" y="127"/>
                    </a:cubicBezTo>
                    <a:cubicBezTo>
                      <a:pt x="686" y="125"/>
                      <a:pt x="680" y="117"/>
                      <a:pt x="683" y="117"/>
                    </a:cubicBezTo>
                    <a:cubicBezTo>
                      <a:pt x="693" y="117"/>
                      <a:pt x="696" y="126"/>
                      <a:pt x="703" y="126"/>
                    </a:cubicBezTo>
                    <a:cubicBezTo>
                      <a:pt x="707" y="126"/>
                      <a:pt x="709" y="123"/>
                      <a:pt x="717" y="123"/>
                    </a:cubicBezTo>
                    <a:cubicBezTo>
                      <a:pt x="715" y="120"/>
                      <a:pt x="717" y="112"/>
                      <a:pt x="722" y="120"/>
                    </a:cubicBezTo>
                    <a:cubicBezTo>
                      <a:pt x="725" y="125"/>
                      <a:pt x="748" y="105"/>
                      <a:pt x="748" y="100"/>
                    </a:cubicBezTo>
                    <a:cubicBezTo>
                      <a:pt x="748" y="96"/>
                      <a:pt x="738" y="91"/>
                      <a:pt x="738" y="89"/>
                    </a:cubicBezTo>
                    <a:cubicBezTo>
                      <a:pt x="738" y="85"/>
                      <a:pt x="732" y="78"/>
                      <a:pt x="746" y="72"/>
                    </a:cubicBezTo>
                    <a:cubicBezTo>
                      <a:pt x="748" y="68"/>
                      <a:pt x="746" y="68"/>
                      <a:pt x="746" y="61"/>
                    </a:cubicBezTo>
                    <a:cubicBezTo>
                      <a:pt x="732" y="61"/>
                      <a:pt x="735" y="50"/>
                      <a:pt x="717" y="50"/>
                    </a:cubicBezTo>
                    <a:cubicBezTo>
                      <a:pt x="713" y="49"/>
                      <a:pt x="710" y="47"/>
                      <a:pt x="706" y="47"/>
                    </a:cubicBezTo>
                    <a:cubicBezTo>
                      <a:pt x="701" y="47"/>
                      <a:pt x="695" y="50"/>
                      <a:pt x="695" y="55"/>
                    </a:cubicBezTo>
                    <a:cubicBezTo>
                      <a:pt x="695" y="61"/>
                      <a:pt x="702" y="63"/>
                      <a:pt x="702" y="67"/>
                    </a:cubicBezTo>
                    <a:cubicBezTo>
                      <a:pt x="702" y="72"/>
                      <a:pt x="692" y="72"/>
                      <a:pt x="689" y="76"/>
                    </a:cubicBezTo>
                    <a:cubicBezTo>
                      <a:pt x="686" y="84"/>
                      <a:pt x="687" y="90"/>
                      <a:pt x="681" y="98"/>
                    </a:cubicBezTo>
                    <a:cubicBezTo>
                      <a:pt x="671" y="110"/>
                      <a:pt x="658" y="90"/>
                      <a:pt x="658" y="85"/>
                    </a:cubicBezTo>
                    <a:cubicBezTo>
                      <a:pt x="658" y="79"/>
                      <a:pt x="665" y="81"/>
                      <a:pt x="665" y="74"/>
                    </a:cubicBezTo>
                    <a:cubicBezTo>
                      <a:pt x="665" y="71"/>
                      <a:pt x="652" y="59"/>
                      <a:pt x="649" y="59"/>
                    </a:cubicBezTo>
                    <a:cubicBezTo>
                      <a:pt x="636" y="59"/>
                      <a:pt x="645" y="78"/>
                      <a:pt x="631" y="78"/>
                    </a:cubicBezTo>
                    <a:cubicBezTo>
                      <a:pt x="631" y="70"/>
                      <a:pt x="630" y="65"/>
                      <a:pt x="621" y="60"/>
                    </a:cubicBezTo>
                    <a:cubicBezTo>
                      <a:pt x="622" y="58"/>
                      <a:pt x="623" y="57"/>
                      <a:pt x="625" y="55"/>
                    </a:cubicBezTo>
                    <a:cubicBezTo>
                      <a:pt x="618" y="51"/>
                      <a:pt x="609" y="55"/>
                      <a:pt x="603" y="48"/>
                    </a:cubicBezTo>
                    <a:cubicBezTo>
                      <a:pt x="606" y="47"/>
                      <a:pt x="614" y="44"/>
                      <a:pt x="614" y="38"/>
                    </a:cubicBezTo>
                    <a:cubicBezTo>
                      <a:pt x="614" y="29"/>
                      <a:pt x="601" y="30"/>
                      <a:pt x="601" y="23"/>
                    </a:cubicBezTo>
                    <a:cubicBezTo>
                      <a:pt x="601" y="10"/>
                      <a:pt x="591" y="1"/>
                      <a:pt x="574" y="0"/>
                    </a:cubicBezTo>
                    <a:cubicBezTo>
                      <a:pt x="565" y="0"/>
                      <a:pt x="569" y="6"/>
                      <a:pt x="569" y="10"/>
                    </a:cubicBezTo>
                    <a:cubicBezTo>
                      <a:pt x="564" y="11"/>
                      <a:pt x="557" y="10"/>
                      <a:pt x="557" y="17"/>
                    </a:cubicBezTo>
                    <a:cubicBezTo>
                      <a:pt x="557" y="21"/>
                      <a:pt x="561" y="23"/>
                      <a:pt x="561" y="28"/>
                    </a:cubicBezTo>
                    <a:cubicBezTo>
                      <a:pt x="561" y="32"/>
                      <a:pt x="555" y="32"/>
                      <a:pt x="555" y="38"/>
                    </a:cubicBezTo>
                    <a:cubicBezTo>
                      <a:pt x="555" y="52"/>
                      <a:pt x="585" y="44"/>
                      <a:pt x="585" y="59"/>
                    </a:cubicBezTo>
                    <a:cubicBezTo>
                      <a:pt x="585" y="61"/>
                      <a:pt x="581" y="72"/>
                      <a:pt x="581" y="72"/>
                    </a:cubicBezTo>
                    <a:cubicBezTo>
                      <a:pt x="584" y="70"/>
                      <a:pt x="587" y="69"/>
                      <a:pt x="591" y="67"/>
                    </a:cubicBezTo>
                    <a:cubicBezTo>
                      <a:pt x="596" y="85"/>
                      <a:pt x="567" y="77"/>
                      <a:pt x="567" y="98"/>
                    </a:cubicBezTo>
                    <a:cubicBezTo>
                      <a:pt x="553" y="102"/>
                      <a:pt x="564" y="88"/>
                      <a:pt x="561" y="83"/>
                    </a:cubicBezTo>
                    <a:cubicBezTo>
                      <a:pt x="559" y="81"/>
                      <a:pt x="547" y="78"/>
                      <a:pt x="541" y="78"/>
                    </a:cubicBezTo>
                    <a:cubicBezTo>
                      <a:pt x="533" y="78"/>
                      <a:pt x="530" y="82"/>
                      <a:pt x="530" y="92"/>
                    </a:cubicBezTo>
                    <a:cubicBezTo>
                      <a:pt x="522" y="91"/>
                      <a:pt x="517" y="92"/>
                      <a:pt x="492" y="92"/>
                    </a:cubicBezTo>
                    <a:cubicBezTo>
                      <a:pt x="468" y="92"/>
                      <a:pt x="441" y="83"/>
                      <a:pt x="435" y="65"/>
                    </a:cubicBezTo>
                    <a:cubicBezTo>
                      <a:pt x="427" y="67"/>
                      <a:pt x="400" y="68"/>
                      <a:pt x="400" y="78"/>
                    </a:cubicBezTo>
                    <a:cubicBezTo>
                      <a:pt x="400" y="81"/>
                      <a:pt x="403" y="82"/>
                      <a:pt x="406" y="82"/>
                    </a:cubicBezTo>
                    <a:cubicBezTo>
                      <a:pt x="413" y="82"/>
                      <a:pt x="425" y="79"/>
                      <a:pt x="430" y="75"/>
                    </a:cubicBezTo>
                    <a:cubicBezTo>
                      <a:pt x="432" y="90"/>
                      <a:pt x="409" y="78"/>
                      <a:pt x="409" y="93"/>
                    </a:cubicBezTo>
                    <a:cubicBezTo>
                      <a:pt x="409" y="96"/>
                      <a:pt x="414" y="106"/>
                      <a:pt x="412" y="106"/>
                    </a:cubicBezTo>
                    <a:cubicBezTo>
                      <a:pt x="403" y="106"/>
                      <a:pt x="401" y="95"/>
                      <a:pt x="394" y="92"/>
                    </a:cubicBezTo>
                    <a:cubicBezTo>
                      <a:pt x="387" y="89"/>
                      <a:pt x="387" y="89"/>
                      <a:pt x="387" y="89"/>
                    </a:cubicBezTo>
                    <a:cubicBezTo>
                      <a:pt x="377" y="89"/>
                      <a:pt x="370" y="89"/>
                      <a:pt x="359" y="89"/>
                    </a:cubicBezTo>
                    <a:cubicBezTo>
                      <a:pt x="350" y="89"/>
                      <a:pt x="344" y="92"/>
                      <a:pt x="335" y="93"/>
                    </a:cubicBezTo>
                    <a:cubicBezTo>
                      <a:pt x="317" y="93"/>
                      <a:pt x="317" y="87"/>
                      <a:pt x="317" y="86"/>
                    </a:cubicBezTo>
                    <a:cubicBezTo>
                      <a:pt x="317" y="82"/>
                      <a:pt x="331" y="83"/>
                      <a:pt x="333" y="81"/>
                    </a:cubicBezTo>
                    <a:cubicBezTo>
                      <a:pt x="321" y="64"/>
                      <a:pt x="323" y="66"/>
                      <a:pt x="298" y="68"/>
                    </a:cubicBezTo>
                    <a:cubicBezTo>
                      <a:pt x="271" y="70"/>
                      <a:pt x="258" y="48"/>
                      <a:pt x="231" y="48"/>
                    </a:cubicBezTo>
                    <a:cubicBezTo>
                      <a:pt x="223" y="48"/>
                      <a:pt x="219" y="54"/>
                      <a:pt x="212" y="54"/>
                    </a:cubicBezTo>
                    <a:cubicBezTo>
                      <a:pt x="207" y="54"/>
                      <a:pt x="202" y="46"/>
                      <a:pt x="202" y="42"/>
                    </a:cubicBezTo>
                    <a:cubicBezTo>
                      <a:pt x="193" y="44"/>
                      <a:pt x="193" y="54"/>
                      <a:pt x="184" y="54"/>
                    </a:cubicBezTo>
                    <a:cubicBezTo>
                      <a:pt x="176" y="54"/>
                      <a:pt x="164" y="34"/>
                      <a:pt x="161" y="34"/>
                    </a:cubicBezTo>
                    <a:cubicBezTo>
                      <a:pt x="153" y="34"/>
                      <a:pt x="156" y="47"/>
                      <a:pt x="146" y="47"/>
                    </a:cubicBezTo>
                    <a:cubicBezTo>
                      <a:pt x="143" y="47"/>
                      <a:pt x="140" y="44"/>
                      <a:pt x="138" y="40"/>
                    </a:cubicBezTo>
                    <a:cubicBezTo>
                      <a:pt x="125" y="44"/>
                      <a:pt x="120" y="44"/>
                      <a:pt x="108" y="49"/>
                    </a:cubicBezTo>
                    <a:cubicBezTo>
                      <a:pt x="103" y="50"/>
                      <a:pt x="91" y="59"/>
                      <a:pt x="87" y="55"/>
                    </a:cubicBezTo>
                    <a:cubicBezTo>
                      <a:pt x="76" y="44"/>
                      <a:pt x="78" y="58"/>
                      <a:pt x="74" y="58"/>
                    </a:cubicBezTo>
                    <a:cubicBezTo>
                      <a:pt x="45" y="59"/>
                      <a:pt x="65" y="70"/>
                      <a:pt x="61" y="70"/>
                    </a:cubicBezTo>
                    <a:cubicBezTo>
                      <a:pt x="50" y="70"/>
                      <a:pt x="30" y="67"/>
                      <a:pt x="12" y="56"/>
                    </a:cubicBezTo>
                    <a:cubicBezTo>
                      <a:pt x="11" y="56"/>
                      <a:pt x="6" y="52"/>
                      <a:pt x="6" y="51"/>
                    </a:cubicBezTo>
                    <a:cubicBezTo>
                      <a:pt x="3" y="52"/>
                      <a:pt x="5" y="52"/>
                      <a:pt x="0" y="51"/>
                    </a:cubicBezTo>
                    <a:cubicBezTo>
                      <a:pt x="0" y="242"/>
                      <a:pt x="0" y="242"/>
                      <a:pt x="0" y="242"/>
                    </a:cubicBezTo>
                    <a:cubicBezTo>
                      <a:pt x="6" y="247"/>
                      <a:pt x="19" y="240"/>
                      <a:pt x="25" y="248"/>
                    </a:cubicBezTo>
                    <a:cubicBezTo>
                      <a:pt x="29" y="254"/>
                      <a:pt x="38" y="266"/>
                      <a:pt x="47" y="266"/>
                    </a:cubicBezTo>
                    <a:cubicBezTo>
                      <a:pt x="53" y="266"/>
                      <a:pt x="53" y="257"/>
                      <a:pt x="59" y="255"/>
                    </a:cubicBezTo>
                    <a:cubicBezTo>
                      <a:pt x="62" y="254"/>
                      <a:pt x="64" y="255"/>
                      <a:pt x="67" y="253"/>
                    </a:cubicBezTo>
                    <a:cubicBezTo>
                      <a:pt x="81" y="266"/>
                      <a:pt x="87" y="271"/>
                      <a:pt x="99" y="288"/>
                    </a:cubicBezTo>
                    <a:cubicBezTo>
                      <a:pt x="100" y="290"/>
                      <a:pt x="103" y="291"/>
                      <a:pt x="105" y="295"/>
                    </a:cubicBezTo>
                    <a:cubicBezTo>
                      <a:pt x="106" y="300"/>
                      <a:pt x="108" y="306"/>
                      <a:pt x="113" y="311"/>
                    </a:cubicBezTo>
                    <a:cubicBezTo>
                      <a:pt x="116" y="314"/>
                      <a:pt x="121" y="313"/>
                      <a:pt x="124" y="316"/>
                    </a:cubicBezTo>
                    <a:cubicBezTo>
                      <a:pt x="128" y="320"/>
                      <a:pt x="135" y="322"/>
                      <a:pt x="135" y="332"/>
                    </a:cubicBezTo>
                    <a:cubicBezTo>
                      <a:pt x="135" y="336"/>
                      <a:pt x="129" y="337"/>
                      <a:pt x="129" y="340"/>
                    </a:cubicBezTo>
                    <a:cubicBezTo>
                      <a:pt x="129" y="343"/>
                      <a:pt x="132" y="344"/>
                      <a:pt x="132" y="347"/>
                    </a:cubicBezTo>
                    <a:cubicBezTo>
                      <a:pt x="132" y="352"/>
                      <a:pt x="130" y="364"/>
                      <a:pt x="136" y="366"/>
                    </a:cubicBezTo>
                    <a:cubicBezTo>
                      <a:pt x="140" y="367"/>
                      <a:pt x="143" y="367"/>
                      <a:pt x="146" y="370"/>
                    </a:cubicBezTo>
                    <a:cubicBezTo>
                      <a:pt x="150" y="373"/>
                      <a:pt x="145" y="379"/>
                      <a:pt x="150" y="383"/>
                    </a:cubicBezTo>
                    <a:cubicBezTo>
                      <a:pt x="150" y="383"/>
                      <a:pt x="162" y="390"/>
                      <a:pt x="162" y="391"/>
                    </a:cubicBezTo>
                    <a:cubicBezTo>
                      <a:pt x="165" y="401"/>
                      <a:pt x="166" y="413"/>
                      <a:pt x="181" y="413"/>
                    </a:cubicBezTo>
                    <a:cubicBezTo>
                      <a:pt x="183" y="422"/>
                      <a:pt x="199" y="416"/>
                      <a:pt x="202" y="428"/>
                    </a:cubicBezTo>
                    <a:cubicBezTo>
                      <a:pt x="204" y="432"/>
                      <a:pt x="215" y="433"/>
                      <a:pt x="219" y="437"/>
                    </a:cubicBezTo>
                    <a:cubicBezTo>
                      <a:pt x="220" y="438"/>
                      <a:pt x="222" y="439"/>
                      <a:pt x="224" y="440"/>
                    </a:cubicBezTo>
                    <a:cubicBezTo>
                      <a:pt x="224" y="440"/>
                      <a:pt x="224" y="440"/>
                      <a:pt x="224" y="440"/>
                    </a:cubicBezTo>
                    <a:cubicBezTo>
                      <a:pt x="577" y="440"/>
                      <a:pt x="577" y="440"/>
                      <a:pt x="577" y="440"/>
                    </a:cubicBezTo>
                    <a:cubicBezTo>
                      <a:pt x="577" y="435"/>
                      <a:pt x="577" y="435"/>
                      <a:pt x="577" y="435"/>
                    </a:cubicBezTo>
                    <a:cubicBezTo>
                      <a:pt x="583" y="439"/>
                      <a:pt x="582" y="443"/>
                      <a:pt x="588" y="446"/>
                    </a:cubicBezTo>
                    <a:cubicBezTo>
                      <a:pt x="610" y="446"/>
                      <a:pt x="610" y="446"/>
                      <a:pt x="610" y="446"/>
                    </a:cubicBezTo>
                    <a:cubicBezTo>
                      <a:pt x="619" y="455"/>
                      <a:pt x="630" y="455"/>
                      <a:pt x="647" y="455"/>
                    </a:cubicBezTo>
                    <a:cubicBezTo>
                      <a:pt x="652" y="453"/>
                      <a:pt x="653" y="455"/>
                      <a:pt x="658" y="452"/>
                    </a:cubicBezTo>
                    <a:cubicBezTo>
                      <a:pt x="662" y="450"/>
                      <a:pt x="661" y="443"/>
                      <a:pt x="665" y="443"/>
                    </a:cubicBezTo>
                    <a:cubicBezTo>
                      <a:pt x="670" y="443"/>
                      <a:pt x="674" y="451"/>
                      <a:pt x="676" y="453"/>
                    </a:cubicBezTo>
                    <a:cubicBezTo>
                      <a:pt x="677" y="451"/>
                      <a:pt x="676" y="448"/>
                      <a:pt x="676" y="447"/>
                    </a:cubicBezTo>
                    <a:cubicBezTo>
                      <a:pt x="677" y="447"/>
                      <a:pt x="678" y="447"/>
                      <a:pt x="680" y="447"/>
                    </a:cubicBezTo>
                    <a:cubicBezTo>
                      <a:pt x="682" y="447"/>
                      <a:pt x="701" y="462"/>
                      <a:pt x="702" y="463"/>
                    </a:cubicBezTo>
                    <a:cubicBezTo>
                      <a:pt x="704" y="469"/>
                      <a:pt x="702" y="473"/>
                      <a:pt x="705" y="477"/>
                    </a:cubicBezTo>
                    <a:cubicBezTo>
                      <a:pt x="715" y="487"/>
                      <a:pt x="729" y="485"/>
                      <a:pt x="740" y="492"/>
                    </a:cubicBezTo>
                    <a:cubicBezTo>
                      <a:pt x="752" y="492"/>
                      <a:pt x="752" y="492"/>
                      <a:pt x="752" y="492"/>
                    </a:cubicBezTo>
                    <a:cubicBezTo>
                      <a:pt x="757" y="495"/>
                      <a:pt x="763" y="500"/>
                      <a:pt x="763" y="506"/>
                    </a:cubicBezTo>
                    <a:cubicBezTo>
                      <a:pt x="763" y="509"/>
                      <a:pt x="762" y="512"/>
                      <a:pt x="759" y="512"/>
                    </a:cubicBezTo>
                    <a:cubicBezTo>
                      <a:pt x="754" y="512"/>
                      <a:pt x="748" y="506"/>
                      <a:pt x="747" y="504"/>
                    </a:cubicBezTo>
                    <a:cubicBezTo>
                      <a:pt x="745" y="511"/>
                      <a:pt x="741" y="532"/>
                      <a:pt x="735" y="532"/>
                    </a:cubicBezTo>
                    <a:cubicBezTo>
                      <a:pt x="730" y="538"/>
                      <a:pt x="725" y="541"/>
                      <a:pt x="725" y="547"/>
                    </a:cubicBezTo>
                    <a:cubicBezTo>
                      <a:pt x="726" y="549"/>
                      <a:pt x="729" y="553"/>
                      <a:pt x="732" y="553"/>
                    </a:cubicBezTo>
                    <a:cubicBezTo>
                      <a:pt x="736" y="553"/>
                      <a:pt x="736" y="550"/>
                      <a:pt x="738" y="548"/>
                    </a:cubicBezTo>
                    <a:cubicBezTo>
                      <a:pt x="742" y="544"/>
                      <a:pt x="748" y="545"/>
                      <a:pt x="755" y="545"/>
                    </a:cubicBezTo>
                    <a:cubicBezTo>
                      <a:pt x="760" y="545"/>
                      <a:pt x="763" y="548"/>
                      <a:pt x="765" y="546"/>
                    </a:cubicBezTo>
                    <a:cubicBezTo>
                      <a:pt x="768" y="545"/>
                      <a:pt x="770" y="544"/>
                      <a:pt x="772" y="543"/>
                    </a:cubicBezTo>
                    <a:cubicBezTo>
                      <a:pt x="772" y="540"/>
                      <a:pt x="771" y="538"/>
                      <a:pt x="770" y="536"/>
                    </a:cubicBezTo>
                    <a:cubicBezTo>
                      <a:pt x="769" y="534"/>
                      <a:pt x="767" y="533"/>
                      <a:pt x="767" y="531"/>
                    </a:cubicBezTo>
                    <a:cubicBezTo>
                      <a:pt x="767" y="529"/>
                      <a:pt x="771" y="528"/>
                      <a:pt x="773" y="528"/>
                    </a:cubicBezTo>
                    <a:cubicBezTo>
                      <a:pt x="782" y="525"/>
                      <a:pt x="803" y="519"/>
                      <a:pt x="814" y="519"/>
                    </a:cubicBezTo>
                    <a:cubicBezTo>
                      <a:pt x="815" y="519"/>
                      <a:pt x="831" y="503"/>
                      <a:pt x="834" y="501"/>
                    </a:cubicBezTo>
                    <a:cubicBezTo>
                      <a:pt x="836" y="499"/>
                      <a:pt x="847" y="500"/>
                      <a:pt x="857" y="500"/>
                    </a:cubicBezTo>
                    <a:cubicBezTo>
                      <a:pt x="861" y="500"/>
                      <a:pt x="864" y="500"/>
                      <a:pt x="868" y="500"/>
                    </a:cubicBezTo>
                    <a:cubicBezTo>
                      <a:pt x="872" y="500"/>
                      <a:pt x="876" y="498"/>
                      <a:pt x="879" y="498"/>
                    </a:cubicBezTo>
                    <a:cubicBezTo>
                      <a:pt x="884" y="497"/>
                      <a:pt x="882" y="496"/>
                      <a:pt x="884" y="494"/>
                    </a:cubicBezTo>
                    <a:cubicBezTo>
                      <a:pt x="892" y="486"/>
                      <a:pt x="892" y="471"/>
                      <a:pt x="903" y="463"/>
                    </a:cubicBezTo>
                    <a:cubicBezTo>
                      <a:pt x="908" y="470"/>
                      <a:pt x="916" y="460"/>
                      <a:pt x="920" y="467"/>
                    </a:cubicBezTo>
                    <a:cubicBezTo>
                      <a:pt x="926" y="478"/>
                      <a:pt x="922" y="494"/>
                      <a:pt x="928" y="505"/>
                    </a:cubicBezTo>
                    <a:lnTo>
                      <a:pt x="928" y="50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1" name="Freeform 51">
                <a:extLst>
                  <a:ext uri="{FF2B5EF4-FFF2-40B4-BE49-F238E27FC236}">
                    <a16:creationId xmlns:a16="http://schemas.microsoft.com/office/drawing/2014/main" id="{263C1986-8FF4-4B3C-B10B-2FBACE42C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1417638"/>
                <a:ext cx="623888" cy="457200"/>
              </a:xfrm>
              <a:custGeom>
                <a:avLst/>
                <a:gdLst/>
                <a:ahLst/>
                <a:cxnLst>
                  <a:cxn ang="0">
                    <a:pos x="334" y="228"/>
                  </a:cxn>
                  <a:cxn ang="0">
                    <a:pos x="381" y="252"/>
                  </a:cxn>
                  <a:cxn ang="0">
                    <a:pos x="401" y="239"/>
                  </a:cxn>
                  <a:cxn ang="0">
                    <a:pos x="439" y="281"/>
                  </a:cxn>
                  <a:cxn ang="0">
                    <a:pos x="458" y="302"/>
                  </a:cxn>
                  <a:cxn ang="0">
                    <a:pos x="463" y="326"/>
                  </a:cxn>
                  <a:cxn ang="0">
                    <a:pos x="440" y="314"/>
                  </a:cxn>
                  <a:cxn ang="0">
                    <a:pos x="427" y="300"/>
                  </a:cxn>
                  <a:cxn ang="0">
                    <a:pos x="426" y="286"/>
                  </a:cxn>
                  <a:cxn ang="0">
                    <a:pos x="414" y="286"/>
                  </a:cxn>
                  <a:cxn ang="0">
                    <a:pos x="412" y="270"/>
                  </a:cxn>
                  <a:cxn ang="0">
                    <a:pos x="390" y="261"/>
                  </a:cxn>
                  <a:cxn ang="0">
                    <a:pos x="363" y="252"/>
                  </a:cxn>
                  <a:cxn ang="0">
                    <a:pos x="299" y="236"/>
                  </a:cxn>
                  <a:cxn ang="0">
                    <a:pos x="240" y="221"/>
                  </a:cxn>
                  <a:cxn ang="0">
                    <a:pos x="200" y="252"/>
                  </a:cxn>
                  <a:cxn ang="0">
                    <a:pos x="199" y="245"/>
                  </a:cxn>
                  <a:cxn ang="0">
                    <a:pos x="218" y="219"/>
                  </a:cxn>
                  <a:cxn ang="0">
                    <a:pos x="213" y="214"/>
                  </a:cxn>
                  <a:cxn ang="0">
                    <a:pos x="173" y="260"/>
                  </a:cxn>
                  <a:cxn ang="0">
                    <a:pos x="143" y="288"/>
                  </a:cxn>
                  <a:cxn ang="0">
                    <a:pos x="79" y="322"/>
                  </a:cxn>
                  <a:cxn ang="0">
                    <a:pos x="57" y="328"/>
                  </a:cxn>
                  <a:cxn ang="0">
                    <a:pos x="92" y="307"/>
                  </a:cxn>
                  <a:cxn ang="0">
                    <a:pos x="148" y="256"/>
                  </a:cxn>
                  <a:cxn ang="0">
                    <a:pos x="125" y="262"/>
                  </a:cxn>
                  <a:cxn ang="0">
                    <a:pos x="110" y="266"/>
                  </a:cxn>
                  <a:cxn ang="0">
                    <a:pos x="88" y="261"/>
                  </a:cxn>
                  <a:cxn ang="0">
                    <a:pos x="76" y="264"/>
                  </a:cxn>
                  <a:cxn ang="0">
                    <a:pos x="72" y="244"/>
                  </a:cxn>
                  <a:cxn ang="0">
                    <a:pos x="60" y="245"/>
                  </a:cxn>
                  <a:cxn ang="0">
                    <a:pos x="37" y="224"/>
                  </a:cxn>
                  <a:cxn ang="0">
                    <a:pos x="52" y="180"/>
                  </a:cxn>
                  <a:cxn ang="0">
                    <a:pos x="79" y="152"/>
                  </a:cxn>
                  <a:cxn ang="0">
                    <a:pos x="85" y="145"/>
                  </a:cxn>
                  <a:cxn ang="0">
                    <a:pos x="60" y="153"/>
                  </a:cxn>
                  <a:cxn ang="0">
                    <a:pos x="18" y="150"/>
                  </a:cxn>
                  <a:cxn ang="0">
                    <a:pos x="13" y="133"/>
                  </a:cxn>
                  <a:cxn ang="0">
                    <a:pos x="40" y="106"/>
                  </a:cxn>
                  <a:cxn ang="0">
                    <a:pos x="64" y="116"/>
                  </a:cxn>
                  <a:cxn ang="0">
                    <a:pos x="50" y="95"/>
                  </a:cxn>
                  <a:cxn ang="0">
                    <a:pos x="13" y="68"/>
                  </a:cxn>
                  <a:cxn ang="0">
                    <a:pos x="44" y="56"/>
                  </a:cxn>
                  <a:cxn ang="0">
                    <a:pos x="117" y="13"/>
                  </a:cxn>
                  <a:cxn ang="0">
                    <a:pos x="150" y="7"/>
                  </a:cxn>
                  <a:cxn ang="0">
                    <a:pos x="157" y="7"/>
                  </a:cxn>
                  <a:cxn ang="0">
                    <a:pos x="189" y="11"/>
                  </a:cxn>
                  <a:cxn ang="0">
                    <a:pos x="236" y="20"/>
                  </a:cxn>
                  <a:cxn ang="0">
                    <a:pos x="307" y="28"/>
                  </a:cxn>
                  <a:cxn ang="0">
                    <a:pos x="334" y="36"/>
                  </a:cxn>
                </a:cxnLst>
                <a:rect l="0" t="0" r="r" b="b"/>
                <a:pathLst>
                  <a:path w="469" h="343">
                    <a:moveTo>
                      <a:pt x="334" y="37"/>
                    </a:moveTo>
                    <a:cubicBezTo>
                      <a:pt x="334" y="228"/>
                      <a:pt x="334" y="228"/>
                      <a:pt x="334" y="228"/>
                    </a:cubicBezTo>
                    <a:cubicBezTo>
                      <a:pt x="340" y="233"/>
                      <a:pt x="353" y="226"/>
                      <a:pt x="359" y="234"/>
                    </a:cubicBezTo>
                    <a:cubicBezTo>
                      <a:pt x="363" y="240"/>
                      <a:pt x="372" y="252"/>
                      <a:pt x="381" y="252"/>
                    </a:cubicBezTo>
                    <a:cubicBezTo>
                      <a:pt x="387" y="252"/>
                      <a:pt x="387" y="243"/>
                      <a:pt x="393" y="241"/>
                    </a:cubicBezTo>
                    <a:cubicBezTo>
                      <a:pt x="396" y="240"/>
                      <a:pt x="398" y="241"/>
                      <a:pt x="401" y="239"/>
                    </a:cubicBezTo>
                    <a:cubicBezTo>
                      <a:pt x="415" y="252"/>
                      <a:pt x="421" y="257"/>
                      <a:pt x="433" y="274"/>
                    </a:cubicBezTo>
                    <a:cubicBezTo>
                      <a:pt x="434" y="276"/>
                      <a:pt x="437" y="277"/>
                      <a:pt x="439" y="281"/>
                    </a:cubicBezTo>
                    <a:cubicBezTo>
                      <a:pt x="440" y="286"/>
                      <a:pt x="442" y="292"/>
                      <a:pt x="447" y="297"/>
                    </a:cubicBezTo>
                    <a:cubicBezTo>
                      <a:pt x="450" y="300"/>
                      <a:pt x="455" y="299"/>
                      <a:pt x="458" y="302"/>
                    </a:cubicBezTo>
                    <a:cubicBezTo>
                      <a:pt x="462" y="306"/>
                      <a:pt x="469" y="308"/>
                      <a:pt x="469" y="318"/>
                    </a:cubicBezTo>
                    <a:cubicBezTo>
                      <a:pt x="469" y="322"/>
                      <a:pt x="463" y="323"/>
                      <a:pt x="463" y="326"/>
                    </a:cubicBezTo>
                    <a:cubicBezTo>
                      <a:pt x="461" y="326"/>
                      <a:pt x="461" y="327"/>
                      <a:pt x="459" y="327"/>
                    </a:cubicBezTo>
                    <a:cubicBezTo>
                      <a:pt x="451" y="327"/>
                      <a:pt x="440" y="318"/>
                      <a:pt x="440" y="314"/>
                    </a:cubicBezTo>
                    <a:cubicBezTo>
                      <a:pt x="440" y="310"/>
                      <a:pt x="440" y="311"/>
                      <a:pt x="440" y="307"/>
                    </a:cubicBezTo>
                    <a:cubicBezTo>
                      <a:pt x="440" y="300"/>
                      <a:pt x="435" y="300"/>
                      <a:pt x="427" y="300"/>
                    </a:cubicBezTo>
                    <a:cubicBezTo>
                      <a:pt x="421" y="300"/>
                      <a:pt x="419" y="296"/>
                      <a:pt x="419" y="294"/>
                    </a:cubicBezTo>
                    <a:cubicBezTo>
                      <a:pt x="419" y="290"/>
                      <a:pt x="426" y="290"/>
                      <a:pt x="426" y="286"/>
                    </a:cubicBezTo>
                    <a:cubicBezTo>
                      <a:pt x="426" y="283"/>
                      <a:pt x="426" y="281"/>
                      <a:pt x="426" y="281"/>
                    </a:cubicBezTo>
                    <a:cubicBezTo>
                      <a:pt x="417" y="281"/>
                      <a:pt x="420" y="286"/>
                      <a:pt x="414" y="286"/>
                    </a:cubicBezTo>
                    <a:cubicBezTo>
                      <a:pt x="412" y="286"/>
                      <a:pt x="407" y="282"/>
                      <a:pt x="407" y="280"/>
                    </a:cubicBezTo>
                    <a:cubicBezTo>
                      <a:pt x="407" y="274"/>
                      <a:pt x="410" y="273"/>
                      <a:pt x="412" y="270"/>
                    </a:cubicBezTo>
                    <a:cubicBezTo>
                      <a:pt x="409" y="268"/>
                      <a:pt x="405" y="264"/>
                      <a:pt x="404" y="267"/>
                    </a:cubicBezTo>
                    <a:cubicBezTo>
                      <a:pt x="397" y="267"/>
                      <a:pt x="394" y="264"/>
                      <a:pt x="390" y="261"/>
                    </a:cubicBezTo>
                    <a:cubicBezTo>
                      <a:pt x="389" y="264"/>
                      <a:pt x="387" y="269"/>
                      <a:pt x="384" y="269"/>
                    </a:cubicBezTo>
                    <a:cubicBezTo>
                      <a:pt x="375" y="269"/>
                      <a:pt x="368" y="256"/>
                      <a:pt x="363" y="252"/>
                    </a:cubicBezTo>
                    <a:cubicBezTo>
                      <a:pt x="352" y="243"/>
                      <a:pt x="337" y="244"/>
                      <a:pt x="323" y="236"/>
                    </a:cubicBezTo>
                    <a:cubicBezTo>
                      <a:pt x="299" y="236"/>
                      <a:pt x="299" y="236"/>
                      <a:pt x="299" y="236"/>
                    </a:cubicBezTo>
                    <a:cubicBezTo>
                      <a:pt x="285" y="232"/>
                      <a:pt x="265" y="230"/>
                      <a:pt x="258" y="214"/>
                    </a:cubicBezTo>
                    <a:cubicBezTo>
                      <a:pt x="252" y="217"/>
                      <a:pt x="244" y="219"/>
                      <a:pt x="240" y="221"/>
                    </a:cubicBezTo>
                    <a:cubicBezTo>
                      <a:pt x="241" y="224"/>
                      <a:pt x="242" y="225"/>
                      <a:pt x="244" y="227"/>
                    </a:cubicBezTo>
                    <a:cubicBezTo>
                      <a:pt x="238" y="236"/>
                      <a:pt x="210" y="252"/>
                      <a:pt x="200" y="252"/>
                    </a:cubicBezTo>
                    <a:cubicBezTo>
                      <a:pt x="198" y="252"/>
                      <a:pt x="195" y="251"/>
                      <a:pt x="195" y="249"/>
                    </a:cubicBezTo>
                    <a:cubicBezTo>
                      <a:pt x="195" y="246"/>
                      <a:pt x="198" y="246"/>
                      <a:pt x="199" y="245"/>
                    </a:cubicBezTo>
                    <a:cubicBezTo>
                      <a:pt x="197" y="242"/>
                      <a:pt x="199" y="242"/>
                      <a:pt x="199" y="240"/>
                    </a:cubicBezTo>
                    <a:cubicBezTo>
                      <a:pt x="199" y="230"/>
                      <a:pt x="205" y="223"/>
                      <a:pt x="218" y="219"/>
                    </a:cubicBezTo>
                    <a:cubicBezTo>
                      <a:pt x="218" y="217"/>
                      <a:pt x="218" y="216"/>
                      <a:pt x="218" y="214"/>
                    </a:cubicBezTo>
                    <a:cubicBezTo>
                      <a:pt x="214" y="214"/>
                      <a:pt x="215" y="214"/>
                      <a:pt x="213" y="214"/>
                    </a:cubicBezTo>
                    <a:cubicBezTo>
                      <a:pt x="203" y="214"/>
                      <a:pt x="173" y="239"/>
                      <a:pt x="173" y="253"/>
                    </a:cubicBezTo>
                    <a:cubicBezTo>
                      <a:pt x="173" y="255"/>
                      <a:pt x="173" y="258"/>
                      <a:pt x="173" y="260"/>
                    </a:cubicBezTo>
                    <a:cubicBezTo>
                      <a:pt x="173" y="270"/>
                      <a:pt x="164" y="273"/>
                      <a:pt x="154" y="277"/>
                    </a:cubicBezTo>
                    <a:cubicBezTo>
                      <a:pt x="148" y="280"/>
                      <a:pt x="146" y="284"/>
                      <a:pt x="143" y="288"/>
                    </a:cubicBezTo>
                    <a:cubicBezTo>
                      <a:pt x="136" y="297"/>
                      <a:pt x="121" y="301"/>
                      <a:pt x="114" y="308"/>
                    </a:cubicBezTo>
                    <a:cubicBezTo>
                      <a:pt x="107" y="315"/>
                      <a:pt x="91" y="320"/>
                      <a:pt x="79" y="322"/>
                    </a:cubicBezTo>
                    <a:cubicBezTo>
                      <a:pt x="63" y="324"/>
                      <a:pt x="54" y="343"/>
                      <a:pt x="35" y="337"/>
                    </a:cubicBezTo>
                    <a:cubicBezTo>
                      <a:pt x="41" y="329"/>
                      <a:pt x="49" y="333"/>
                      <a:pt x="57" y="328"/>
                    </a:cubicBezTo>
                    <a:cubicBezTo>
                      <a:pt x="62" y="325"/>
                      <a:pt x="66" y="316"/>
                      <a:pt x="71" y="314"/>
                    </a:cubicBezTo>
                    <a:cubicBezTo>
                      <a:pt x="78" y="309"/>
                      <a:pt x="87" y="314"/>
                      <a:pt x="92" y="307"/>
                    </a:cubicBezTo>
                    <a:cubicBezTo>
                      <a:pt x="99" y="297"/>
                      <a:pt x="117" y="290"/>
                      <a:pt x="127" y="283"/>
                    </a:cubicBezTo>
                    <a:cubicBezTo>
                      <a:pt x="137" y="276"/>
                      <a:pt x="137" y="263"/>
                      <a:pt x="148" y="256"/>
                    </a:cubicBezTo>
                    <a:cubicBezTo>
                      <a:pt x="141" y="256"/>
                      <a:pt x="141" y="256"/>
                      <a:pt x="141" y="256"/>
                    </a:cubicBezTo>
                    <a:cubicBezTo>
                      <a:pt x="135" y="259"/>
                      <a:pt x="132" y="262"/>
                      <a:pt x="125" y="262"/>
                    </a:cubicBezTo>
                    <a:cubicBezTo>
                      <a:pt x="120" y="262"/>
                      <a:pt x="117" y="260"/>
                      <a:pt x="113" y="258"/>
                    </a:cubicBezTo>
                    <a:cubicBezTo>
                      <a:pt x="112" y="262"/>
                      <a:pt x="110" y="263"/>
                      <a:pt x="110" y="266"/>
                    </a:cubicBezTo>
                    <a:cubicBezTo>
                      <a:pt x="99" y="262"/>
                      <a:pt x="96" y="260"/>
                      <a:pt x="89" y="254"/>
                    </a:cubicBezTo>
                    <a:cubicBezTo>
                      <a:pt x="88" y="257"/>
                      <a:pt x="88" y="259"/>
                      <a:pt x="88" y="261"/>
                    </a:cubicBezTo>
                    <a:cubicBezTo>
                      <a:pt x="84" y="261"/>
                      <a:pt x="85" y="261"/>
                      <a:pt x="83" y="261"/>
                    </a:cubicBezTo>
                    <a:cubicBezTo>
                      <a:pt x="80" y="261"/>
                      <a:pt x="78" y="264"/>
                      <a:pt x="76" y="264"/>
                    </a:cubicBezTo>
                    <a:cubicBezTo>
                      <a:pt x="74" y="264"/>
                      <a:pt x="72" y="257"/>
                      <a:pt x="72" y="253"/>
                    </a:cubicBezTo>
                    <a:cubicBezTo>
                      <a:pt x="72" y="248"/>
                      <a:pt x="72" y="248"/>
                      <a:pt x="72" y="244"/>
                    </a:cubicBezTo>
                    <a:cubicBezTo>
                      <a:pt x="72" y="243"/>
                      <a:pt x="72" y="238"/>
                      <a:pt x="68" y="238"/>
                    </a:cubicBezTo>
                    <a:cubicBezTo>
                      <a:pt x="65" y="238"/>
                      <a:pt x="61" y="245"/>
                      <a:pt x="60" y="245"/>
                    </a:cubicBezTo>
                    <a:cubicBezTo>
                      <a:pt x="54" y="245"/>
                      <a:pt x="33" y="229"/>
                      <a:pt x="30" y="225"/>
                    </a:cubicBezTo>
                    <a:cubicBezTo>
                      <a:pt x="32" y="225"/>
                      <a:pt x="35" y="224"/>
                      <a:pt x="37" y="224"/>
                    </a:cubicBezTo>
                    <a:cubicBezTo>
                      <a:pt x="33" y="214"/>
                      <a:pt x="19" y="212"/>
                      <a:pt x="19" y="205"/>
                    </a:cubicBezTo>
                    <a:cubicBezTo>
                      <a:pt x="19" y="191"/>
                      <a:pt x="43" y="180"/>
                      <a:pt x="52" y="180"/>
                    </a:cubicBezTo>
                    <a:cubicBezTo>
                      <a:pt x="56" y="180"/>
                      <a:pt x="86" y="169"/>
                      <a:pt x="86" y="163"/>
                    </a:cubicBezTo>
                    <a:cubicBezTo>
                      <a:pt x="86" y="160"/>
                      <a:pt x="79" y="153"/>
                      <a:pt x="79" y="152"/>
                    </a:cubicBezTo>
                    <a:cubicBezTo>
                      <a:pt x="83" y="150"/>
                      <a:pt x="82" y="150"/>
                      <a:pt x="85" y="152"/>
                    </a:cubicBezTo>
                    <a:cubicBezTo>
                      <a:pt x="85" y="145"/>
                      <a:pt x="85" y="145"/>
                      <a:pt x="85" y="145"/>
                    </a:cubicBezTo>
                    <a:cubicBezTo>
                      <a:pt x="81" y="145"/>
                      <a:pt x="81" y="145"/>
                      <a:pt x="79" y="145"/>
                    </a:cubicBezTo>
                    <a:cubicBezTo>
                      <a:pt x="72" y="145"/>
                      <a:pt x="69" y="153"/>
                      <a:pt x="60" y="153"/>
                    </a:cubicBezTo>
                    <a:cubicBezTo>
                      <a:pt x="51" y="153"/>
                      <a:pt x="48" y="148"/>
                      <a:pt x="41" y="150"/>
                    </a:cubicBezTo>
                    <a:cubicBezTo>
                      <a:pt x="32" y="150"/>
                      <a:pt x="21" y="150"/>
                      <a:pt x="18" y="150"/>
                    </a:cubicBezTo>
                    <a:cubicBezTo>
                      <a:pt x="17" y="143"/>
                      <a:pt x="12" y="141"/>
                      <a:pt x="12" y="137"/>
                    </a:cubicBezTo>
                    <a:cubicBezTo>
                      <a:pt x="12" y="136"/>
                      <a:pt x="13" y="134"/>
                      <a:pt x="13" y="133"/>
                    </a:cubicBezTo>
                    <a:cubicBezTo>
                      <a:pt x="6" y="133"/>
                      <a:pt x="2" y="130"/>
                      <a:pt x="0" y="126"/>
                    </a:cubicBezTo>
                    <a:cubicBezTo>
                      <a:pt x="11" y="119"/>
                      <a:pt x="29" y="113"/>
                      <a:pt x="40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20"/>
                      <a:pt x="55" y="116"/>
                      <a:pt x="64" y="116"/>
                    </a:cubicBezTo>
                    <a:cubicBezTo>
                      <a:pt x="70" y="116"/>
                      <a:pt x="71" y="118"/>
                      <a:pt x="76" y="116"/>
                    </a:cubicBezTo>
                    <a:cubicBezTo>
                      <a:pt x="72" y="102"/>
                      <a:pt x="63" y="101"/>
                      <a:pt x="50" y="95"/>
                    </a:cubicBezTo>
                    <a:cubicBezTo>
                      <a:pt x="46" y="94"/>
                      <a:pt x="41" y="80"/>
                      <a:pt x="37" y="78"/>
                    </a:cubicBezTo>
                    <a:cubicBezTo>
                      <a:pt x="31" y="75"/>
                      <a:pt x="13" y="71"/>
                      <a:pt x="13" y="68"/>
                    </a:cubicBezTo>
                    <a:cubicBezTo>
                      <a:pt x="13" y="68"/>
                      <a:pt x="20" y="57"/>
                      <a:pt x="20" y="56"/>
                    </a:cubicBezTo>
                    <a:cubicBezTo>
                      <a:pt x="44" y="56"/>
                      <a:pt x="44" y="56"/>
                      <a:pt x="44" y="56"/>
                    </a:cubicBezTo>
                    <a:cubicBezTo>
                      <a:pt x="57" y="38"/>
                      <a:pt x="77" y="21"/>
                      <a:pt x="101" y="14"/>
                    </a:cubicBezTo>
                    <a:cubicBezTo>
                      <a:pt x="107" y="12"/>
                      <a:pt x="111" y="15"/>
                      <a:pt x="117" y="13"/>
                    </a:cubicBezTo>
                    <a:cubicBezTo>
                      <a:pt x="124" y="10"/>
                      <a:pt x="128" y="0"/>
                      <a:pt x="136" y="0"/>
                    </a:cubicBezTo>
                    <a:cubicBezTo>
                      <a:pt x="142" y="0"/>
                      <a:pt x="144" y="5"/>
                      <a:pt x="150" y="7"/>
                    </a:cubicBezTo>
                    <a:cubicBezTo>
                      <a:pt x="147" y="10"/>
                      <a:pt x="147" y="11"/>
                      <a:pt x="146" y="13"/>
                    </a:cubicBezTo>
                    <a:cubicBezTo>
                      <a:pt x="150" y="14"/>
                      <a:pt x="154" y="11"/>
                      <a:pt x="157" y="7"/>
                    </a:cubicBezTo>
                    <a:cubicBezTo>
                      <a:pt x="162" y="9"/>
                      <a:pt x="163" y="10"/>
                      <a:pt x="167" y="11"/>
                    </a:cubicBezTo>
                    <a:cubicBezTo>
                      <a:pt x="189" y="11"/>
                      <a:pt x="189" y="11"/>
                      <a:pt x="189" y="11"/>
                    </a:cubicBezTo>
                    <a:cubicBezTo>
                      <a:pt x="194" y="15"/>
                      <a:pt x="196" y="17"/>
                      <a:pt x="202" y="20"/>
                    </a:cubicBezTo>
                    <a:cubicBezTo>
                      <a:pt x="236" y="20"/>
                      <a:pt x="236" y="20"/>
                      <a:pt x="236" y="20"/>
                    </a:cubicBezTo>
                    <a:cubicBezTo>
                      <a:pt x="245" y="29"/>
                      <a:pt x="272" y="31"/>
                      <a:pt x="286" y="31"/>
                    </a:cubicBezTo>
                    <a:cubicBezTo>
                      <a:pt x="294" y="31"/>
                      <a:pt x="299" y="28"/>
                      <a:pt x="307" y="28"/>
                    </a:cubicBezTo>
                    <a:cubicBezTo>
                      <a:pt x="319" y="28"/>
                      <a:pt x="323" y="34"/>
                      <a:pt x="334" y="37"/>
                    </a:cubicBezTo>
                    <a:cubicBezTo>
                      <a:pt x="334" y="36"/>
                      <a:pt x="334" y="36"/>
                      <a:pt x="334" y="36"/>
                    </a:cubicBezTo>
                    <a:lnTo>
                      <a:pt x="334" y="37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2" name="Freeform 52">
                <a:extLst>
                  <a:ext uri="{FF2B5EF4-FFF2-40B4-BE49-F238E27FC236}">
                    <a16:creationId xmlns:a16="http://schemas.microsoft.com/office/drawing/2014/main" id="{9E6A8D9B-C049-4D27-ACF0-836C77325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475" y="1820863"/>
                <a:ext cx="28575" cy="38100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0" y="11"/>
                  </a:cxn>
                  <a:cxn ang="0">
                    <a:pos x="11" y="2"/>
                  </a:cxn>
                  <a:cxn ang="0">
                    <a:pos x="22" y="25"/>
                  </a:cxn>
                  <a:cxn ang="0">
                    <a:pos x="18" y="29"/>
                  </a:cxn>
                  <a:cxn ang="0">
                    <a:pos x="9" y="20"/>
                  </a:cxn>
                  <a:cxn ang="0">
                    <a:pos x="9" y="11"/>
                  </a:cxn>
                </a:cxnLst>
                <a:rect l="0" t="0" r="r" b="b"/>
                <a:pathLst>
                  <a:path w="22" h="29">
                    <a:moveTo>
                      <a:pt x="9" y="11"/>
                    </a:moveTo>
                    <a:cubicBezTo>
                      <a:pt x="2" y="9"/>
                      <a:pt x="5" y="7"/>
                      <a:pt x="0" y="11"/>
                    </a:cubicBezTo>
                    <a:cubicBezTo>
                      <a:pt x="0" y="0"/>
                      <a:pt x="2" y="0"/>
                      <a:pt x="11" y="2"/>
                    </a:cubicBezTo>
                    <a:cubicBezTo>
                      <a:pt x="10" y="14"/>
                      <a:pt x="22" y="15"/>
                      <a:pt x="22" y="25"/>
                    </a:cubicBezTo>
                    <a:cubicBezTo>
                      <a:pt x="22" y="28"/>
                      <a:pt x="20" y="29"/>
                      <a:pt x="18" y="29"/>
                    </a:cubicBezTo>
                    <a:cubicBezTo>
                      <a:pt x="14" y="29"/>
                      <a:pt x="9" y="20"/>
                      <a:pt x="9" y="20"/>
                    </a:cubicBezTo>
                    <a:cubicBezTo>
                      <a:pt x="9" y="16"/>
                      <a:pt x="8" y="13"/>
                      <a:pt x="9" y="1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3" name="Freeform 53">
                <a:extLst>
                  <a:ext uri="{FF2B5EF4-FFF2-40B4-BE49-F238E27FC236}">
                    <a16:creationId xmlns:a16="http://schemas.microsoft.com/office/drawing/2014/main" id="{0A7E0AAE-7C8D-49BF-B9B3-C7ADF0CAD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5025" y="1776413"/>
                <a:ext cx="30163" cy="46038"/>
              </a:xfrm>
              <a:custGeom>
                <a:avLst/>
                <a:gdLst/>
                <a:ahLst/>
                <a:cxnLst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5"/>
                  </a:cxn>
                  <a:cxn ang="0">
                    <a:pos x="11" y="17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5" y="0"/>
                  </a:cxn>
                  <a:cxn ang="0">
                    <a:pos x="15" y="18"/>
                  </a:cxn>
                </a:cxnLst>
                <a:rect l="0" t="0" r="r" b="b"/>
                <a:pathLst>
                  <a:path w="23" h="35">
                    <a:moveTo>
                      <a:pt x="15" y="18"/>
                    </a:moveTo>
                    <a:cubicBezTo>
                      <a:pt x="15" y="19"/>
                      <a:pt x="19" y="19"/>
                      <a:pt x="19" y="18"/>
                    </a:cubicBezTo>
                    <a:cubicBezTo>
                      <a:pt x="19" y="24"/>
                      <a:pt x="23" y="30"/>
                      <a:pt x="19" y="35"/>
                    </a:cubicBezTo>
                    <a:cubicBezTo>
                      <a:pt x="13" y="30"/>
                      <a:pt x="11" y="24"/>
                      <a:pt x="11" y="17"/>
                    </a:cubicBezTo>
                    <a:cubicBezTo>
                      <a:pt x="5" y="16"/>
                      <a:pt x="0" y="11"/>
                      <a:pt x="0" y="4"/>
                    </a:cubicBezTo>
                    <a:cubicBezTo>
                      <a:pt x="0" y="1"/>
                      <a:pt x="3" y="0"/>
                      <a:pt x="5" y="0"/>
                    </a:cubicBezTo>
                    <a:cubicBezTo>
                      <a:pt x="13" y="0"/>
                      <a:pt x="9" y="3"/>
                      <a:pt x="15" y="0"/>
                    </a:cubicBezTo>
                    <a:cubicBezTo>
                      <a:pt x="15" y="11"/>
                      <a:pt x="13" y="11"/>
                      <a:pt x="15" y="1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4" name="Freeform 54">
                <a:extLst>
                  <a:ext uri="{FF2B5EF4-FFF2-40B4-BE49-F238E27FC236}">
                    <a16:creationId xmlns:a16="http://schemas.microsoft.com/office/drawing/2014/main" id="{2058B9E9-B744-4102-813A-15C6FDF05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9188" y="1335088"/>
                <a:ext cx="307975" cy="161925"/>
              </a:xfrm>
              <a:custGeom>
                <a:avLst/>
                <a:gdLst/>
                <a:ahLst/>
                <a:cxnLst>
                  <a:cxn ang="0">
                    <a:pos x="214" y="96"/>
                  </a:cxn>
                  <a:cxn ang="0">
                    <a:pos x="209" y="100"/>
                  </a:cxn>
                  <a:cxn ang="0">
                    <a:pos x="215" y="103"/>
                  </a:cxn>
                  <a:cxn ang="0">
                    <a:pos x="220" y="110"/>
                  </a:cxn>
                  <a:cxn ang="0">
                    <a:pos x="195" y="118"/>
                  </a:cxn>
                  <a:cxn ang="0">
                    <a:pos x="158" y="104"/>
                  </a:cxn>
                  <a:cxn ang="0">
                    <a:pos x="147" y="112"/>
                  </a:cxn>
                  <a:cxn ang="0">
                    <a:pos x="115" y="121"/>
                  </a:cxn>
                  <a:cxn ang="0">
                    <a:pos x="75" y="121"/>
                  </a:cxn>
                  <a:cxn ang="0">
                    <a:pos x="68" y="110"/>
                  </a:cxn>
                  <a:cxn ang="0">
                    <a:pos x="43" y="108"/>
                  </a:cxn>
                  <a:cxn ang="0">
                    <a:pos x="23" y="92"/>
                  </a:cxn>
                  <a:cxn ang="0">
                    <a:pos x="65" y="82"/>
                  </a:cxn>
                  <a:cxn ang="0">
                    <a:pos x="80" y="81"/>
                  </a:cxn>
                  <a:cxn ang="0">
                    <a:pos x="69" y="77"/>
                  </a:cxn>
                  <a:cxn ang="0">
                    <a:pos x="45" y="77"/>
                  </a:cxn>
                  <a:cxn ang="0">
                    <a:pos x="12" y="69"/>
                  </a:cxn>
                  <a:cxn ang="0">
                    <a:pos x="29" y="60"/>
                  </a:cxn>
                  <a:cxn ang="0">
                    <a:pos x="14" y="59"/>
                  </a:cxn>
                  <a:cxn ang="0">
                    <a:pos x="0" y="51"/>
                  </a:cxn>
                  <a:cxn ang="0">
                    <a:pos x="56" y="13"/>
                  </a:cxn>
                  <a:cxn ang="0">
                    <a:pos x="64" y="29"/>
                  </a:cxn>
                  <a:cxn ang="0">
                    <a:pos x="78" y="21"/>
                  </a:cxn>
                  <a:cxn ang="0">
                    <a:pos x="98" y="34"/>
                  </a:cxn>
                  <a:cxn ang="0">
                    <a:pos x="111" y="31"/>
                  </a:cxn>
                  <a:cxn ang="0">
                    <a:pos x="109" y="23"/>
                  </a:cxn>
                  <a:cxn ang="0">
                    <a:pos x="118" y="23"/>
                  </a:cxn>
                  <a:cxn ang="0">
                    <a:pos x="133" y="35"/>
                  </a:cxn>
                  <a:cxn ang="0">
                    <a:pos x="140" y="51"/>
                  </a:cxn>
                  <a:cxn ang="0">
                    <a:pos x="146" y="48"/>
                  </a:cxn>
                  <a:cxn ang="0">
                    <a:pos x="136" y="17"/>
                  </a:cxn>
                  <a:cxn ang="0">
                    <a:pos x="144" y="12"/>
                  </a:cxn>
                  <a:cxn ang="0">
                    <a:pos x="156" y="12"/>
                  </a:cxn>
                  <a:cxn ang="0">
                    <a:pos x="156" y="7"/>
                  </a:cxn>
                  <a:cxn ang="0">
                    <a:pos x="169" y="0"/>
                  </a:cxn>
                  <a:cxn ang="0">
                    <a:pos x="184" y="10"/>
                  </a:cxn>
                  <a:cxn ang="0">
                    <a:pos x="175" y="24"/>
                  </a:cxn>
                  <a:cxn ang="0">
                    <a:pos x="187" y="62"/>
                  </a:cxn>
                  <a:cxn ang="0">
                    <a:pos x="232" y="92"/>
                  </a:cxn>
                  <a:cxn ang="0">
                    <a:pos x="214" y="96"/>
                  </a:cxn>
                </a:cxnLst>
                <a:rect l="0" t="0" r="r" b="b"/>
                <a:pathLst>
                  <a:path w="232" h="121">
                    <a:moveTo>
                      <a:pt x="214" y="96"/>
                    </a:moveTo>
                    <a:cubicBezTo>
                      <a:pt x="211" y="96"/>
                      <a:pt x="209" y="97"/>
                      <a:pt x="209" y="100"/>
                    </a:cubicBezTo>
                    <a:cubicBezTo>
                      <a:pt x="209" y="103"/>
                      <a:pt x="214" y="103"/>
                      <a:pt x="215" y="103"/>
                    </a:cubicBezTo>
                    <a:cubicBezTo>
                      <a:pt x="216" y="107"/>
                      <a:pt x="218" y="108"/>
                      <a:pt x="220" y="110"/>
                    </a:cubicBezTo>
                    <a:cubicBezTo>
                      <a:pt x="216" y="118"/>
                      <a:pt x="206" y="118"/>
                      <a:pt x="195" y="118"/>
                    </a:cubicBezTo>
                    <a:cubicBezTo>
                      <a:pt x="177" y="118"/>
                      <a:pt x="171" y="104"/>
                      <a:pt x="158" y="104"/>
                    </a:cubicBezTo>
                    <a:cubicBezTo>
                      <a:pt x="150" y="104"/>
                      <a:pt x="154" y="109"/>
                      <a:pt x="147" y="112"/>
                    </a:cubicBezTo>
                    <a:cubicBezTo>
                      <a:pt x="135" y="118"/>
                      <a:pt x="124" y="115"/>
                      <a:pt x="115" y="121"/>
                    </a:cubicBezTo>
                    <a:cubicBezTo>
                      <a:pt x="95" y="121"/>
                      <a:pt x="87" y="121"/>
                      <a:pt x="75" y="121"/>
                    </a:cubicBezTo>
                    <a:cubicBezTo>
                      <a:pt x="68" y="121"/>
                      <a:pt x="73" y="114"/>
                      <a:pt x="68" y="110"/>
                    </a:cubicBezTo>
                    <a:cubicBezTo>
                      <a:pt x="63" y="107"/>
                      <a:pt x="49" y="108"/>
                      <a:pt x="43" y="108"/>
                    </a:cubicBezTo>
                    <a:cubicBezTo>
                      <a:pt x="34" y="108"/>
                      <a:pt x="26" y="98"/>
                      <a:pt x="23" y="92"/>
                    </a:cubicBezTo>
                    <a:cubicBezTo>
                      <a:pt x="33" y="85"/>
                      <a:pt x="47" y="82"/>
                      <a:pt x="65" y="82"/>
                    </a:cubicBezTo>
                    <a:cubicBezTo>
                      <a:pt x="72" y="82"/>
                      <a:pt x="75" y="82"/>
                      <a:pt x="80" y="81"/>
                    </a:cubicBezTo>
                    <a:cubicBezTo>
                      <a:pt x="77" y="80"/>
                      <a:pt x="73" y="77"/>
                      <a:pt x="69" y="77"/>
                    </a:cubicBezTo>
                    <a:cubicBezTo>
                      <a:pt x="60" y="77"/>
                      <a:pt x="50" y="77"/>
                      <a:pt x="45" y="77"/>
                    </a:cubicBezTo>
                    <a:cubicBezTo>
                      <a:pt x="36" y="77"/>
                      <a:pt x="12" y="81"/>
                      <a:pt x="12" y="69"/>
                    </a:cubicBezTo>
                    <a:cubicBezTo>
                      <a:pt x="12" y="59"/>
                      <a:pt x="24" y="63"/>
                      <a:pt x="29" y="60"/>
                    </a:cubicBezTo>
                    <a:cubicBezTo>
                      <a:pt x="22" y="58"/>
                      <a:pt x="19" y="59"/>
                      <a:pt x="14" y="59"/>
                    </a:cubicBezTo>
                    <a:cubicBezTo>
                      <a:pt x="9" y="59"/>
                      <a:pt x="0" y="53"/>
                      <a:pt x="0" y="51"/>
                    </a:cubicBezTo>
                    <a:cubicBezTo>
                      <a:pt x="0" y="29"/>
                      <a:pt x="41" y="13"/>
                      <a:pt x="56" y="13"/>
                    </a:cubicBezTo>
                    <a:cubicBezTo>
                      <a:pt x="63" y="13"/>
                      <a:pt x="62" y="26"/>
                      <a:pt x="64" y="29"/>
                    </a:cubicBezTo>
                    <a:cubicBezTo>
                      <a:pt x="68" y="26"/>
                      <a:pt x="71" y="21"/>
                      <a:pt x="78" y="21"/>
                    </a:cubicBezTo>
                    <a:cubicBezTo>
                      <a:pt x="90" y="21"/>
                      <a:pt x="94" y="26"/>
                      <a:pt x="98" y="34"/>
                    </a:cubicBezTo>
                    <a:cubicBezTo>
                      <a:pt x="102" y="33"/>
                      <a:pt x="106" y="32"/>
                      <a:pt x="111" y="31"/>
                    </a:cubicBezTo>
                    <a:cubicBezTo>
                      <a:pt x="110" y="27"/>
                      <a:pt x="109" y="25"/>
                      <a:pt x="109" y="23"/>
                    </a:cubicBezTo>
                    <a:cubicBezTo>
                      <a:pt x="118" y="23"/>
                      <a:pt x="118" y="23"/>
                      <a:pt x="118" y="23"/>
                    </a:cubicBezTo>
                    <a:cubicBezTo>
                      <a:pt x="124" y="25"/>
                      <a:pt x="131" y="30"/>
                      <a:pt x="133" y="35"/>
                    </a:cubicBezTo>
                    <a:cubicBezTo>
                      <a:pt x="135" y="40"/>
                      <a:pt x="132" y="51"/>
                      <a:pt x="140" y="51"/>
                    </a:cubicBezTo>
                    <a:cubicBezTo>
                      <a:pt x="144" y="51"/>
                      <a:pt x="144" y="50"/>
                      <a:pt x="146" y="48"/>
                    </a:cubicBezTo>
                    <a:cubicBezTo>
                      <a:pt x="142" y="42"/>
                      <a:pt x="136" y="21"/>
                      <a:pt x="136" y="17"/>
                    </a:cubicBezTo>
                    <a:cubicBezTo>
                      <a:pt x="136" y="14"/>
                      <a:pt x="140" y="12"/>
                      <a:pt x="144" y="12"/>
                    </a:cubicBezTo>
                    <a:cubicBezTo>
                      <a:pt x="152" y="12"/>
                      <a:pt x="149" y="15"/>
                      <a:pt x="156" y="12"/>
                    </a:cubicBezTo>
                    <a:cubicBezTo>
                      <a:pt x="156" y="10"/>
                      <a:pt x="156" y="9"/>
                      <a:pt x="156" y="7"/>
                    </a:cubicBezTo>
                    <a:cubicBezTo>
                      <a:pt x="156" y="3"/>
                      <a:pt x="162" y="0"/>
                      <a:pt x="169" y="0"/>
                    </a:cubicBezTo>
                    <a:cubicBezTo>
                      <a:pt x="177" y="0"/>
                      <a:pt x="184" y="3"/>
                      <a:pt x="184" y="10"/>
                    </a:cubicBezTo>
                    <a:cubicBezTo>
                      <a:pt x="184" y="16"/>
                      <a:pt x="175" y="20"/>
                      <a:pt x="175" y="24"/>
                    </a:cubicBezTo>
                    <a:cubicBezTo>
                      <a:pt x="175" y="40"/>
                      <a:pt x="187" y="50"/>
                      <a:pt x="187" y="62"/>
                    </a:cubicBezTo>
                    <a:cubicBezTo>
                      <a:pt x="187" y="76"/>
                      <a:pt x="224" y="85"/>
                      <a:pt x="232" y="92"/>
                    </a:cubicBezTo>
                    <a:cubicBezTo>
                      <a:pt x="224" y="97"/>
                      <a:pt x="222" y="96"/>
                      <a:pt x="214" y="9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5" name="Freeform 55">
                <a:extLst>
                  <a:ext uri="{FF2B5EF4-FFF2-40B4-BE49-F238E27FC236}">
                    <a16:creationId xmlns:a16="http://schemas.microsoft.com/office/drawing/2014/main" id="{0B07726D-F492-45BE-809C-8683CD919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4888" y="1309688"/>
                <a:ext cx="173038" cy="114300"/>
              </a:xfrm>
              <a:custGeom>
                <a:avLst/>
                <a:gdLst/>
                <a:ahLst/>
                <a:cxnLst>
                  <a:cxn ang="0">
                    <a:pos x="28" y="82"/>
                  </a:cxn>
                  <a:cxn ang="0">
                    <a:pos x="22" y="73"/>
                  </a:cxn>
                  <a:cxn ang="0">
                    <a:pos x="0" y="64"/>
                  </a:cxn>
                  <a:cxn ang="0">
                    <a:pos x="22" y="21"/>
                  </a:cxn>
                  <a:cxn ang="0">
                    <a:pos x="16" y="5"/>
                  </a:cxn>
                  <a:cxn ang="0">
                    <a:pos x="42" y="5"/>
                  </a:cxn>
                  <a:cxn ang="0">
                    <a:pos x="60" y="2"/>
                  </a:cxn>
                  <a:cxn ang="0">
                    <a:pos x="84" y="11"/>
                  </a:cxn>
                  <a:cxn ang="0">
                    <a:pos x="99" y="10"/>
                  </a:cxn>
                  <a:cxn ang="0">
                    <a:pos x="130" y="29"/>
                  </a:cxn>
                  <a:cxn ang="0">
                    <a:pos x="102" y="38"/>
                  </a:cxn>
                  <a:cxn ang="0">
                    <a:pos x="69" y="71"/>
                  </a:cxn>
                  <a:cxn ang="0">
                    <a:pos x="35" y="86"/>
                  </a:cxn>
                  <a:cxn ang="0">
                    <a:pos x="28" y="82"/>
                  </a:cxn>
                </a:cxnLst>
                <a:rect l="0" t="0" r="r" b="b"/>
                <a:pathLst>
                  <a:path w="130" h="86">
                    <a:moveTo>
                      <a:pt x="28" y="82"/>
                    </a:moveTo>
                    <a:cubicBezTo>
                      <a:pt x="26" y="82"/>
                      <a:pt x="23" y="75"/>
                      <a:pt x="22" y="73"/>
                    </a:cubicBezTo>
                    <a:cubicBezTo>
                      <a:pt x="18" y="68"/>
                      <a:pt x="0" y="69"/>
                      <a:pt x="0" y="64"/>
                    </a:cubicBezTo>
                    <a:cubicBezTo>
                      <a:pt x="0" y="49"/>
                      <a:pt x="22" y="37"/>
                      <a:pt x="22" y="21"/>
                    </a:cubicBezTo>
                    <a:cubicBezTo>
                      <a:pt x="22" y="17"/>
                      <a:pt x="16" y="10"/>
                      <a:pt x="16" y="5"/>
                    </a:cubicBezTo>
                    <a:cubicBezTo>
                      <a:pt x="27" y="1"/>
                      <a:pt x="32" y="5"/>
                      <a:pt x="42" y="5"/>
                    </a:cubicBezTo>
                    <a:cubicBezTo>
                      <a:pt x="48" y="5"/>
                      <a:pt x="52" y="0"/>
                      <a:pt x="60" y="2"/>
                    </a:cubicBezTo>
                    <a:cubicBezTo>
                      <a:pt x="70" y="5"/>
                      <a:pt x="74" y="10"/>
                      <a:pt x="84" y="11"/>
                    </a:cubicBezTo>
                    <a:cubicBezTo>
                      <a:pt x="88" y="15"/>
                      <a:pt x="93" y="10"/>
                      <a:pt x="99" y="10"/>
                    </a:cubicBezTo>
                    <a:cubicBezTo>
                      <a:pt x="108" y="10"/>
                      <a:pt x="130" y="19"/>
                      <a:pt x="130" y="29"/>
                    </a:cubicBezTo>
                    <a:cubicBezTo>
                      <a:pt x="130" y="34"/>
                      <a:pt x="106" y="37"/>
                      <a:pt x="102" y="38"/>
                    </a:cubicBezTo>
                    <a:cubicBezTo>
                      <a:pt x="88" y="43"/>
                      <a:pt x="69" y="61"/>
                      <a:pt x="69" y="71"/>
                    </a:cubicBezTo>
                    <a:cubicBezTo>
                      <a:pt x="69" y="75"/>
                      <a:pt x="38" y="86"/>
                      <a:pt x="35" y="86"/>
                    </a:cubicBezTo>
                    <a:cubicBezTo>
                      <a:pt x="32" y="86"/>
                      <a:pt x="30" y="82"/>
                      <a:pt x="28" y="8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6" name="Freeform 56">
                <a:extLst>
                  <a:ext uri="{FF2B5EF4-FFF2-40B4-BE49-F238E27FC236}">
                    <a16:creationId xmlns:a16="http://schemas.microsoft.com/office/drawing/2014/main" id="{E7972EEF-0276-4AED-B896-77CDEF63F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0" y="1228725"/>
                <a:ext cx="204788" cy="87313"/>
              </a:xfrm>
              <a:custGeom>
                <a:avLst/>
                <a:gdLst/>
                <a:ahLst/>
                <a:cxnLst>
                  <a:cxn ang="0">
                    <a:pos x="53" y="65"/>
                  </a:cxn>
                  <a:cxn ang="0">
                    <a:pos x="41" y="59"/>
                  </a:cxn>
                  <a:cxn ang="0">
                    <a:pos x="53" y="53"/>
                  </a:cxn>
                  <a:cxn ang="0">
                    <a:pos x="46" y="43"/>
                  </a:cxn>
                  <a:cxn ang="0">
                    <a:pos x="41" y="49"/>
                  </a:cxn>
                  <a:cxn ang="0">
                    <a:pos x="22" y="52"/>
                  </a:cxn>
                  <a:cxn ang="0">
                    <a:pos x="7" y="49"/>
                  </a:cxn>
                  <a:cxn ang="0">
                    <a:pos x="0" y="42"/>
                  </a:cxn>
                  <a:cxn ang="0">
                    <a:pos x="0" y="36"/>
                  </a:cxn>
                  <a:cxn ang="0">
                    <a:pos x="11" y="31"/>
                  </a:cxn>
                  <a:cxn ang="0">
                    <a:pos x="31" y="36"/>
                  </a:cxn>
                  <a:cxn ang="0">
                    <a:pos x="11" y="30"/>
                  </a:cxn>
                  <a:cxn ang="0">
                    <a:pos x="11" y="23"/>
                  </a:cxn>
                  <a:cxn ang="0">
                    <a:pos x="19" y="23"/>
                  </a:cxn>
                  <a:cxn ang="0">
                    <a:pos x="38" y="26"/>
                  </a:cxn>
                  <a:cxn ang="0">
                    <a:pos x="16" y="22"/>
                  </a:cxn>
                  <a:cxn ang="0">
                    <a:pos x="25" y="17"/>
                  </a:cxn>
                  <a:cxn ang="0">
                    <a:pos x="36" y="18"/>
                  </a:cxn>
                  <a:cxn ang="0">
                    <a:pos x="23" y="12"/>
                  </a:cxn>
                  <a:cxn ang="0">
                    <a:pos x="38" y="12"/>
                  </a:cxn>
                  <a:cxn ang="0">
                    <a:pos x="45" y="19"/>
                  </a:cxn>
                  <a:cxn ang="0">
                    <a:pos x="55" y="19"/>
                  </a:cxn>
                  <a:cxn ang="0">
                    <a:pos x="97" y="36"/>
                  </a:cxn>
                  <a:cxn ang="0">
                    <a:pos x="107" y="30"/>
                  </a:cxn>
                  <a:cxn ang="0">
                    <a:pos x="98" y="29"/>
                  </a:cxn>
                  <a:cxn ang="0">
                    <a:pos x="102" y="27"/>
                  </a:cxn>
                  <a:cxn ang="0">
                    <a:pos x="102" y="21"/>
                  </a:cxn>
                  <a:cxn ang="0">
                    <a:pos x="91" y="15"/>
                  </a:cxn>
                  <a:cxn ang="0">
                    <a:pos x="107" y="0"/>
                  </a:cxn>
                  <a:cxn ang="0">
                    <a:pos x="116" y="4"/>
                  </a:cxn>
                  <a:cxn ang="0">
                    <a:pos x="116" y="9"/>
                  </a:cxn>
                  <a:cxn ang="0">
                    <a:pos x="132" y="26"/>
                  </a:cxn>
                  <a:cxn ang="0">
                    <a:pos x="144" y="20"/>
                  </a:cxn>
                  <a:cxn ang="0">
                    <a:pos x="154" y="31"/>
                  </a:cxn>
                  <a:cxn ang="0">
                    <a:pos x="140" y="52"/>
                  </a:cxn>
                  <a:cxn ang="0">
                    <a:pos x="111" y="51"/>
                  </a:cxn>
                  <a:cxn ang="0">
                    <a:pos x="82" y="59"/>
                  </a:cxn>
                  <a:cxn ang="0">
                    <a:pos x="53" y="65"/>
                  </a:cxn>
                </a:cxnLst>
                <a:rect l="0" t="0" r="r" b="b"/>
                <a:pathLst>
                  <a:path w="154" h="65">
                    <a:moveTo>
                      <a:pt x="53" y="65"/>
                    </a:moveTo>
                    <a:cubicBezTo>
                      <a:pt x="48" y="65"/>
                      <a:pt x="41" y="61"/>
                      <a:pt x="41" y="59"/>
                    </a:cubicBezTo>
                    <a:cubicBezTo>
                      <a:pt x="41" y="52"/>
                      <a:pt x="47" y="53"/>
                      <a:pt x="53" y="53"/>
                    </a:cubicBezTo>
                    <a:cubicBezTo>
                      <a:pt x="50" y="50"/>
                      <a:pt x="46" y="48"/>
                      <a:pt x="46" y="43"/>
                    </a:cubicBezTo>
                    <a:cubicBezTo>
                      <a:pt x="43" y="44"/>
                      <a:pt x="41" y="46"/>
                      <a:pt x="41" y="49"/>
                    </a:cubicBezTo>
                    <a:cubicBezTo>
                      <a:pt x="33" y="50"/>
                      <a:pt x="27" y="52"/>
                      <a:pt x="22" y="52"/>
                    </a:cubicBezTo>
                    <a:cubicBezTo>
                      <a:pt x="16" y="52"/>
                      <a:pt x="10" y="49"/>
                      <a:pt x="7" y="49"/>
                    </a:cubicBezTo>
                    <a:cubicBezTo>
                      <a:pt x="3" y="49"/>
                      <a:pt x="0" y="46"/>
                      <a:pt x="0" y="42"/>
                    </a:cubicBezTo>
                    <a:cubicBezTo>
                      <a:pt x="0" y="38"/>
                      <a:pt x="2" y="39"/>
                      <a:pt x="0" y="36"/>
                    </a:cubicBezTo>
                    <a:cubicBezTo>
                      <a:pt x="5" y="35"/>
                      <a:pt x="7" y="31"/>
                      <a:pt x="11" y="31"/>
                    </a:cubicBezTo>
                    <a:cubicBezTo>
                      <a:pt x="20" y="31"/>
                      <a:pt x="24" y="35"/>
                      <a:pt x="31" y="36"/>
                    </a:cubicBezTo>
                    <a:cubicBezTo>
                      <a:pt x="24" y="35"/>
                      <a:pt x="17" y="32"/>
                      <a:pt x="11" y="3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5" y="23"/>
                      <a:pt x="19" y="23"/>
                      <a:pt x="19" y="23"/>
                    </a:cubicBezTo>
                    <a:cubicBezTo>
                      <a:pt x="20" y="23"/>
                      <a:pt x="34" y="26"/>
                      <a:pt x="38" y="26"/>
                    </a:cubicBezTo>
                    <a:cubicBezTo>
                      <a:pt x="30" y="25"/>
                      <a:pt x="23" y="26"/>
                      <a:pt x="16" y="22"/>
                    </a:cubicBezTo>
                    <a:cubicBezTo>
                      <a:pt x="18" y="19"/>
                      <a:pt x="22" y="17"/>
                      <a:pt x="25" y="17"/>
                    </a:cubicBezTo>
                    <a:cubicBezTo>
                      <a:pt x="31" y="17"/>
                      <a:pt x="32" y="19"/>
                      <a:pt x="36" y="18"/>
                    </a:cubicBezTo>
                    <a:cubicBezTo>
                      <a:pt x="31" y="19"/>
                      <a:pt x="23" y="18"/>
                      <a:pt x="23" y="12"/>
                    </a:cubicBezTo>
                    <a:cubicBezTo>
                      <a:pt x="31" y="11"/>
                      <a:pt x="34" y="12"/>
                      <a:pt x="38" y="12"/>
                    </a:cubicBezTo>
                    <a:cubicBezTo>
                      <a:pt x="39" y="12"/>
                      <a:pt x="45" y="14"/>
                      <a:pt x="45" y="19"/>
                    </a:cubicBezTo>
                    <a:cubicBezTo>
                      <a:pt x="50" y="19"/>
                      <a:pt x="54" y="19"/>
                      <a:pt x="55" y="19"/>
                    </a:cubicBezTo>
                    <a:cubicBezTo>
                      <a:pt x="68" y="19"/>
                      <a:pt x="78" y="36"/>
                      <a:pt x="97" y="36"/>
                    </a:cubicBezTo>
                    <a:cubicBezTo>
                      <a:pt x="103" y="36"/>
                      <a:pt x="105" y="34"/>
                      <a:pt x="107" y="30"/>
                    </a:cubicBezTo>
                    <a:cubicBezTo>
                      <a:pt x="102" y="30"/>
                      <a:pt x="100" y="30"/>
                      <a:pt x="98" y="29"/>
                    </a:cubicBezTo>
                    <a:cubicBezTo>
                      <a:pt x="98" y="28"/>
                      <a:pt x="101" y="27"/>
                      <a:pt x="102" y="27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99" y="21"/>
                      <a:pt x="91" y="19"/>
                      <a:pt x="91" y="15"/>
                    </a:cubicBezTo>
                    <a:cubicBezTo>
                      <a:pt x="91" y="7"/>
                      <a:pt x="103" y="4"/>
                      <a:pt x="107" y="0"/>
                    </a:cubicBezTo>
                    <a:cubicBezTo>
                      <a:pt x="110" y="2"/>
                      <a:pt x="113" y="4"/>
                      <a:pt x="116" y="4"/>
                    </a:cubicBezTo>
                    <a:cubicBezTo>
                      <a:pt x="115" y="7"/>
                      <a:pt x="116" y="8"/>
                      <a:pt x="116" y="9"/>
                    </a:cubicBezTo>
                    <a:cubicBezTo>
                      <a:pt x="116" y="16"/>
                      <a:pt x="124" y="26"/>
                      <a:pt x="132" y="26"/>
                    </a:cubicBezTo>
                    <a:cubicBezTo>
                      <a:pt x="136" y="26"/>
                      <a:pt x="139" y="20"/>
                      <a:pt x="144" y="20"/>
                    </a:cubicBezTo>
                    <a:cubicBezTo>
                      <a:pt x="150" y="20"/>
                      <a:pt x="154" y="26"/>
                      <a:pt x="154" y="31"/>
                    </a:cubicBezTo>
                    <a:cubicBezTo>
                      <a:pt x="154" y="37"/>
                      <a:pt x="144" y="51"/>
                      <a:pt x="140" y="52"/>
                    </a:cubicBezTo>
                    <a:cubicBezTo>
                      <a:pt x="137" y="53"/>
                      <a:pt x="111" y="50"/>
                      <a:pt x="111" y="51"/>
                    </a:cubicBezTo>
                    <a:cubicBezTo>
                      <a:pt x="111" y="52"/>
                      <a:pt x="83" y="58"/>
                      <a:pt x="82" y="59"/>
                    </a:cubicBezTo>
                    <a:cubicBezTo>
                      <a:pt x="73" y="62"/>
                      <a:pt x="64" y="65"/>
                      <a:pt x="53" y="6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7" name="Freeform 57">
                <a:extLst>
                  <a:ext uri="{FF2B5EF4-FFF2-40B4-BE49-F238E27FC236}">
                    <a16:creationId xmlns:a16="http://schemas.microsoft.com/office/drawing/2014/main" id="{06422E76-61E2-4CE7-BD28-115776FB8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838" y="1260475"/>
                <a:ext cx="28575" cy="20638"/>
              </a:xfrm>
              <a:custGeom>
                <a:avLst/>
                <a:gdLst/>
                <a:ahLst/>
                <a:cxnLst>
                  <a:cxn ang="0">
                    <a:pos x="8" y="16"/>
                  </a:cxn>
                  <a:cxn ang="0">
                    <a:pos x="0" y="11"/>
                  </a:cxn>
                  <a:cxn ang="0">
                    <a:pos x="21" y="0"/>
                  </a:cxn>
                  <a:cxn ang="0">
                    <a:pos x="8" y="16"/>
                  </a:cxn>
                </a:cxnLst>
                <a:rect l="0" t="0" r="r" b="b"/>
                <a:pathLst>
                  <a:path w="21" h="16">
                    <a:moveTo>
                      <a:pt x="8" y="16"/>
                    </a:moveTo>
                    <a:cubicBezTo>
                      <a:pt x="4" y="16"/>
                      <a:pt x="0" y="14"/>
                      <a:pt x="0" y="11"/>
                    </a:cubicBezTo>
                    <a:cubicBezTo>
                      <a:pt x="0" y="3"/>
                      <a:pt x="16" y="0"/>
                      <a:pt x="21" y="0"/>
                    </a:cubicBezTo>
                    <a:cubicBezTo>
                      <a:pt x="20" y="7"/>
                      <a:pt x="13" y="16"/>
                      <a:pt x="8" y="1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8" name="Freeform 58">
                <a:extLst>
                  <a:ext uri="{FF2B5EF4-FFF2-40B4-BE49-F238E27FC236}">
                    <a16:creationId xmlns:a16="http://schemas.microsoft.com/office/drawing/2014/main" id="{AF30992C-84F5-4CCD-BC7D-72FB7E2A7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7450" y="1230313"/>
                <a:ext cx="22225" cy="7938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6" y="6"/>
                  </a:cxn>
                </a:cxnLst>
                <a:rect l="0" t="0" r="r" b="b"/>
                <a:pathLst>
                  <a:path w="16" h="6">
                    <a:moveTo>
                      <a:pt x="6" y="6"/>
                    </a:moveTo>
                    <a:cubicBezTo>
                      <a:pt x="4" y="6"/>
                      <a:pt x="0" y="4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6"/>
                      <a:pt x="6" y="6"/>
                      <a:pt x="6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79" name="Freeform 59">
                <a:extLst>
                  <a:ext uri="{FF2B5EF4-FFF2-40B4-BE49-F238E27FC236}">
                    <a16:creationId xmlns:a16="http://schemas.microsoft.com/office/drawing/2014/main" id="{8A933ADC-892D-4343-B76E-F86FD24C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100" y="1203325"/>
                <a:ext cx="117475" cy="65088"/>
              </a:xfrm>
              <a:custGeom>
                <a:avLst/>
                <a:gdLst/>
                <a:ahLst/>
                <a:cxnLst>
                  <a:cxn ang="0">
                    <a:pos x="88" y="8"/>
                  </a:cxn>
                  <a:cxn ang="0">
                    <a:pos x="82" y="15"/>
                  </a:cxn>
                  <a:cxn ang="0">
                    <a:pos x="86" y="24"/>
                  </a:cxn>
                  <a:cxn ang="0">
                    <a:pos x="67" y="38"/>
                  </a:cxn>
                  <a:cxn ang="0">
                    <a:pos x="56" y="26"/>
                  </a:cxn>
                  <a:cxn ang="0">
                    <a:pos x="41" y="39"/>
                  </a:cxn>
                  <a:cxn ang="0">
                    <a:pos x="32" y="49"/>
                  </a:cxn>
                  <a:cxn ang="0">
                    <a:pos x="24" y="42"/>
                  </a:cxn>
                  <a:cxn ang="0">
                    <a:pos x="12" y="42"/>
                  </a:cxn>
                  <a:cxn ang="0">
                    <a:pos x="4" y="46"/>
                  </a:cxn>
                  <a:cxn ang="0">
                    <a:pos x="0" y="39"/>
                  </a:cxn>
                  <a:cxn ang="0">
                    <a:pos x="10" y="31"/>
                  </a:cxn>
                  <a:cxn ang="0">
                    <a:pos x="31" y="23"/>
                  </a:cxn>
                  <a:cxn ang="0">
                    <a:pos x="54" y="6"/>
                  </a:cxn>
                  <a:cxn ang="0">
                    <a:pos x="62" y="7"/>
                  </a:cxn>
                  <a:cxn ang="0">
                    <a:pos x="88" y="8"/>
                  </a:cxn>
                </a:cxnLst>
                <a:rect l="0" t="0" r="r" b="b"/>
                <a:pathLst>
                  <a:path w="88" h="49">
                    <a:moveTo>
                      <a:pt x="88" y="8"/>
                    </a:moveTo>
                    <a:cubicBezTo>
                      <a:pt x="88" y="11"/>
                      <a:pt x="86" y="14"/>
                      <a:pt x="82" y="15"/>
                    </a:cubicBezTo>
                    <a:cubicBezTo>
                      <a:pt x="83" y="19"/>
                      <a:pt x="86" y="20"/>
                      <a:pt x="86" y="24"/>
                    </a:cubicBezTo>
                    <a:cubicBezTo>
                      <a:pt x="67" y="38"/>
                      <a:pt x="67" y="38"/>
                      <a:pt x="67" y="38"/>
                    </a:cubicBezTo>
                    <a:cubicBezTo>
                      <a:pt x="60" y="38"/>
                      <a:pt x="60" y="28"/>
                      <a:pt x="56" y="26"/>
                    </a:cubicBezTo>
                    <a:cubicBezTo>
                      <a:pt x="55" y="33"/>
                      <a:pt x="48" y="40"/>
                      <a:pt x="41" y="39"/>
                    </a:cubicBezTo>
                    <a:cubicBezTo>
                      <a:pt x="40" y="44"/>
                      <a:pt x="37" y="49"/>
                      <a:pt x="32" y="49"/>
                    </a:cubicBezTo>
                    <a:cubicBezTo>
                      <a:pt x="28" y="49"/>
                      <a:pt x="25" y="44"/>
                      <a:pt x="24" y="42"/>
                    </a:cubicBezTo>
                    <a:cubicBezTo>
                      <a:pt x="19" y="45"/>
                      <a:pt x="16" y="42"/>
                      <a:pt x="12" y="42"/>
                    </a:cubicBezTo>
                    <a:cubicBezTo>
                      <a:pt x="9" y="42"/>
                      <a:pt x="8" y="45"/>
                      <a:pt x="4" y="46"/>
                    </a:cubicBezTo>
                    <a:cubicBezTo>
                      <a:pt x="4" y="43"/>
                      <a:pt x="0" y="41"/>
                      <a:pt x="0" y="39"/>
                    </a:cubicBezTo>
                    <a:cubicBezTo>
                      <a:pt x="0" y="38"/>
                      <a:pt x="8" y="32"/>
                      <a:pt x="10" y="31"/>
                    </a:cubicBezTo>
                    <a:cubicBezTo>
                      <a:pt x="17" y="28"/>
                      <a:pt x="23" y="27"/>
                      <a:pt x="31" y="23"/>
                    </a:cubicBezTo>
                    <a:cubicBezTo>
                      <a:pt x="39" y="18"/>
                      <a:pt x="41" y="6"/>
                      <a:pt x="54" y="6"/>
                    </a:cubicBezTo>
                    <a:cubicBezTo>
                      <a:pt x="57" y="6"/>
                      <a:pt x="58" y="7"/>
                      <a:pt x="62" y="7"/>
                    </a:cubicBezTo>
                    <a:cubicBezTo>
                      <a:pt x="62" y="7"/>
                      <a:pt x="88" y="0"/>
                      <a:pt x="88" y="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0" name="Freeform 60">
                <a:extLst>
                  <a:ext uri="{FF2B5EF4-FFF2-40B4-BE49-F238E27FC236}">
                    <a16:creationId xmlns:a16="http://schemas.microsoft.com/office/drawing/2014/main" id="{B9787AB1-A337-410D-B973-1F68679EC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1263" y="1162050"/>
                <a:ext cx="66675" cy="20638"/>
              </a:xfrm>
              <a:custGeom>
                <a:avLst/>
                <a:gdLst/>
                <a:ahLst/>
                <a:cxnLst>
                  <a:cxn ang="0">
                    <a:pos x="20" y="15"/>
                  </a:cxn>
                  <a:cxn ang="0">
                    <a:pos x="9" y="12"/>
                  </a:cxn>
                  <a:cxn ang="0">
                    <a:pos x="0" y="15"/>
                  </a:cxn>
                  <a:cxn ang="0">
                    <a:pos x="32" y="0"/>
                  </a:cxn>
                  <a:cxn ang="0">
                    <a:pos x="50" y="11"/>
                  </a:cxn>
                  <a:cxn ang="0">
                    <a:pos x="39" y="15"/>
                  </a:cxn>
                  <a:cxn ang="0">
                    <a:pos x="20" y="15"/>
                  </a:cxn>
                </a:cxnLst>
                <a:rect l="0" t="0" r="r" b="b"/>
                <a:pathLst>
                  <a:path w="50" h="15">
                    <a:moveTo>
                      <a:pt x="20" y="15"/>
                    </a:moveTo>
                    <a:cubicBezTo>
                      <a:pt x="14" y="15"/>
                      <a:pt x="13" y="12"/>
                      <a:pt x="9" y="12"/>
                    </a:cubicBezTo>
                    <a:cubicBezTo>
                      <a:pt x="5" y="12"/>
                      <a:pt x="3" y="15"/>
                      <a:pt x="0" y="15"/>
                    </a:cubicBezTo>
                    <a:cubicBezTo>
                      <a:pt x="0" y="9"/>
                      <a:pt x="26" y="0"/>
                      <a:pt x="32" y="0"/>
                    </a:cubicBezTo>
                    <a:cubicBezTo>
                      <a:pt x="41" y="0"/>
                      <a:pt x="49" y="5"/>
                      <a:pt x="50" y="11"/>
                    </a:cubicBezTo>
                    <a:cubicBezTo>
                      <a:pt x="47" y="12"/>
                      <a:pt x="44" y="15"/>
                      <a:pt x="39" y="15"/>
                    </a:cubicBezTo>
                    <a:cubicBezTo>
                      <a:pt x="27" y="15"/>
                      <a:pt x="29" y="15"/>
                      <a:pt x="20" y="1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1" name="Freeform 61">
                <a:extLst>
                  <a:ext uri="{FF2B5EF4-FFF2-40B4-BE49-F238E27FC236}">
                    <a16:creationId xmlns:a16="http://schemas.microsoft.com/office/drawing/2014/main" id="{EA88FB6E-42A5-4187-B970-07FA5A432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850" y="1185863"/>
                <a:ext cx="58738" cy="30163"/>
              </a:xfrm>
              <a:custGeom>
                <a:avLst/>
                <a:gdLst/>
                <a:ahLst/>
                <a:cxnLst>
                  <a:cxn ang="0">
                    <a:pos x="38" y="10"/>
                  </a:cxn>
                  <a:cxn ang="0">
                    <a:pos x="14" y="23"/>
                  </a:cxn>
                  <a:cxn ang="0">
                    <a:pos x="0" y="11"/>
                  </a:cxn>
                  <a:cxn ang="0">
                    <a:pos x="36" y="0"/>
                  </a:cxn>
                  <a:cxn ang="0">
                    <a:pos x="44" y="5"/>
                  </a:cxn>
                  <a:cxn ang="0">
                    <a:pos x="25" y="10"/>
                  </a:cxn>
                  <a:cxn ang="0">
                    <a:pos x="38" y="10"/>
                  </a:cxn>
                </a:cxnLst>
                <a:rect l="0" t="0" r="r" b="b"/>
                <a:pathLst>
                  <a:path w="44" h="23">
                    <a:moveTo>
                      <a:pt x="38" y="10"/>
                    </a:moveTo>
                    <a:cubicBezTo>
                      <a:pt x="38" y="19"/>
                      <a:pt x="24" y="23"/>
                      <a:pt x="14" y="23"/>
                    </a:cubicBezTo>
                    <a:cubicBezTo>
                      <a:pt x="8" y="23"/>
                      <a:pt x="0" y="15"/>
                      <a:pt x="0" y="11"/>
                    </a:cubicBezTo>
                    <a:cubicBezTo>
                      <a:pt x="0" y="1"/>
                      <a:pt x="27" y="0"/>
                      <a:pt x="36" y="0"/>
                    </a:cubicBezTo>
                    <a:cubicBezTo>
                      <a:pt x="41" y="0"/>
                      <a:pt x="43" y="3"/>
                      <a:pt x="44" y="5"/>
                    </a:cubicBezTo>
                    <a:cubicBezTo>
                      <a:pt x="39" y="9"/>
                      <a:pt x="32" y="10"/>
                      <a:pt x="25" y="10"/>
                    </a:cubicBezTo>
                    <a:lnTo>
                      <a:pt x="38" y="1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2" name="Freeform 62">
                <a:extLst>
                  <a:ext uri="{FF2B5EF4-FFF2-40B4-BE49-F238E27FC236}">
                    <a16:creationId xmlns:a16="http://schemas.microsoft.com/office/drawing/2014/main" id="{A1BF7702-125F-404C-B25A-2D1A5130A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4275" y="1181100"/>
                <a:ext cx="20638" cy="22225"/>
              </a:xfrm>
              <a:custGeom>
                <a:avLst/>
                <a:gdLst/>
                <a:ahLst/>
                <a:cxnLst>
                  <a:cxn ang="0">
                    <a:pos x="15" y="12"/>
                  </a:cxn>
                  <a:cxn ang="0">
                    <a:pos x="9" y="17"/>
                  </a:cxn>
                  <a:cxn ang="0">
                    <a:pos x="0" y="11"/>
                  </a:cxn>
                  <a:cxn ang="0">
                    <a:pos x="15" y="12"/>
                  </a:cxn>
                </a:cxnLst>
                <a:rect l="0" t="0" r="r" b="b"/>
                <a:pathLst>
                  <a:path w="15" h="17">
                    <a:moveTo>
                      <a:pt x="15" y="12"/>
                    </a:moveTo>
                    <a:cubicBezTo>
                      <a:pt x="13" y="15"/>
                      <a:pt x="12" y="17"/>
                      <a:pt x="9" y="17"/>
                    </a:cubicBezTo>
                    <a:cubicBezTo>
                      <a:pt x="5" y="17"/>
                      <a:pt x="0" y="13"/>
                      <a:pt x="0" y="11"/>
                    </a:cubicBezTo>
                    <a:cubicBezTo>
                      <a:pt x="0" y="0"/>
                      <a:pt x="12" y="11"/>
                      <a:pt x="15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3" name="Freeform 63">
                <a:extLst>
                  <a:ext uri="{FF2B5EF4-FFF2-40B4-BE49-F238E27FC236}">
                    <a16:creationId xmlns:a16="http://schemas.microsoft.com/office/drawing/2014/main" id="{EF9DBEAB-851D-44BF-8314-5958CE661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3" y="1335088"/>
                <a:ext cx="100013" cy="80963"/>
              </a:xfrm>
              <a:custGeom>
                <a:avLst/>
                <a:gdLst/>
                <a:ahLst/>
                <a:cxnLst>
                  <a:cxn ang="0">
                    <a:pos x="66" y="23"/>
                  </a:cxn>
                  <a:cxn ang="0">
                    <a:pos x="65" y="30"/>
                  </a:cxn>
                  <a:cxn ang="0">
                    <a:pos x="75" y="32"/>
                  </a:cxn>
                  <a:cxn ang="0">
                    <a:pos x="57" y="55"/>
                  </a:cxn>
                  <a:cxn ang="0">
                    <a:pos x="49" y="61"/>
                  </a:cxn>
                  <a:cxn ang="0">
                    <a:pos x="39" y="54"/>
                  </a:cxn>
                  <a:cxn ang="0">
                    <a:pos x="0" y="30"/>
                  </a:cxn>
                  <a:cxn ang="0">
                    <a:pos x="0" y="23"/>
                  </a:cxn>
                  <a:cxn ang="0">
                    <a:pos x="20" y="28"/>
                  </a:cxn>
                  <a:cxn ang="0">
                    <a:pos x="27" y="28"/>
                  </a:cxn>
                  <a:cxn ang="0">
                    <a:pos x="27" y="16"/>
                  </a:cxn>
                  <a:cxn ang="0">
                    <a:pos x="12" y="11"/>
                  </a:cxn>
                  <a:cxn ang="0">
                    <a:pos x="16" y="7"/>
                  </a:cxn>
                  <a:cxn ang="0">
                    <a:pos x="42" y="2"/>
                  </a:cxn>
                  <a:cxn ang="0">
                    <a:pos x="60" y="2"/>
                  </a:cxn>
                  <a:cxn ang="0">
                    <a:pos x="64" y="6"/>
                  </a:cxn>
                  <a:cxn ang="0">
                    <a:pos x="50" y="22"/>
                  </a:cxn>
                  <a:cxn ang="0">
                    <a:pos x="66" y="23"/>
                  </a:cxn>
                </a:cxnLst>
                <a:rect l="0" t="0" r="r" b="b"/>
                <a:pathLst>
                  <a:path w="75" h="61">
                    <a:moveTo>
                      <a:pt x="66" y="23"/>
                    </a:moveTo>
                    <a:cubicBezTo>
                      <a:pt x="66" y="29"/>
                      <a:pt x="65" y="25"/>
                      <a:pt x="65" y="30"/>
                    </a:cubicBezTo>
                    <a:cubicBezTo>
                      <a:pt x="67" y="30"/>
                      <a:pt x="72" y="31"/>
                      <a:pt x="75" y="32"/>
                    </a:cubicBezTo>
                    <a:cubicBezTo>
                      <a:pt x="73" y="56"/>
                      <a:pt x="72" y="49"/>
                      <a:pt x="57" y="55"/>
                    </a:cubicBezTo>
                    <a:cubicBezTo>
                      <a:pt x="53" y="56"/>
                      <a:pt x="53" y="61"/>
                      <a:pt x="49" y="61"/>
                    </a:cubicBezTo>
                    <a:cubicBezTo>
                      <a:pt x="42" y="61"/>
                      <a:pt x="42" y="56"/>
                      <a:pt x="39" y="54"/>
                    </a:cubicBezTo>
                    <a:cubicBezTo>
                      <a:pt x="27" y="41"/>
                      <a:pt x="13" y="43"/>
                      <a:pt x="0" y="3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6" y="23"/>
                      <a:pt x="12" y="28"/>
                      <a:pt x="20" y="28"/>
                    </a:cubicBezTo>
                    <a:cubicBezTo>
                      <a:pt x="24" y="28"/>
                      <a:pt x="23" y="28"/>
                      <a:pt x="27" y="28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1" y="15"/>
                      <a:pt x="12" y="16"/>
                      <a:pt x="12" y="11"/>
                    </a:cubicBezTo>
                    <a:cubicBezTo>
                      <a:pt x="12" y="9"/>
                      <a:pt x="15" y="8"/>
                      <a:pt x="16" y="7"/>
                    </a:cubicBezTo>
                    <a:cubicBezTo>
                      <a:pt x="23" y="0"/>
                      <a:pt x="32" y="2"/>
                      <a:pt x="42" y="2"/>
                    </a:cubicBezTo>
                    <a:cubicBezTo>
                      <a:pt x="50" y="2"/>
                      <a:pt x="60" y="2"/>
                      <a:pt x="60" y="2"/>
                    </a:cubicBezTo>
                    <a:cubicBezTo>
                      <a:pt x="61" y="2"/>
                      <a:pt x="64" y="4"/>
                      <a:pt x="64" y="6"/>
                    </a:cubicBezTo>
                    <a:cubicBezTo>
                      <a:pt x="64" y="15"/>
                      <a:pt x="53" y="18"/>
                      <a:pt x="50" y="22"/>
                    </a:cubicBezTo>
                    <a:cubicBezTo>
                      <a:pt x="53" y="22"/>
                      <a:pt x="66" y="18"/>
                      <a:pt x="66" y="2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4" name="Freeform 64">
                <a:extLst>
                  <a:ext uri="{FF2B5EF4-FFF2-40B4-BE49-F238E27FC236}">
                    <a16:creationId xmlns:a16="http://schemas.microsoft.com/office/drawing/2014/main" id="{25C22A44-7A0F-4530-8BD3-8B7596BEA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838" y="1236663"/>
                <a:ext cx="111125" cy="603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0" y="2"/>
                  </a:cxn>
                  <a:cxn ang="0">
                    <a:pos x="5" y="2"/>
                  </a:cxn>
                  <a:cxn ang="0">
                    <a:pos x="38" y="20"/>
                  </a:cxn>
                  <a:cxn ang="0">
                    <a:pos x="29" y="13"/>
                  </a:cxn>
                  <a:cxn ang="0">
                    <a:pos x="29" y="8"/>
                  </a:cxn>
                  <a:cxn ang="0">
                    <a:pos x="54" y="17"/>
                  </a:cxn>
                  <a:cxn ang="0">
                    <a:pos x="54" y="8"/>
                  </a:cxn>
                  <a:cxn ang="0">
                    <a:pos x="38" y="1"/>
                  </a:cxn>
                  <a:cxn ang="0">
                    <a:pos x="46" y="1"/>
                  </a:cxn>
                  <a:cxn ang="0">
                    <a:pos x="66" y="5"/>
                  </a:cxn>
                  <a:cxn ang="0">
                    <a:pos x="75" y="2"/>
                  </a:cxn>
                  <a:cxn ang="0">
                    <a:pos x="84" y="13"/>
                  </a:cxn>
                  <a:cxn ang="0">
                    <a:pos x="80" y="41"/>
                  </a:cxn>
                  <a:cxn ang="0">
                    <a:pos x="62" y="43"/>
                  </a:cxn>
                  <a:cxn ang="0">
                    <a:pos x="48" y="41"/>
                  </a:cxn>
                  <a:cxn ang="0">
                    <a:pos x="51" y="36"/>
                  </a:cxn>
                  <a:cxn ang="0">
                    <a:pos x="51" y="32"/>
                  </a:cxn>
                  <a:cxn ang="0">
                    <a:pos x="62" y="25"/>
                  </a:cxn>
                  <a:cxn ang="0">
                    <a:pos x="57" y="24"/>
                  </a:cxn>
                  <a:cxn ang="0">
                    <a:pos x="25" y="28"/>
                  </a:cxn>
                  <a:cxn ang="0">
                    <a:pos x="20" y="23"/>
                  </a:cxn>
                  <a:cxn ang="0">
                    <a:pos x="13" y="23"/>
                  </a:cxn>
                  <a:cxn ang="0">
                    <a:pos x="12" y="19"/>
                  </a:cxn>
                  <a:cxn ang="0">
                    <a:pos x="1" y="14"/>
                  </a:cxn>
                  <a:cxn ang="0">
                    <a:pos x="1" y="6"/>
                  </a:cxn>
                  <a:cxn ang="0">
                    <a:pos x="4" y="11"/>
                  </a:cxn>
                </a:cxnLst>
                <a:rect l="0" t="0" r="r" b="b"/>
                <a:pathLst>
                  <a:path w="84" h="45">
                    <a:moveTo>
                      <a:pt x="4" y="11"/>
                    </a:moveTo>
                    <a:cubicBezTo>
                      <a:pt x="2" y="9"/>
                      <a:pt x="0" y="6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18" y="2"/>
                      <a:pt x="24" y="24"/>
                      <a:pt x="38" y="20"/>
                    </a:cubicBezTo>
                    <a:cubicBezTo>
                      <a:pt x="35" y="18"/>
                      <a:pt x="31" y="15"/>
                      <a:pt x="29" y="13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9" y="8"/>
                      <a:pt x="43" y="17"/>
                      <a:pt x="54" y="1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46" y="8"/>
                      <a:pt x="40" y="8"/>
                      <a:pt x="38" y="1"/>
                    </a:cubicBezTo>
                    <a:cubicBezTo>
                      <a:pt x="41" y="0"/>
                      <a:pt x="43" y="1"/>
                      <a:pt x="46" y="1"/>
                    </a:cubicBezTo>
                    <a:cubicBezTo>
                      <a:pt x="53" y="1"/>
                      <a:pt x="58" y="5"/>
                      <a:pt x="66" y="5"/>
                    </a:cubicBezTo>
                    <a:cubicBezTo>
                      <a:pt x="69" y="5"/>
                      <a:pt x="71" y="2"/>
                      <a:pt x="75" y="2"/>
                    </a:cubicBezTo>
                    <a:cubicBezTo>
                      <a:pt x="83" y="2"/>
                      <a:pt x="84" y="6"/>
                      <a:pt x="84" y="13"/>
                    </a:cubicBezTo>
                    <a:cubicBezTo>
                      <a:pt x="84" y="23"/>
                      <a:pt x="78" y="28"/>
                      <a:pt x="80" y="41"/>
                    </a:cubicBezTo>
                    <a:cubicBezTo>
                      <a:pt x="73" y="43"/>
                      <a:pt x="64" y="43"/>
                      <a:pt x="62" y="43"/>
                    </a:cubicBezTo>
                    <a:cubicBezTo>
                      <a:pt x="60" y="43"/>
                      <a:pt x="48" y="45"/>
                      <a:pt x="48" y="41"/>
                    </a:cubicBezTo>
                    <a:cubicBezTo>
                      <a:pt x="48" y="39"/>
                      <a:pt x="50" y="37"/>
                      <a:pt x="51" y="36"/>
                    </a:cubicBezTo>
                    <a:cubicBezTo>
                      <a:pt x="51" y="35"/>
                      <a:pt x="51" y="33"/>
                      <a:pt x="51" y="32"/>
                    </a:cubicBezTo>
                    <a:cubicBezTo>
                      <a:pt x="51" y="28"/>
                      <a:pt x="60" y="28"/>
                      <a:pt x="62" y="25"/>
                    </a:cubicBezTo>
                    <a:cubicBezTo>
                      <a:pt x="61" y="24"/>
                      <a:pt x="59" y="24"/>
                      <a:pt x="57" y="24"/>
                    </a:cubicBezTo>
                    <a:cubicBezTo>
                      <a:pt x="49" y="24"/>
                      <a:pt x="34" y="28"/>
                      <a:pt x="25" y="28"/>
                    </a:cubicBezTo>
                    <a:cubicBezTo>
                      <a:pt x="22" y="28"/>
                      <a:pt x="20" y="26"/>
                      <a:pt x="20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7" y="20"/>
                      <a:pt x="4" y="17"/>
                      <a:pt x="1" y="14"/>
                    </a:cubicBezTo>
                    <a:cubicBezTo>
                      <a:pt x="1" y="6"/>
                      <a:pt x="1" y="6"/>
                      <a:pt x="1" y="6"/>
                    </a:cubicBezTo>
                    <a:lnTo>
                      <a:pt x="4" y="1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5" name="Freeform 65">
                <a:extLst>
                  <a:ext uri="{FF2B5EF4-FFF2-40B4-BE49-F238E27FC236}">
                    <a16:creationId xmlns:a16="http://schemas.microsoft.com/office/drawing/2014/main" id="{447A84C8-6FD8-419F-A672-A10C94E9A2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0975" y="1462088"/>
                <a:ext cx="65088" cy="38100"/>
              </a:xfrm>
              <a:custGeom>
                <a:avLst/>
                <a:gdLst/>
                <a:ahLst/>
                <a:cxnLst>
                  <a:cxn ang="0">
                    <a:pos x="38" y="29"/>
                  </a:cxn>
                  <a:cxn ang="0">
                    <a:pos x="0" y="16"/>
                  </a:cxn>
                  <a:cxn ang="0">
                    <a:pos x="9" y="14"/>
                  </a:cxn>
                  <a:cxn ang="0">
                    <a:pos x="22" y="0"/>
                  </a:cxn>
                  <a:cxn ang="0">
                    <a:pos x="49" y="22"/>
                  </a:cxn>
                  <a:cxn ang="0">
                    <a:pos x="38" y="29"/>
                  </a:cxn>
                </a:cxnLst>
                <a:rect l="0" t="0" r="r" b="b"/>
                <a:pathLst>
                  <a:path w="49" h="29">
                    <a:moveTo>
                      <a:pt x="38" y="29"/>
                    </a:moveTo>
                    <a:cubicBezTo>
                      <a:pt x="32" y="29"/>
                      <a:pt x="0" y="17"/>
                      <a:pt x="0" y="16"/>
                    </a:cubicBezTo>
                    <a:cubicBezTo>
                      <a:pt x="0" y="12"/>
                      <a:pt x="8" y="14"/>
                      <a:pt x="9" y="14"/>
                    </a:cubicBezTo>
                    <a:cubicBezTo>
                      <a:pt x="15" y="12"/>
                      <a:pt x="13" y="0"/>
                      <a:pt x="22" y="0"/>
                    </a:cubicBezTo>
                    <a:cubicBezTo>
                      <a:pt x="28" y="0"/>
                      <a:pt x="46" y="16"/>
                      <a:pt x="49" y="22"/>
                    </a:cubicBezTo>
                    <a:cubicBezTo>
                      <a:pt x="45" y="25"/>
                      <a:pt x="43" y="29"/>
                      <a:pt x="38" y="2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6" name="Freeform 66">
                <a:extLst>
                  <a:ext uri="{FF2B5EF4-FFF2-40B4-BE49-F238E27FC236}">
                    <a16:creationId xmlns:a16="http://schemas.microsoft.com/office/drawing/2014/main" id="{CBCD88CC-C741-478B-9025-01A67707D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475" y="1323975"/>
                <a:ext cx="85725" cy="69850"/>
              </a:xfrm>
              <a:custGeom>
                <a:avLst/>
                <a:gdLst/>
                <a:ahLst/>
                <a:cxnLst>
                  <a:cxn ang="0">
                    <a:pos x="65" y="11"/>
                  </a:cxn>
                  <a:cxn ang="0">
                    <a:pos x="57" y="18"/>
                  </a:cxn>
                  <a:cxn ang="0">
                    <a:pos x="32" y="35"/>
                  </a:cxn>
                  <a:cxn ang="0">
                    <a:pos x="20" y="38"/>
                  </a:cxn>
                  <a:cxn ang="0">
                    <a:pos x="25" y="38"/>
                  </a:cxn>
                  <a:cxn ang="0">
                    <a:pos x="15" y="53"/>
                  </a:cxn>
                  <a:cxn ang="0">
                    <a:pos x="6" y="53"/>
                  </a:cxn>
                  <a:cxn ang="0">
                    <a:pos x="7" y="40"/>
                  </a:cxn>
                  <a:cxn ang="0">
                    <a:pos x="0" y="19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7"/>
                  </a:cxn>
                  <a:cxn ang="0">
                    <a:pos x="22" y="0"/>
                  </a:cxn>
                  <a:cxn ang="0">
                    <a:pos x="65" y="5"/>
                  </a:cxn>
                  <a:cxn ang="0">
                    <a:pos x="65" y="11"/>
                  </a:cxn>
                </a:cxnLst>
                <a:rect l="0" t="0" r="r" b="b"/>
                <a:pathLst>
                  <a:path w="65" h="53">
                    <a:moveTo>
                      <a:pt x="65" y="11"/>
                    </a:moveTo>
                    <a:cubicBezTo>
                      <a:pt x="65" y="12"/>
                      <a:pt x="57" y="18"/>
                      <a:pt x="57" y="18"/>
                    </a:cubicBezTo>
                    <a:cubicBezTo>
                      <a:pt x="51" y="26"/>
                      <a:pt x="45" y="35"/>
                      <a:pt x="32" y="35"/>
                    </a:cubicBezTo>
                    <a:cubicBezTo>
                      <a:pt x="22" y="35"/>
                      <a:pt x="22" y="30"/>
                      <a:pt x="20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4" y="46"/>
                      <a:pt x="21" y="48"/>
                      <a:pt x="15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6" y="47"/>
                      <a:pt x="6" y="42"/>
                      <a:pt x="7" y="40"/>
                    </a:cubicBezTo>
                    <a:cubicBezTo>
                      <a:pt x="0" y="33"/>
                      <a:pt x="3" y="27"/>
                      <a:pt x="0" y="1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3" y="11"/>
                      <a:pt x="8" y="11"/>
                      <a:pt x="10" y="11"/>
                    </a:cubicBezTo>
                    <a:cubicBezTo>
                      <a:pt x="9" y="11"/>
                      <a:pt x="10" y="8"/>
                      <a:pt x="10" y="7"/>
                    </a:cubicBezTo>
                    <a:cubicBezTo>
                      <a:pt x="10" y="6"/>
                      <a:pt x="13" y="0"/>
                      <a:pt x="22" y="0"/>
                    </a:cubicBezTo>
                    <a:cubicBezTo>
                      <a:pt x="37" y="0"/>
                      <a:pt x="49" y="5"/>
                      <a:pt x="65" y="5"/>
                    </a:cubicBezTo>
                    <a:cubicBezTo>
                      <a:pt x="65" y="8"/>
                      <a:pt x="65" y="9"/>
                      <a:pt x="65" y="1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7" name="Freeform 67">
                <a:extLst>
                  <a:ext uri="{FF2B5EF4-FFF2-40B4-BE49-F238E27FC236}">
                    <a16:creationId xmlns:a16="http://schemas.microsoft.com/office/drawing/2014/main" id="{9101C961-D251-41A3-AE43-715DC2A00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63" y="1198563"/>
                <a:ext cx="28575" cy="23813"/>
              </a:xfrm>
              <a:custGeom>
                <a:avLst/>
                <a:gdLst/>
                <a:ahLst/>
                <a:cxnLst>
                  <a:cxn ang="0">
                    <a:pos x="21" y="12"/>
                  </a:cxn>
                  <a:cxn ang="0">
                    <a:pos x="15" y="18"/>
                  </a:cxn>
                  <a:cxn ang="0">
                    <a:pos x="0" y="0"/>
                  </a:cxn>
                  <a:cxn ang="0">
                    <a:pos x="21" y="12"/>
                  </a:cxn>
                </a:cxnLst>
                <a:rect l="0" t="0" r="r" b="b"/>
                <a:pathLst>
                  <a:path w="21" h="18">
                    <a:moveTo>
                      <a:pt x="21" y="12"/>
                    </a:moveTo>
                    <a:cubicBezTo>
                      <a:pt x="21" y="16"/>
                      <a:pt x="18" y="18"/>
                      <a:pt x="15" y="18"/>
                    </a:cubicBezTo>
                    <a:cubicBezTo>
                      <a:pt x="10" y="18"/>
                      <a:pt x="0" y="6"/>
                      <a:pt x="0" y="0"/>
                    </a:cubicBezTo>
                    <a:cubicBezTo>
                      <a:pt x="11" y="0"/>
                      <a:pt x="12" y="9"/>
                      <a:pt x="21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8" name="Freeform 68">
                <a:extLst>
                  <a:ext uri="{FF2B5EF4-FFF2-40B4-BE49-F238E27FC236}">
                    <a16:creationId xmlns:a16="http://schemas.microsoft.com/office/drawing/2014/main" id="{DE526673-6508-4E48-A1E6-23C942A52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5725" y="1277938"/>
                <a:ext cx="19050" cy="1587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5" y="6"/>
                  </a:cxn>
                  <a:cxn ang="0">
                    <a:pos x="9" y="12"/>
                  </a:cxn>
                  <a:cxn ang="0">
                    <a:pos x="0" y="12"/>
                  </a:cxn>
                  <a:cxn ang="0">
                    <a:pos x="12" y="0"/>
                  </a:cxn>
                </a:cxnLst>
                <a:rect l="0" t="0" r="r" b="b"/>
                <a:pathLst>
                  <a:path w="15" h="12">
                    <a:moveTo>
                      <a:pt x="12" y="0"/>
                    </a:moveTo>
                    <a:cubicBezTo>
                      <a:pt x="13" y="2"/>
                      <a:pt x="15" y="3"/>
                      <a:pt x="15" y="6"/>
                    </a:cubicBezTo>
                    <a:cubicBezTo>
                      <a:pt x="15" y="12"/>
                      <a:pt x="11" y="12"/>
                      <a:pt x="9" y="12"/>
                    </a:cubicBezTo>
                    <a:cubicBezTo>
                      <a:pt x="4" y="12"/>
                      <a:pt x="3" y="11"/>
                      <a:pt x="0" y="12"/>
                    </a:cubicBezTo>
                    <a:cubicBezTo>
                      <a:pt x="2" y="4"/>
                      <a:pt x="6" y="2"/>
                      <a:pt x="12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89" name="Freeform 69">
                <a:extLst>
                  <a:ext uri="{FF2B5EF4-FFF2-40B4-BE49-F238E27FC236}">
                    <a16:creationId xmlns:a16="http://schemas.microsoft.com/office/drawing/2014/main" id="{E031AEA4-9642-47F0-B112-5FE08927A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1139825"/>
                <a:ext cx="109538" cy="57150"/>
              </a:xfrm>
              <a:custGeom>
                <a:avLst/>
                <a:gdLst/>
                <a:ahLst/>
                <a:cxnLst>
                  <a:cxn ang="0">
                    <a:pos x="54" y="32"/>
                  </a:cxn>
                  <a:cxn ang="0">
                    <a:pos x="33" y="30"/>
                  </a:cxn>
                  <a:cxn ang="0">
                    <a:pos x="19" y="29"/>
                  </a:cxn>
                  <a:cxn ang="0">
                    <a:pos x="7" y="25"/>
                  </a:cxn>
                  <a:cxn ang="0">
                    <a:pos x="20" y="20"/>
                  </a:cxn>
                  <a:cxn ang="0">
                    <a:pos x="20" y="15"/>
                  </a:cxn>
                  <a:cxn ang="0">
                    <a:pos x="5" y="15"/>
                  </a:cxn>
                  <a:cxn ang="0">
                    <a:pos x="8" y="10"/>
                  </a:cxn>
                  <a:cxn ang="0">
                    <a:pos x="0" y="3"/>
                  </a:cxn>
                  <a:cxn ang="0">
                    <a:pos x="14" y="0"/>
                  </a:cxn>
                  <a:cxn ang="0">
                    <a:pos x="31" y="8"/>
                  </a:cxn>
                  <a:cxn ang="0">
                    <a:pos x="40" y="4"/>
                  </a:cxn>
                  <a:cxn ang="0">
                    <a:pos x="53" y="15"/>
                  </a:cxn>
                  <a:cxn ang="0">
                    <a:pos x="60" y="11"/>
                  </a:cxn>
                  <a:cxn ang="0">
                    <a:pos x="73" y="21"/>
                  </a:cxn>
                  <a:cxn ang="0">
                    <a:pos x="70" y="26"/>
                  </a:cxn>
                  <a:cxn ang="0">
                    <a:pos x="82" y="37"/>
                  </a:cxn>
                  <a:cxn ang="0">
                    <a:pos x="74" y="43"/>
                  </a:cxn>
                  <a:cxn ang="0">
                    <a:pos x="54" y="32"/>
                  </a:cxn>
                </a:cxnLst>
                <a:rect l="0" t="0" r="r" b="b"/>
                <a:pathLst>
                  <a:path w="82" h="43">
                    <a:moveTo>
                      <a:pt x="54" y="32"/>
                    </a:moveTo>
                    <a:cubicBezTo>
                      <a:pt x="46" y="32"/>
                      <a:pt x="41" y="29"/>
                      <a:pt x="33" y="30"/>
                    </a:cubicBezTo>
                    <a:cubicBezTo>
                      <a:pt x="31" y="26"/>
                      <a:pt x="25" y="29"/>
                      <a:pt x="19" y="29"/>
                    </a:cubicBezTo>
                    <a:cubicBezTo>
                      <a:pt x="13" y="29"/>
                      <a:pt x="11" y="29"/>
                      <a:pt x="7" y="25"/>
                    </a:cubicBezTo>
                    <a:cubicBezTo>
                      <a:pt x="11" y="21"/>
                      <a:pt x="15" y="22"/>
                      <a:pt x="20" y="20"/>
                    </a:cubicBezTo>
                    <a:cubicBezTo>
                      <a:pt x="19" y="18"/>
                      <a:pt x="19" y="16"/>
                      <a:pt x="20" y="15"/>
                    </a:cubicBezTo>
                    <a:cubicBezTo>
                      <a:pt x="10" y="15"/>
                      <a:pt x="8" y="17"/>
                      <a:pt x="5" y="15"/>
                    </a:cubicBezTo>
                    <a:cubicBezTo>
                      <a:pt x="6" y="14"/>
                      <a:pt x="7" y="12"/>
                      <a:pt x="8" y="10"/>
                    </a:cubicBezTo>
                    <a:cubicBezTo>
                      <a:pt x="2" y="10"/>
                      <a:pt x="0" y="9"/>
                      <a:pt x="0" y="3"/>
                    </a:cubicBezTo>
                    <a:cubicBezTo>
                      <a:pt x="6" y="3"/>
                      <a:pt x="9" y="0"/>
                      <a:pt x="14" y="0"/>
                    </a:cubicBezTo>
                    <a:cubicBezTo>
                      <a:pt x="24" y="0"/>
                      <a:pt x="26" y="8"/>
                      <a:pt x="31" y="8"/>
                    </a:cubicBezTo>
                    <a:cubicBezTo>
                      <a:pt x="35" y="8"/>
                      <a:pt x="36" y="4"/>
                      <a:pt x="40" y="4"/>
                    </a:cubicBezTo>
                    <a:cubicBezTo>
                      <a:pt x="49" y="4"/>
                      <a:pt x="48" y="15"/>
                      <a:pt x="53" y="15"/>
                    </a:cubicBezTo>
                    <a:cubicBezTo>
                      <a:pt x="56" y="15"/>
                      <a:pt x="57" y="11"/>
                      <a:pt x="60" y="11"/>
                    </a:cubicBezTo>
                    <a:cubicBezTo>
                      <a:pt x="66" y="11"/>
                      <a:pt x="71" y="19"/>
                      <a:pt x="73" y="21"/>
                    </a:cubicBezTo>
                    <a:cubicBezTo>
                      <a:pt x="72" y="22"/>
                      <a:pt x="70" y="24"/>
                      <a:pt x="70" y="26"/>
                    </a:cubicBezTo>
                    <a:cubicBezTo>
                      <a:pt x="73" y="29"/>
                      <a:pt x="82" y="33"/>
                      <a:pt x="82" y="37"/>
                    </a:cubicBezTo>
                    <a:cubicBezTo>
                      <a:pt x="82" y="42"/>
                      <a:pt x="77" y="43"/>
                      <a:pt x="74" y="43"/>
                    </a:cubicBezTo>
                    <a:cubicBezTo>
                      <a:pt x="63" y="43"/>
                      <a:pt x="64" y="32"/>
                      <a:pt x="54" y="3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0" name="Freeform 70">
                <a:extLst>
                  <a:ext uri="{FF2B5EF4-FFF2-40B4-BE49-F238E27FC236}">
                    <a16:creationId xmlns:a16="http://schemas.microsoft.com/office/drawing/2014/main" id="{B1FE0B17-B3F8-460D-B755-9680FEFA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1189038"/>
                <a:ext cx="30163" cy="9525"/>
              </a:xfrm>
              <a:custGeom>
                <a:avLst/>
                <a:gdLst/>
                <a:ahLst/>
                <a:cxnLst>
                  <a:cxn ang="0">
                    <a:pos x="8" y="7"/>
                  </a:cxn>
                  <a:cxn ang="0">
                    <a:pos x="12" y="0"/>
                  </a:cxn>
                  <a:cxn ang="0">
                    <a:pos x="23" y="4"/>
                  </a:cxn>
                  <a:cxn ang="0">
                    <a:pos x="8" y="7"/>
                  </a:cxn>
                </a:cxnLst>
                <a:rect l="0" t="0" r="r" b="b"/>
                <a:pathLst>
                  <a:path w="23" h="7">
                    <a:moveTo>
                      <a:pt x="8" y="7"/>
                    </a:moveTo>
                    <a:cubicBezTo>
                      <a:pt x="0" y="7"/>
                      <a:pt x="11" y="0"/>
                      <a:pt x="12" y="0"/>
                    </a:cubicBezTo>
                    <a:cubicBezTo>
                      <a:pt x="17" y="0"/>
                      <a:pt x="19" y="3"/>
                      <a:pt x="23" y="4"/>
                    </a:cubicBezTo>
                    <a:cubicBezTo>
                      <a:pt x="20" y="7"/>
                      <a:pt x="15" y="7"/>
                      <a:pt x="8" y="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1" name="Freeform 71">
                <a:extLst>
                  <a:ext uri="{FF2B5EF4-FFF2-40B4-BE49-F238E27FC236}">
                    <a16:creationId xmlns:a16="http://schemas.microsoft.com/office/drawing/2014/main" id="{6B9009A1-B903-408E-9B3C-8E6381BBF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425" y="1223963"/>
                <a:ext cx="287338" cy="90488"/>
              </a:xfrm>
              <a:custGeom>
                <a:avLst/>
                <a:gdLst/>
                <a:ahLst/>
                <a:cxnLst>
                  <a:cxn ang="0">
                    <a:pos x="215" y="45"/>
                  </a:cxn>
                  <a:cxn ang="0">
                    <a:pos x="210" y="51"/>
                  </a:cxn>
                  <a:cxn ang="0">
                    <a:pos x="216" y="52"/>
                  </a:cxn>
                  <a:cxn ang="0">
                    <a:pos x="179" y="67"/>
                  </a:cxn>
                  <a:cxn ang="0">
                    <a:pos x="170" y="60"/>
                  </a:cxn>
                  <a:cxn ang="0">
                    <a:pos x="159" y="66"/>
                  </a:cxn>
                  <a:cxn ang="0">
                    <a:pos x="124" y="66"/>
                  </a:cxn>
                  <a:cxn ang="0">
                    <a:pos x="102" y="60"/>
                  </a:cxn>
                  <a:cxn ang="0">
                    <a:pos x="97" y="60"/>
                  </a:cxn>
                  <a:cxn ang="0">
                    <a:pos x="84" y="67"/>
                  </a:cxn>
                  <a:cxn ang="0">
                    <a:pos x="53" y="47"/>
                  </a:cxn>
                  <a:cxn ang="0">
                    <a:pos x="58" y="40"/>
                  </a:cxn>
                  <a:cxn ang="0">
                    <a:pos x="40" y="18"/>
                  </a:cxn>
                  <a:cxn ang="0">
                    <a:pos x="32" y="22"/>
                  </a:cxn>
                  <a:cxn ang="0">
                    <a:pos x="0" y="7"/>
                  </a:cxn>
                  <a:cxn ang="0">
                    <a:pos x="13" y="0"/>
                  </a:cxn>
                  <a:cxn ang="0">
                    <a:pos x="51" y="15"/>
                  </a:cxn>
                  <a:cxn ang="0">
                    <a:pos x="60" y="12"/>
                  </a:cxn>
                  <a:cxn ang="0">
                    <a:pos x="68" y="12"/>
                  </a:cxn>
                  <a:cxn ang="0">
                    <a:pos x="89" y="25"/>
                  </a:cxn>
                  <a:cxn ang="0">
                    <a:pos x="71" y="25"/>
                  </a:cxn>
                  <a:cxn ang="0">
                    <a:pos x="91" y="35"/>
                  </a:cxn>
                  <a:cxn ang="0">
                    <a:pos x="88" y="38"/>
                  </a:cxn>
                  <a:cxn ang="0">
                    <a:pos x="95" y="40"/>
                  </a:cxn>
                  <a:cxn ang="0">
                    <a:pos x="125" y="45"/>
                  </a:cxn>
                  <a:cxn ang="0">
                    <a:pos x="181" y="34"/>
                  </a:cxn>
                  <a:cxn ang="0">
                    <a:pos x="216" y="46"/>
                  </a:cxn>
                  <a:cxn ang="0">
                    <a:pos x="211" y="47"/>
                  </a:cxn>
                  <a:cxn ang="0">
                    <a:pos x="215" y="45"/>
                  </a:cxn>
                </a:cxnLst>
                <a:rect l="0" t="0" r="r" b="b"/>
                <a:pathLst>
                  <a:path w="216" h="68">
                    <a:moveTo>
                      <a:pt x="215" y="45"/>
                    </a:moveTo>
                    <a:cubicBezTo>
                      <a:pt x="213" y="46"/>
                      <a:pt x="211" y="48"/>
                      <a:pt x="210" y="51"/>
                    </a:cubicBezTo>
                    <a:cubicBezTo>
                      <a:pt x="213" y="52"/>
                      <a:pt x="216" y="52"/>
                      <a:pt x="216" y="52"/>
                    </a:cubicBezTo>
                    <a:cubicBezTo>
                      <a:pt x="215" y="67"/>
                      <a:pt x="195" y="67"/>
                      <a:pt x="179" y="67"/>
                    </a:cubicBezTo>
                    <a:cubicBezTo>
                      <a:pt x="174" y="67"/>
                      <a:pt x="171" y="64"/>
                      <a:pt x="170" y="60"/>
                    </a:cubicBezTo>
                    <a:cubicBezTo>
                      <a:pt x="164" y="61"/>
                      <a:pt x="163" y="64"/>
                      <a:pt x="159" y="66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115" y="68"/>
                      <a:pt x="101" y="67"/>
                      <a:pt x="102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5" y="62"/>
                      <a:pt x="88" y="67"/>
                      <a:pt x="84" y="67"/>
                    </a:cubicBezTo>
                    <a:cubicBezTo>
                      <a:pt x="75" y="67"/>
                      <a:pt x="53" y="56"/>
                      <a:pt x="53" y="47"/>
                    </a:cubicBezTo>
                    <a:cubicBezTo>
                      <a:pt x="53" y="44"/>
                      <a:pt x="56" y="41"/>
                      <a:pt x="58" y="40"/>
                    </a:cubicBezTo>
                    <a:cubicBezTo>
                      <a:pt x="50" y="32"/>
                      <a:pt x="48" y="25"/>
                      <a:pt x="40" y="18"/>
                    </a:cubicBezTo>
                    <a:cubicBezTo>
                      <a:pt x="38" y="20"/>
                      <a:pt x="35" y="22"/>
                      <a:pt x="32" y="22"/>
                    </a:cubicBezTo>
                    <a:cubicBezTo>
                      <a:pt x="27" y="22"/>
                      <a:pt x="0" y="11"/>
                      <a:pt x="0" y="7"/>
                    </a:cubicBezTo>
                    <a:cubicBezTo>
                      <a:pt x="0" y="0"/>
                      <a:pt x="8" y="0"/>
                      <a:pt x="13" y="0"/>
                    </a:cubicBezTo>
                    <a:cubicBezTo>
                      <a:pt x="33" y="0"/>
                      <a:pt x="36" y="15"/>
                      <a:pt x="51" y="15"/>
                    </a:cubicBezTo>
                    <a:cubicBezTo>
                      <a:pt x="56" y="15"/>
                      <a:pt x="58" y="15"/>
                      <a:pt x="60" y="12"/>
                    </a:cubicBezTo>
                    <a:cubicBezTo>
                      <a:pt x="63" y="12"/>
                      <a:pt x="68" y="12"/>
                      <a:pt x="68" y="12"/>
                    </a:cubicBezTo>
                    <a:cubicBezTo>
                      <a:pt x="65" y="22"/>
                      <a:pt x="85" y="19"/>
                      <a:pt x="89" y="25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4" y="37"/>
                      <a:pt x="85" y="30"/>
                      <a:pt x="91" y="35"/>
                    </a:cubicBezTo>
                    <a:cubicBezTo>
                      <a:pt x="90" y="36"/>
                      <a:pt x="88" y="36"/>
                      <a:pt x="88" y="38"/>
                    </a:cubicBezTo>
                    <a:cubicBezTo>
                      <a:pt x="88" y="44"/>
                      <a:pt x="93" y="41"/>
                      <a:pt x="95" y="40"/>
                    </a:cubicBezTo>
                    <a:cubicBezTo>
                      <a:pt x="106" y="42"/>
                      <a:pt x="114" y="45"/>
                      <a:pt x="125" y="45"/>
                    </a:cubicBezTo>
                    <a:cubicBezTo>
                      <a:pt x="150" y="45"/>
                      <a:pt x="158" y="34"/>
                      <a:pt x="181" y="34"/>
                    </a:cubicBezTo>
                    <a:cubicBezTo>
                      <a:pt x="198" y="34"/>
                      <a:pt x="210" y="35"/>
                      <a:pt x="216" y="46"/>
                    </a:cubicBezTo>
                    <a:cubicBezTo>
                      <a:pt x="215" y="47"/>
                      <a:pt x="213" y="47"/>
                      <a:pt x="211" y="47"/>
                    </a:cubicBezTo>
                    <a:lnTo>
                      <a:pt x="215" y="45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2" name="Freeform 72">
                <a:extLst>
                  <a:ext uri="{FF2B5EF4-FFF2-40B4-BE49-F238E27FC236}">
                    <a16:creationId xmlns:a16="http://schemas.microsoft.com/office/drawing/2014/main" id="{82369873-5196-4E57-AA43-59FA098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8600" y="1271588"/>
                <a:ext cx="49213" cy="38100"/>
              </a:xfrm>
              <a:custGeom>
                <a:avLst/>
                <a:gdLst/>
                <a:ahLst/>
                <a:cxnLst>
                  <a:cxn ang="0">
                    <a:pos x="6" y="10"/>
                  </a:cxn>
                  <a:cxn ang="0">
                    <a:pos x="19" y="0"/>
                  </a:cxn>
                  <a:cxn ang="0">
                    <a:pos x="37" y="15"/>
                  </a:cxn>
                  <a:cxn ang="0">
                    <a:pos x="29" y="29"/>
                  </a:cxn>
                  <a:cxn ang="0">
                    <a:pos x="0" y="17"/>
                  </a:cxn>
                  <a:cxn ang="0">
                    <a:pos x="6" y="10"/>
                  </a:cxn>
                </a:cxnLst>
                <a:rect l="0" t="0" r="r" b="b"/>
                <a:pathLst>
                  <a:path w="37" h="29">
                    <a:moveTo>
                      <a:pt x="6" y="10"/>
                    </a:moveTo>
                    <a:cubicBezTo>
                      <a:pt x="10" y="10"/>
                      <a:pt x="9" y="0"/>
                      <a:pt x="19" y="0"/>
                    </a:cubicBezTo>
                    <a:cubicBezTo>
                      <a:pt x="27" y="0"/>
                      <a:pt x="37" y="9"/>
                      <a:pt x="37" y="15"/>
                    </a:cubicBezTo>
                    <a:cubicBezTo>
                      <a:pt x="37" y="22"/>
                      <a:pt x="35" y="29"/>
                      <a:pt x="29" y="29"/>
                    </a:cubicBezTo>
                    <a:cubicBezTo>
                      <a:pt x="25" y="29"/>
                      <a:pt x="0" y="17"/>
                      <a:pt x="0" y="17"/>
                    </a:cubicBezTo>
                    <a:cubicBezTo>
                      <a:pt x="0" y="13"/>
                      <a:pt x="5" y="10"/>
                      <a:pt x="6" y="1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3" name="Freeform 73">
                <a:extLst>
                  <a:ext uri="{FF2B5EF4-FFF2-40B4-BE49-F238E27FC236}">
                    <a16:creationId xmlns:a16="http://schemas.microsoft.com/office/drawing/2014/main" id="{4FB945EC-FFD1-4754-9A53-92F84B66E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1198563"/>
                <a:ext cx="46038" cy="1270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5" y="0"/>
                  </a:cxn>
                  <a:cxn ang="0">
                    <a:pos x="35" y="6"/>
                  </a:cxn>
                  <a:cxn ang="0">
                    <a:pos x="28" y="10"/>
                  </a:cxn>
                  <a:cxn ang="0">
                    <a:pos x="0" y="5"/>
                  </a:cxn>
                  <a:cxn ang="0">
                    <a:pos x="29" y="0"/>
                  </a:cxn>
                </a:cxnLst>
                <a:rect l="0" t="0" r="r" b="b"/>
                <a:pathLst>
                  <a:path w="35" h="10">
                    <a:moveTo>
                      <a:pt x="29" y="0"/>
                    </a:moveTo>
                    <a:cubicBezTo>
                      <a:pt x="34" y="0"/>
                      <a:pt x="30" y="1"/>
                      <a:pt x="35" y="0"/>
                    </a:cubicBezTo>
                    <a:cubicBezTo>
                      <a:pt x="35" y="3"/>
                      <a:pt x="35" y="5"/>
                      <a:pt x="35" y="6"/>
                    </a:cubicBezTo>
                    <a:cubicBezTo>
                      <a:pt x="35" y="8"/>
                      <a:pt x="32" y="10"/>
                      <a:pt x="28" y="10"/>
                    </a:cubicBezTo>
                    <a:cubicBezTo>
                      <a:pt x="26" y="10"/>
                      <a:pt x="0" y="5"/>
                      <a:pt x="0" y="5"/>
                    </a:cubicBezTo>
                    <a:cubicBezTo>
                      <a:pt x="5" y="1"/>
                      <a:pt x="21" y="0"/>
                      <a:pt x="29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4" name="Freeform 74">
                <a:extLst>
                  <a:ext uri="{FF2B5EF4-FFF2-40B4-BE49-F238E27FC236}">
                    <a16:creationId xmlns:a16="http://schemas.microsoft.com/office/drawing/2014/main" id="{643F11BE-E3F2-4F8D-84A6-CCC3D1249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0025" y="1154113"/>
                <a:ext cx="53975" cy="44450"/>
              </a:xfrm>
              <a:custGeom>
                <a:avLst/>
                <a:gdLst/>
                <a:ahLst/>
                <a:cxnLst>
                  <a:cxn ang="0">
                    <a:pos x="10" y="28"/>
                  </a:cxn>
                  <a:cxn ang="0">
                    <a:pos x="14" y="23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5" y="7"/>
                  </a:cxn>
                  <a:cxn ang="0">
                    <a:pos x="41" y="17"/>
                  </a:cxn>
                  <a:cxn ang="0">
                    <a:pos x="41" y="28"/>
                  </a:cxn>
                  <a:cxn ang="0">
                    <a:pos x="10" y="28"/>
                  </a:cxn>
                </a:cxnLst>
                <a:rect l="0" t="0" r="r" b="b"/>
                <a:pathLst>
                  <a:path w="41" h="33">
                    <a:moveTo>
                      <a:pt x="10" y="28"/>
                    </a:moveTo>
                    <a:cubicBezTo>
                      <a:pt x="10" y="26"/>
                      <a:pt x="13" y="24"/>
                      <a:pt x="14" y="23"/>
                    </a:cubicBezTo>
                    <a:cubicBezTo>
                      <a:pt x="9" y="18"/>
                      <a:pt x="0" y="15"/>
                      <a:pt x="0" y="7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11" y="4"/>
                      <a:pt x="21" y="7"/>
                      <a:pt x="25" y="7"/>
                    </a:cubicBezTo>
                    <a:cubicBezTo>
                      <a:pt x="25" y="17"/>
                      <a:pt x="41" y="7"/>
                      <a:pt x="41" y="17"/>
                    </a:cubicBezTo>
                    <a:cubicBezTo>
                      <a:pt x="41" y="20"/>
                      <a:pt x="39" y="23"/>
                      <a:pt x="41" y="28"/>
                    </a:cubicBezTo>
                    <a:cubicBezTo>
                      <a:pt x="25" y="31"/>
                      <a:pt x="10" y="33"/>
                      <a:pt x="10" y="2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5" name="Freeform 75">
                <a:extLst>
                  <a:ext uri="{FF2B5EF4-FFF2-40B4-BE49-F238E27FC236}">
                    <a16:creationId xmlns:a16="http://schemas.microsoft.com/office/drawing/2014/main" id="{D89D3DDD-BFD3-4D57-A412-A7737B150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9388" y="1114425"/>
                <a:ext cx="20638" cy="127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9"/>
                  </a:cxn>
                  <a:cxn ang="0">
                    <a:pos x="8" y="9"/>
                  </a:cxn>
                  <a:cxn ang="0">
                    <a:pos x="0" y="0"/>
                  </a:cxn>
                  <a:cxn ang="0">
                    <a:pos x="16" y="0"/>
                  </a:cxn>
                </a:cxnLst>
                <a:rect l="0" t="0" r="r" b="b"/>
                <a:pathLst>
                  <a:path w="16" h="9">
                    <a:moveTo>
                      <a:pt x="16" y="0"/>
                    </a:moveTo>
                    <a:cubicBezTo>
                      <a:pt x="16" y="9"/>
                      <a:pt x="16" y="9"/>
                      <a:pt x="16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6" y="7"/>
                      <a:pt x="0" y="6"/>
                      <a:pt x="0" y="0"/>
                    </a:cubicBezTo>
                    <a:cubicBezTo>
                      <a:pt x="6" y="0"/>
                      <a:pt x="13" y="0"/>
                      <a:pt x="16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6" name="Freeform 76">
                <a:extLst>
                  <a:ext uri="{FF2B5EF4-FFF2-40B4-BE49-F238E27FC236}">
                    <a16:creationId xmlns:a16="http://schemas.microsoft.com/office/drawing/2014/main" id="{18F9AB28-C5B5-4174-9140-3F437049A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538" y="1062038"/>
                <a:ext cx="184150" cy="123825"/>
              </a:xfrm>
              <a:custGeom>
                <a:avLst/>
                <a:gdLst/>
                <a:ahLst/>
                <a:cxnLst>
                  <a:cxn ang="0">
                    <a:pos x="92" y="37"/>
                  </a:cxn>
                  <a:cxn ang="0">
                    <a:pos x="97" y="37"/>
                  </a:cxn>
                  <a:cxn ang="0">
                    <a:pos x="97" y="32"/>
                  </a:cxn>
                  <a:cxn ang="0">
                    <a:pos x="95" y="28"/>
                  </a:cxn>
                  <a:cxn ang="0">
                    <a:pos x="100" y="28"/>
                  </a:cxn>
                  <a:cxn ang="0">
                    <a:pos x="105" y="36"/>
                  </a:cxn>
                  <a:cxn ang="0">
                    <a:pos x="111" y="43"/>
                  </a:cxn>
                  <a:cxn ang="0">
                    <a:pos x="108" y="49"/>
                  </a:cxn>
                  <a:cxn ang="0">
                    <a:pos x="115" y="49"/>
                  </a:cxn>
                  <a:cxn ang="0">
                    <a:pos x="137" y="55"/>
                  </a:cxn>
                  <a:cxn ang="0">
                    <a:pos x="136" y="61"/>
                  </a:cxn>
                  <a:cxn ang="0">
                    <a:pos x="126" y="64"/>
                  </a:cxn>
                  <a:cxn ang="0">
                    <a:pos x="105" y="78"/>
                  </a:cxn>
                  <a:cxn ang="0">
                    <a:pos x="98" y="69"/>
                  </a:cxn>
                  <a:cxn ang="0">
                    <a:pos x="93" y="76"/>
                  </a:cxn>
                  <a:cxn ang="0">
                    <a:pos x="99" y="84"/>
                  </a:cxn>
                  <a:cxn ang="0">
                    <a:pos x="91" y="84"/>
                  </a:cxn>
                  <a:cxn ang="0">
                    <a:pos x="91" y="90"/>
                  </a:cxn>
                  <a:cxn ang="0">
                    <a:pos x="75" y="82"/>
                  </a:cxn>
                  <a:cxn ang="0">
                    <a:pos x="64" y="92"/>
                  </a:cxn>
                  <a:cxn ang="0">
                    <a:pos x="47" y="84"/>
                  </a:cxn>
                  <a:cxn ang="0">
                    <a:pos x="53" y="81"/>
                  </a:cxn>
                  <a:cxn ang="0">
                    <a:pos x="33" y="70"/>
                  </a:cxn>
                  <a:cxn ang="0">
                    <a:pos x="66" y="61"/>
                  </a:cxn>
                  <a:cxn ang="0">
                    <a:pos x="48" y="58"/>
                  </a:cxn>
                  <a:cxn ang="0">
                    <a:pos x="35" y="61"/>
                  </a:cxn>
                  <a:cxn ang="0">
                    <a:pos x="29" y="56"/>
                  </a:cxn>
                  <a:cxn ang="0">
                    <a:pos x="19" y="59"/>
                  </a:cxn>
                  <a:cxn ang="0">
                    <a:pos x="16" y="55"/>
                  </a:cxn>
                  <a:cxn ang="0">
                    <a:pos x="26" y="49"/>
                  </a:cxn>
                  <a:cxn ang="0">
                    <a:pos x="0" y="35"/>
                  </a:cxn>
                  <a:cxn ang="0">
                    <a:pos x="7" y="35"/>
                  </a:cxn>
                  <a:cxn ang="0">
                    <a:pos x="20" y="39"/>
                  </a:cxn>
                  <a:cxn ang="0">
                    <a:pos x="24" y="36"/>
                  </a:cxn>
                  <a:cxn ang="0">
                    <a:pos x="5" y="26"/>
                  </a:cxn>
                  <a:cxn ang="0">
                    <a:pos x="15" y="22"/>
                  </a:cxn>
                  <a:cxn ang="0">
                    <a:pos x="27" y="25"/>
                  </a:cxn>
                  <a:cxn ang="0">
                    <a:pos x="32" y="20"/>
                  </a:cxn>
                  <a:cxn ang="0">
                    <a:pos x="19" y="20"/>
                  </a:cxn>
                  <a:cxn ang="0">
                    <a:pos x="14" y="13"/>
                  </a:cxn>
                  <a:cxn ang="0">
                    <a:pos x="30" y="9"/>
                  </a:cxn>
                  <a:cxn ang="0">
                    <a:pos x="38" y="9"/>
                  </a:cxn>
                  <a:cxn ang="0">
                    <a:pos x="25" y="0"/>
                  </a:cxn>
                  <a:cxn ang="0">
                    <a:pos x="53" y="5"/>
                  </a:cxn>
                  <a:cxn ang="0">
                    <a:pos x="67" y="24"/>
                  </a:cxn>
                  <a:cxn ang="0">
                    <a:pos x="84" y="25"/>
                  </a:cxn>
                  <a:cxn ang="0">
                    <a:pos x="92" y="37"/>
                  </a:cxn>
                </a:cxnLst>
                <a:rect l="0" t="0" r="r" b="b"/>
                <a:pathLst>
                  <a:path w="138" h="92">
                    <a:moveTo>
                      <a:pt x="92" y="37"/>
                    </a:moveTo>
                    <a:cubicBezTo>
                      <a:pt x="97" y="37"/>
                      <a:pt x="97" y="37"/>
                      <a:pt x="97" y="37"/>
                    </a:cubicBezTo>
                    <a:cubicBezTo>
                      <a:pt x="97" y="32"/>
                      <a:pt x="97" y="32"/>
                      <a:pt x="97" y="32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98" y="28"/>
                      <a:pt x="100" y="28"/>
                    </a:cubicBezTo>
                    <a:cubicBezTo>
                      <a:pt x="106" y="28"/>
                      <a:pt x="105" y="31"/>
                      <a:pt x="105" y="36"/>
                    </a:cubicBezTo>
                    <a:cubicBezTo>
                      <a:pt x="105" y="39"/>
                      <a:pt x="111" y="39"/>
                      <a:pt x="111" y="43"/>
                    </a:cubicBezTo>
                    <a:cubicBezTo>
                      <a:pt x="111" y="46"/>
                      <a:pt x="108" y="46"/>
                      <a:pt x="108" y="49"/>
                    </a:cubicBezTo>
                    <a:cubicBezTo>
                      <a:pt x="108" y="53"/>
                      <a:pt x="114" y="49"/>
                      <a:pt x="115" y="49"/>
                    </a:cubicBezTo>
                    <a:cubicBezTo>
                      <a:pt x="120" y="49"/>
                      <a:pt x="131" y="54"/>
                      <a:pt x="137" y="55"/>
                    </a:cubicBezTo>
                    <a:cubicBezTo>
                      <a:pt x="137" y="58"/>
                      <a:pt x="138" y="60"/>
                      <a:pt x="136" y="61"/>
                    </a:cubicBezTo>
                    <a:cubicBezTo>
                      <a:pt x="135" y="64"/>
                      <a:pt x="130" y="63"/>
                      <a:pt x="126" y="64"/>
                    </a:cubicBezTo>
                    <a:cubicBezTo>
                      <a:pt x="117" y="65"/>
                      <a:pt x="111" y="78"/>
                      <a:pt x="105" y="78"/>
                    </a:cubicBezTo>
                    <a:cubicBezTo>
                      <a:pt x="100" y="78"/>
                      <a:pt x="100" y="74"/>
                      <a:pt x="98" y="69"/>
                    </a:cubicBezTo>
                    <a:cubicBezTo>
                      <a:pt x="96" y="71"/>
                      <a:pt x="95" y="73"/>
                      <a:pt x="93" y="76"/>
                    </a:cubicBezTo>
                    <a:cubicBezTo>
                      <a:pt x="96" y="80"/>
                      <a:pt x="97" y="81"/>
                      <a:pt x="99" y="84"/>
                    </a:cubicBezTo>
                    <a:cubicBezTo>
                      <a:pt x="91" y="84"/>
                      <a:pt x="91" y="84"/>
                      <a:pt x="91" y="84"/>
                    </a:cubicBezTo>
                    <a:cubicBezTo>
                      <a:pt x="91" y="90"/>
                      <a:pt x="91" y="90"/>
                      <a:pt x="91" y="90"/>
                    </a:cubicBezTo>
                    <a:cubicBezTo>
                      <a:pt x="87" y="91"/>
                      <a:pt x="79" y="85"/>
                      <a:pt x="75" y="82"/>
                    </a:cubicBezTo>
                    <a:cubicBezTo>
                      <a:pt x="75" y="90"/>
                      <a:pt x="71" y="92"/>
                      <a:pt x="64" y="92"/>
                    </a:cubicBezTo>
                    <a:cubicBezTo>
                      <a:pt x="57" y="92"/>
                      <a:pt x="48" y="91"/>
                      <a:pt x="47" y="84"/>
                    </a:cubicBezTo>
                    <a:cubicBezTo>
                      <a:pt x="50" y="84"/>
                      <a:pt x="51" y="83"/>
                      <a:pt x="53" y="81"/>
                    </a:cubicBezTo>
                    <a:cubicBezTo>
                      <a:pt x="45" y="81"/>
                      <a:pt x="33" y="77"/>
                      <a:pt x="33" y="70"/>
                    </a:cubicBezTo>
                    <a:cubicBezTo>
                      <a:pt x="33" y="62"/>
                      <a:pt x="60" y="63"/>
                      <a:pt x="66" y="61"/>
                    </a:cubicBezTo>
                    <a:cubicBezTo>
                      <a:pt x="60" y="60"/>
                      <a:pt x="55" y="58"/>
                      <a:pt x="48" y="58"/>
                    </a:cubicBezTo>
                    <a:cubicBezTo>
                      <a:pt x="41" y="58"/>
                      <a:pt x="40" y="61"/>
                      <a:pt x="35" y="61"/>
                    </a:cubicBezTo>
                    <a:cubicBezTo>
                      <a:pt x="30" y="61"/>
                      <a:pt x="30" y="58"/>
                      <a:pt x="29" y="56"/>
                    </a:cubicBezTo>
                    <a:cubicBezTo>
                      <a:pt x="24" y="58"/>
                      <a:pt x="23" y="59"/>
                      <a:pt x="19" y="59"/>
                    </a:cubicBezTo>
                    <a:cubicBezTo>
                      <a:pt x="16" y="59"/>
                      <a:pt x="16" y="58"/>
                      <a:pt x="16" y="55"/>
                    </a:cubicBezTo>
                    <a:cubicBezTo>
                      <a:pt x="20" y="53"/>
                      <a:pt x="23" y="53"/>
                      <a:pt x="26" y="49"/>
                    </a:cubicBezTo>
                    <a:cubicBezTo>
                      <a:pt x="11" y="49"/>
                      <a:pt x="2" y="48"/>
                      <a:pt x="0" y="35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9" y="37"/>
                      <a:pt x="16" y="39"/>
                      <a:pt x="20" y="39"/>
                    </a:cubicBezTo>
                    <a:cubicBezTo>
                      <a:pt x="22" y="39"/>
                      <a:pt x="24" y="36"/>
                      <a:pt x="24" y="36"/>
                    </a:cubicBezTo>
                    <a:cubicBezTo>
                      <a:pt x="19" y="34"/>
                      <a:pt x="5" y="31"/>
                      <a:pt x="5" y="26"/>
                    </a:cubicBezTo>
                    <a:cubicBezTo>
                      <a:pt x="5" y="21"/>
                      <a:pt x="11" y="22"/>
                      <a:pt x="15" y="22"/>
                    </a:cubicBezTo>
                    <a:cubicBezTo>
                      <a:pt x="21" y="22"/>
                      <a:pt x="23" y="25"/>
                      <a:pt x="27" y="25"/>
                    </a:cubicBezTo>
                    <a:cubicBezTo>
                      <a:pt x="30" y="25"/>
                      <a:pt x="30" y="22"/>
                      <a:pt x="32" y="20"/>
                    </a:cubicBezTo>
                    <a:cubicBezTo>
                      <a:pt x="27" y="18"/>
                      <a:pt x="22" y="20"/>
                      <a:pt x="19" y="20"/>
                    </a:cubicBezTo>
                    <a:cubicBezTo>
                      <a:pt x="18" y="20"/>
                      <a:pt x="14" y="14"/>
                      <a:pt x="14" y="13"/>
                    </a:cubicBezTo>
                    <a:cubicBezTo>
                      <a:pt x="19" y="10"/>
                      <a:pt x="23" y="8"/>
                      <a:pt x="30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3" y="7"/>
                      <a:pt x="25" y="6"/>
                      <a:pt x="25" y="0"/>
                    </a:cubicBezTo>
                    <a:cubicBezTo>
                      <a:pt x="36" y="1"/>
                      <a:pt x="45" y="2"/>
                      <a:pt x="53" y="5"/>
                    </a:cubicBezTo>
                    <a:cubicBezTo>
                      <a:pt x="61" y="9"/>
                      <a:pt x="60" y="21"/>
                      <a:pt x="67" y="24"/>
                    </a:cubicBezTo>
                    <a:cubicBezTo>
                      <a:pt x="73" y="27"/>
                      <a:pt x="78" y="22"/>
                      <a:pt x="84" y="25"/>
                    </a:cubicBezTo>
                    <a:cubicBezTo>
                      <a:pt x="91" y="28"/>
                      <a:pt x="88" y="33"/>
                      <a:pt x="92" y="3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7" name="Freeform 77">
                <a:extLst>
                  <a:ext uri="{FF2B5EF4-FFF2-40B4-BE49-F238E27FC236}">
                    <a16:creationId xmlns:a16="http://schemas.microsoft.com/office/drawing/2014/main" id="{C992564A-1825-4A51-B947-82EA5700B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1574800"/>
                <a:ext cx="117475" cy="74613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11" y="33"/>
                  </a:cxn>
                  <a:cxn ang="0">
                    <a:pos x="11" y="27"/>
                  </a:cxn>
                  <a:cxn ang="0">
                    <a:pos x="25" y="0"/>
                  </a:cxn>
                  <a:cxn ang="0">
                    <a:pos x="32" y="13"/>
                  </a:cxn>
                  <a:cxn ang="0">
                    <a:pos x="36" y="9"/>
                  </a:cxn>
                  <a:cxn ang="0">
                    <a:pos x="67" y="27"/>
                  </a:cxn>
                  <a:cxn ang="0">
                    <a:pos x="70" y="35"/>
                  </a:cxn>
                  <a:cxn ang="0">
                    <a:pos x="89" y="43"/>
                  </a:cxn>
                  <a:cxn ang="0">
                    <a:pos x="75" y="48"/>
                  </a:cxn>
                  <a:cxn ang="0">
                    <a:pos x="63" y="48"/>
                  </a:cxn>
                  <a:cxn ang="0">
                    <a:pos x="46" y="37"/>
                  </a:cxn>
                  <a:cxn ang="0">
                    <a:pos x="25" y="53"/>
                  </a:cxn>
                  <a:cxn ang="0">
                    <a:pos x="22" y="57"/>
                  </a:cxn>
                  <a:cxn ang="0">
                    <a:pos x="19" y="48"/>
                  </a:cxn>
                  <a:cxn ang="0">
                    <a:pos x="0" y="48"/>
                  </a:cxn>
                  <a:cxn ang="0">
                    <a:pos x="6" y="39"/>
                  </a:cxn>
                </a:cxnLst>
                <a:rect l="0" t="0" r="r" b="b"/>
                <a:pathLst>
                  <a:path w="89" h="57">
                    <a:moveTo>
                      <a:pt x="6" y="39"/>
                    </a:moveTo>
                    <a:cubicBezTo>
                      <a:pt x="9" y="37"/>
                      <a:pt x="11" y="36"/>
                      <a:pt x="11" y="33"/>
                    </a:cubicBezTo>
                    <a:cubicBezTo>
                      <a:pt x="11" y="29"/>
                      <a:pt x="11" y="31"/>
                      <a:pt x="11" y="27"/>
                    </a:cubicBezTo>
                    <a:cubicBezTo>
                      <a:pt x="11" y="19"/>
                      <a:pt x="13" y="2"/>
                      <a:pt x="25" y="0"/>
                    </a:cubicBezTo>
                    <a:cubicBezTo>
                      <a:pt x="28" y="7"/>
                      <a:pt x="30" y="8"/>
                      <a:pt x="32" y="13"/>
                    </a:cubicBezTo>
                    <a:cubicBezTo>
                      <a:pt x="33" y="11"/>
                      <a:pt x="35" y="10"/>
                      <a:pt x="36" y="9"/>
                    </a:cubicBezTo>
                    <a:cubicBezTo>
                      <a:pt x="45" y="21"/>
                      <a:pt x="59" y="16"/>
                      <a:pt x="67" y="27"/>
                    </a:cubicBezTo>
                    <a:cubicBezTo>
                      <a:pt x="69" y="30"/>
                      <a:pt x="68" y="33"/>
                      <a:pt x="70" y="35"/>
                    </a:cubicBezTo>
                    <a:cubicBezTo>
                      <a:pt x="77" y="40"/>
                      <a:pt x="85" y="38"/>
                      <a:pt x="89" y="43"/>
                    </a:cubicBezTo>
                    <a:cubicBezTo>
                      <a:pt x="84" y="46"/>
                      <a:pt x="80" y="48"/>
                      <a:pt x="75" y="48"/>
                    </a:cubicBezTo>
                    <a:cubicBezTo>
                      <a:pt x="69" y="48"/>
                      <a:pt x="67" y="48"/>
                      <a:pt x="63" y="48"/>
                    </a:cubicBezTo>
                    <a:cubicBezTo>
                      <a:pt x="63" y="48"/>
                      <a:pt x="49" y="38"/>
                      <a:pt x="46" y="37"/>
                    </a:cubicBezTo>
                    <a:cubicBezTo>
                      <a:pt x="46" y="47"/>
                      <a:pt x="31" y="56"/>
                      <a:pt x="25" y="53"/>
                    </a:cubicBezTo>
                    <a:cubicBezTo>
                      <a:pt x="24" y="55"/>
                      <a:pt x="24" y="57"/>
                      <a:pt x="22" y="57"/>
                    </a:cubicBezTo>
                    <a:cubicBezTo>
                      <a:pt x="16" y="57"/>
                      <a:pt x="18" y="52"/>
                      <a:pt x="19" y="48"/>
                    </a:cubicBezTo>
                    <a:cubicBezTo>
                      <a:pt x="12" y="46"/>
                      <a:pt x="3" y="48"/>
                      <a:pt x="0" y="48"/>
                    </a:cubicBezTo>
                    <a:cubicBezTo>
                      <a:pt x="0" y="40"/>
                      <a:pt x="5" y="41"/>
                      <a:pt x="6" y="3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8" name="Freeform 78">
                <a:extLst>
                  <a:ext uri="{FF2B5EF4-FFF2-40B4-BE49-F238E27FC236}">
                    <a16:creationId xmlns:a16="http://schemas.microsoft.com/office/drawing/2014/main" id="{657E8F90-0B2E-4A72-BEB6-E335504F2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4038" y="1500188"/>
                <a:ext cx="36513" cy="36513"/>
              </a:xfrm>
              <a:custGeom>
                <a:avLst/>
                <a:gdLst/>
                <a:ahLst/>
                <a:cxnLst>
                  <a:cxn ang="0">
                    <a:pos x="27" y="18"/>
                  </a:cxn>
                  <a:cxn ang="0">
                    <a:pos x="11" y="28"/>
                  </a:cxn>
                  <a:cxn ang="0">
                    <a:pos x="0" y="18"/>
                  </a:cxn>
                  <a:cxn ang="0">
                    <a:pos x="27" y="18"/>
                  </a:cxn>
                </a:cxnLst>
                <a:rect l="0" t="0" r="r" b="b"/>
                <a:pathLst>
                  <a:path w="27" h="28">
                    <a:moveTo>
                      <a:pt x="27" y="18"/>
                    </a:moveTo>
                    <a:cubicBezTo>
                      <a:pt x="27" y="24"/>
                      <a:pt x="16" y="28"/>
                      <a:pt x="11" y="28"/>
                    </a:cubicBezTo>
                    <a:cubicBezTo>
                      <a:pt x="4" y="28"/>
                      <a:pt x="0" y="23"/>
                      <a:pt x="0" y="18"/>
                    </a:cubicBezTo>
                    <a:cubicBezTo>
                      <a:pt x="0" y="0"/>
                      <a:pt x="27" y="3"/>
                      <a:pt x="27" y="1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99" name="Freeform 79">
                <a:extLst>
                  <a:ext uri="{FF2B5EF4-FFF2-40B4-BE49-F238E27FC236}">
                    <a16:creationId xmlns:a16="http://schemas.microsoft.com/office/drawing/2014/main" id="{EC283E2E-1BAA-4A09-A163-2B8AF1A7A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500" y="1652588"/>
                <a:ext cx="30163" cy="23813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22" y="3"/>
                  </a:cxn>
                  <a:cxn ang="0">
                    <a:pos x="0" y="18"/>
                  </a:cxn>
                  <a:cxn ang="0">
                    <a:pos x="0" y="12"/>
                  </a:cxn>
                  <a:cxn ang="0">
                    <a:pos x="10" y="1"/>
                  </a:cxn>
                </a:cxnLst>
                <a:rect l="0" t="0" r="r" b="b"/>
                <a:pathLst>
                  <a:path w="22" h="18">
                    <a:moveTo>
                      <a:pt x="10" y="1"/>
                    </a:moveTo>
                    <a:cubicBezTo>
                      <a:pt x="19" y="0"/>
                      <a:pt x="17" y="0"/>
                      <a:pt x="22" y="3"/>
                    </a:cubicBezTo>
                    <a:cubicBezTo>
                      <a:pt x="18" y="8"/>
                      <a:pt x="7" y="17"/>
                      <a:pt x="0" y="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4" y="7"/>
                      <a:pt x="9" y="4"/>
                      <a:pt x="10" y="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0" name="Freeform 80">
                <a:extLst>
                  <a:ext uri="{FF2B5EF4-FFF2-40B4-BE49-F238E27FC236}">
                    <a16:creationId xmlns:a16="http://schemas.microsoft.com/office/drawing/2014/main" id="{E673EEB9-BFE3-4285-841A-5AA377E16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2125" y="1336675"/>
                <a:ext cx="79375" cy="33338"/>
              </a:xfrm>
              <a:custGeom>
                <a:avLst/>
                <a:gdLst/>
                <a:ahLst/>
                <a:cxnLst>
                  <a:cxn ang="0">
                    <a:pos x="22" y="25"/>
                  </a:cxn>
                  <a:cxn ang="0">
                    <a:pos x="9" y="16"/>
                  </a:cxn>
                  <a:cxn ang="0">
                    <a:pos x="0" y="6"/>
                  </a:cxn>
                  <a:cxn ang="0">
                    <a:pos x="8" y="0"/>
                  </a:cxn>
                  <a:cxn ang="0">
                    <a:pos x="30" y="3"/>
                  </a:cxn>
                  <a:cxn ang="0">
                    <a:pos x="60" y="17"/>
                  </a:cxn>
                  <a:cxn ang="0">
                    <a:pos x="52" y="24"/>
                  </a:cxn>
                  <a:cxn ang="0">
                    <a:pos x="39" y="21"/>
                  </a:cxn>
                  <a:cxn ang="0">
                    <a:pos x="22" y="25"/>
                  </a:cxn>
                </a:cxnLst>
                <a:rect l="0" t="0" r="r" b="b"/>
                <a:pathLst>
                  <a:path w="60" h="25">
                    <a:moveTo>
                      <a:pt x="22" y="25"/>
                    </a:moveTo>
                    <a:cubicBezTo>
                      <a:pt x="14" y="25"/>
                      <a:pt x="6" y="23"/>
                      <a:pt x="9" y="16"/>
                    </a:cubicBezTo>
                    <a:cubicBezTo>
                      <a:pt x="5" y="13"/>
                      <a:pt x="0" y="11"/>
                      <a:pt x="0" y="6"/>
                    </a:cubicBezTo>
                    <a:cubicBezTo>
                      <a:pt x="0" y="2"/>
                      <a:pt x="4" y="0"/>
                      <a:pt x="8" y="0"/>
                    </a:cubicBezTo>
                    <a:cubicBezTo>
                      <a:pt x="18" y="0"/>
                      <a:pt x="21" y="3"/>
                      <a:pt x="30" y="3"/>
                    </a:cubicBezTo>
                    <a:cubicBezTo>
                      <a:pt x="42" y="3"/>
                      <a:pt x="52" y="13"/>
                      <a:pt x="60" y="17"/>
                    </a:cubicBezTo>
                    <a:cubicBezTo>
                      <a:pt x="59" y="21"/>
                      <a:pt x="56" y="24"/>
                      <a:pt x="52" y="24"/>
                    </a:cubicBezTo>
                    <a:cubicBezTo>
                      <a:pt x="46" y="24"/>
                      <a:pt x="44" y="21"/>
                      <a:pt x="39" y="21"/>
                    </a:cubicBezTo>
                    <a:cubicBezTo>
                      <a:pt x="34" y="21"/>
                      <a:pt x="30" y="25"/>
                      <a:pt x="22" y="2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1" name="Freeform 81">
                <a:extLst>
                  <a:ext uri="{FF2B5EF4-FFF2-40B4-BE49-F238E27FC236}">
                    <a16:creationId xmlns:a16="http://schemas.microsoft.com/office/drawing/2014/main" id="{C692E03B-9938-421A-8286-20293108BB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063" y="1666875"/>
                <a:ext cx="17463" cy="20638"/>
              </a:xfrm>
              <a:custGeom>
                <a:avLst/>
                <a:gdLst/>
                <a:ahLst/>
                <a:cxnLst>
                  <a:cxn ang="0">
                    <a:pos x="14" y="6"/>
                  </a:cxn>
                  <a:cxn ang="0">
                    <a:pos x="6" y="15"/>
                  </a:cxn>
                  <a:cxn ang="0">
                    <a:pos x="0" y="9"/>
                  </a:cxn>
                  <a:cxn ang="0">
                    <a:pos x="14" y="6"/>
                  </a:cxn>
                </a:cxnLst>
                <a:rect l="0" t="0" r="r" b="b"/>
                <a:pathLst>
                  <a:path w="14" h="15">
                    <a:moveTo>
                      <a:pt x="14" y="6"/>
                    </a:moveTo>
                    <a:cubicBezTo>
                      <a:pt x="12" y="9"/>
                      <a:pt x="11" y="15"/>
                      <a:pt x="6" y="15"/>
                    </a:cubicBezTo>
                    <a:cubicBezTo>
                      <a:pt x="5" y="15"/>
                      <a:pt x="0" y="9"/>
                      <a:pt x="0" y="9"/>
                    </a:cubicBezTo>
                    <a:cubicBezTo>
                      <a:pt x="0" y="1"/>
                      <a:pt x="10" y="0"/>
                      <a:pt x="14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2" name="Freeform 82">
                <a:extLst>
                  <a:ext uri="{FF2B5EF4-FFF2-40B4-BE49-F238E27FC236}">
                    <a16:creationId xmlns:a16="http://schemas.microsoft.com/office/drawing/2014/main" id="{8BFD2597-728A-4F62-B7DA-ADD2D0745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00" y="1509713"/>
                <a:ext cx="19050" cy="11113"/>
              </a:xfrm>
              <a:custGeom>
                <a:avLst/>
                <a:gdLst/>
                <a:ahLst/>
                <a:cxnLst>
                  <a:cxn ang="0">
                    <a:pos x="5" y="8"/>
                  </a:cxn>
                  <a:cxn ang="0">
                    <a:pos x="0" y="4"/>
                  </a:cxn>
                  <a:cxn ang="0">
                    <a:pos x="5" y="0"/>
                  </a:cxn>
                  <a:cxn ang="0">
                    <a:pos x="14" y="7"/>
                  </a:cxn>
                  <a:cxn ang="0">
                    <a:pos x="5" y="8"/>
                  </a:cxn>
                </a:cxnLst>
                <a:rect l="0" t="0" r="r" b="b"/>
                <a:pathLst>
                  <a:path w="14" h="8">
                    <a:moveTo>
                      <a:pt x="5" y="8"/>
                    </a:moveTo>
                    <a:cubicBezTo>
                      <a:pt x="2" y="8"/>
                      <a:pt x="0" y="7"/>
                      <a:pt x="0" y="4"/>
                    </a:cubicBezTo>
                    <a:cubicBezTo>
                      <a:pt x="0" y="3"/>
                      <a:pt x="4" y="0"/>
                      <a:pt x="5" y="0"/>
                    </a:cubicBezTo>
                    <a:cubicBezTo>
                      <a:pt x="9" y="0"/>
                      <a:pt x="13" y="5"/>
                      <a:pt x="14" y="7"/>
                    </a:cubicBezTo>
                    <a:cubicBezTo>
                      <a:pt x="8" y="8"/>
                      <a:pt x="10" y="8"/>
                      <a:pt x="5" y="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3" name="Freeform 83">
                <a:extLst>
                  <a:ext uri="{FF2B5EF4-FFF2-40B4-BE49-F238E27FC236}">
                    <a16:creationId xmlns:a16="http://schemas.microsoft.com/office/drawing/2014/main" id="{24CE89FA-BB6F-436C-9724-3AF673ED8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2763" y="1476375"/>
                <a:ext cx="20638" cy="12700"/>
              </a:xfrm>
              <a:custGeom>
                <a:avLst/>
                <a:gdLst/>
                <a:ahLst/>
                <a:cxnLst>
                  <a:cxn ang="0">
                    <a:pos x="5" y="10"/>
                  </a:cxn>
                  <a:cxn ang="0">
                    <a:pos x="15" y="0"/>
                  </a:cxn>
                  <a:cxn ang="0">
                    <a:pos x="5" y="10"/>
                  </a:cxn>
                </a:cxnLst>
                <a:rect l="0" t="0" r="r" b="b"/>
                <a:pathLst>
                  <a:path w="15" h="10">
                    <a:moveTo>
                      <a:pt x="5" y="10"/>
                    </a:moveTo>
                    <a:cubicBezTo>
                      <a:pt x="0" y="10"/>
                      <a:pt x="10" y="0"/>
                      <a:pt x="15" y="0"/>
                    </a:cubicBezTo>
                    <a:cubicBezTo>
                      <a:pt x="14" y="6"/>
                      <a:pt x="10" y="10"/>
                      <a:pt x="5" y="1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4" name="Freeform 84">
                <a:extLst>
                  <a:ext uri="{FF2B5EF4-FFF2-40B4-BE49-F238E27FC236}">
                    <a16:creationId xmlns:a16="http://schemas.microsoft.com/office/drawing/2014/main" id="{7078D3E4-E0E3-4936-AF03-B3E67BB36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550" y="1335088"/>
                <a:ext cx="482600" cy="347663"/>
              </a:xfrm>
              <a:custGeom>
                <a:avLst/>
                <a:gdLst/>
                <a:ahLst/>
                <a:cxnLst>
                  <a:cxn ang="0">
                    <a:pos x="333" y="196"/>
                  </a:cxn>
                  <a:cxn ang="0">
                    <a:pos x="281" y="171"/>
                  </a:cxn>
                  <a:cxn ang="0">
                    <a:pos x="289" y="177"/>
                  </a:cxn>
                  <a:cxn ang="0">
                    <a:pos x="283" y="184"/>
                  </a:cxn>
                  <a:cxn ang="0">
                    <a:pos x="298" y="201"/>
                  </a:cxn>
                  <a:cxn ang="0">
                    <a:pos x="318" y="206"/>
                  </a:cxn>
                  <a:cxn ang="0">
                    <a:pos x="326" y="225"/>
                  </a:cxn>
                  <a:cxn ang="0">
                    <a:pos x="278" y="225"/>
                  </a:cxn>
                  <a:cxn ang="0">
                    <a:pos x="304" y="256"/>
                  </a:cxn>
                  <a:cxn ang="0">
                    <a:pos x="295" y="256"/>
                  </a:cxn>
                  <a:cxn ang="0">
                    <a:pos x="233" y="226"/>
                  </a:cxn>
                  <a:cxn ang="0">
                    <a:pos x="190" y="210"/>
                  </a:cxn>
                  <a:cxn ang="0">
                    <a:pos x="169" y="214"/>
                  </a:cxn>
                  <a:cxn ang="0">
                    <a:pos x="168" y="189"/>
                  </a:cxn>
                  <a:cxn ang="0">
                    <a:pos x="207" y="183"/>
                  </a:cxn>
                  <a:cxn ang="0">
                    <a:pos x="210" y="167"/>
                  </a:cxn>
                  <a:cxn ang="0">
                    <a:pos x="186" y="115"/>
                  </a:cxn>
                  <a:cxn ang="0">
                    <a:pos x="168" y="115"/>
                  </a:cxn>
                  <a:cxn ang="0">
                    <a:pos x="146" y="85"/>
                  </a:cxn>
                  <a:cxn ang="0">
                    <a:pos x="122" y="91"/>
                  </a:cxn>
                  <a:cxn ang="0">
                    <a:pos x="41" y="82"/>
                  </a:cxn>
                  <a:cxn ang="0">
                    <a:pos x="11" y="69"/>
                  </a:cxn>
                  <a:cxn ang="0">
                    <a:pos x="30" y="65"/>
                  </a:cxn>
                  <a:cxn ang="0">
                    <a:pos x="0" y="48"/>
                  </a:cxn>
                  <a:cxn ang="0">
                    <a:pos x="11" y="16"/>
                  </a:cxn>
                  <a:cxn ang="0">
                    <a:pos x="61" y="4"/>
                  </a:cxn>
                  <a:cxn ang="0">
                    <a:pos x="46" y="32"/>
                  </a:cxn>
                  <a:cxn ang="0">
                    <a:pos x="50" y="47"/>
                  </a:cxn>
                  <a:cxn ang="0">
                    <a:pos x="55" y="26"/>
                  </a:cxn>
                  <a:cxn ang="0">
                    <a:pos x="120" y="29"/>
                  </a:cxn>
                  <a:cxn ang="0">
                    <a:pos x="128" y="34"/>
                  </a:cxn>
                  <a:cxn ang="0">
                    <a:pos x="156" y="27"/>
                  </a:cxn>
                  <a:cxn ang="0">
                    <a:pos x="217" y="56"/>
                  </a:cxn>
                  <a:cxn ang="0">
                    <a:pos x="242" y="65"/>
                  </a:cxn>
                  <a:cxn ang="0">
                    <a:pos x="273" y="85"/>
                  </a:cxn>
                  <a:cxn ang="0">
                    <a:pos x="293" y="95"/>
                  </a:cxn>
                  <a:cxn ang="0">
                    <a:pos x="291" y="102"/>
                  </a:cxn>
                  <a:cxn ang="0">
                    <a:pos x="283" y="116"/>
                  </a:cxn>
                  <a:cxn ang="0">
                    <a:pos x="317" y="135"/>
                  </a:cxn>
                  <a:cxn ang="0">
                    <a:pos x="342" y="153"/>
                  </a:cxn>
                  <a:cxn ang="0">
                    <a:pos x="362" y="165"/>
                  </a:cxn>
                  <a:cxn ang="0">
                    <a:pos x="349" y="178"/>
                  </a:cxn>
                </a:cxnLst>
                <a:rect l="0" t="0" r="r" b="b"/>
                <a:pathLst>
                  <a:path w="362" h="261">
                    <a:moveTo>
                      <a:pt x="339" y="184"/>
                    </a:moveTo>
                    <a:cubicBezTo>
                      <a:pt x="339" y="189"/>
                      <a:pt x="338" y="196"/>
                      <a:pt x="333" y="196"/>
                    </a:cubicBezTo>
                    <a:cubicBezTo>
                      <a:pt x="311" y="196"/>
                      <a:pt x="311" y="166"/>
                      <a:pt x="289" y="166"/>
                    </a:cubicBezTo>
                    <a:cubicBezTo>
                      <a:pt x="287" y="166"/>
                      <a:pt x="281" y="171"/>
                      <a:pt x="281" y="171"/>
                    </a:cubicBezTo>
                    <a:cubicBezTo>
                      <a:pt x="284" y="173"/>
                      <a:pt x="285" y="173"/>
                      <a:pt x="289" y="172"/>
                    </a:cubicBezTo>
                    <a:cubicBezTo>
                      <a:pt x="289" y="177"/>
                      <a:pt x="289" y="177"/>
                      <a:pt x="289" y="177"/>
                    </a:cubicBezTo>
                    <a:cubicBezTo>
                      <a:pt x="287" y="178"/>
                      <a:pt x="284" y="178"/>
                      <a:pt x="283" y="177"/>
                    </a:cubicBezTo>
                    <a:cubicBezTo>
                      <a:pt x="283" y="184"/>
                      <a:pt x="283" y="184"/>
                      <a:pt x="283" y="184"/>
                    </a:cubicBezTo>
                    <a:cubicBezTo>
                      <a:pt x="288" y="184"/>
                      <a:pt x="288" y="184"/>
                      <a:pt x="288" y="184"/>
                    </a:cubicBezTo>
                    <a:cubicBezTo>
                      <a:pt x="289" y="189"/>
                      <a:pt x="295" y="199"/>
                      <a:pt x="298" y="201"/>
                    </a:cubicBezTo>
                    <a:cubicBezTo>
                      <a:pt x="307" y="204"/>
                      <a:pt x="310" y="198"/>
                      <a:pt x="311" y="206"/>
                    </a:cubicBezTo>
                    <a:cubicBezTo>
                      <a:pt x="315" y="206"/>
                      <a:pt x="315" y="206"/>
                      <a:pt x="318" y="206"/>
                    </a:cubicBezTo>
                    <a:cubicBezTo>
                      <a:pt x="318" y="213"/>
                      <a:pt x="318" y="213"/>
                      <a:pt x="318" y="215"/>
                    </a:cubicBezTo>
                    <a:cubicBezTo>
                      <a:pt x="318" y="218"/>
                      <a:pt x="326" y="220"/>
                      <a:pt x="326" y="225"/>
                    </a:cubicBezTo>
                    <a:cubicBezTo>
                      <a:pt x="326" y="229"/>
                      <a:pt x="321" y="238"/>
                      <a:pt x="319" y="242"/>
                    </a:cubicBezTo>
                    <a:cubicBezTo>
                      <a:pt x="311" y="242"/>
                      <a:pt x="283" y="231"/>
                      <a:pt x="278" y="225"/>
                    </a:cubicBezTo>
                    <a:cubicBezTo>
                      <a:pt x="272" y="225"/>
                      <a:pt x="272" y="225"/>
                      <a:pt x="272" y="225"/>
                    </a:cubicBezTo>
                    <a:cubicBezTo>
                      <a:pt x="279" y="234"/>
                      <a:pt x="304" y="243"/>
                      <a:pt x="304" y="256"/>
                    </a:cubicBezTo>
                    <a:cubicBezTo>
                      <a:pt x="304" y="259"/>
                      <a:pt x="301" y="261"/>
                      <a:pt x="299" y="261"/>
                    </a:cubicBezTo>
                    <a:cubicBezTo>
                      <a:pt x="297" y="261"/>
                      <a:pt x="296" y="256"/>
                      <a:pt x="295" y="256"/>
                    </a:cubicBezTo>
                    <a:cubicBezTo>
                      <a:pt x="282" y="249"/>
                      <a:pt x="274" y="252"/>
                      <a:pt x="263" y="245"/>
                    </a:cubicBezTo>
                    <a:cubicBezTo>
                      <a:pt x="252" y="239"/>
                      <a:pt x="226" y="240"/>
                      <a:pt x="233" y="226"/>
                    </a:cubicBezTo>
                    <a:cubicBezTo>
                      <a:pt x="219" y="219"/>
                      <a:pt x="212" y="211"/>
                      <a:pt x="199" y="204"/>
                    </a:cubicBezTo>
                    <a:cubicBezTo>
                      <a:pt x="197" y="207"/>
                      <a:pt x="194" y="210"/>
                      <a:pt x="190" y="210"/>
                    </a:cubicBezTo>
                    <a:cubicBezTo>
                      <a:pt x="186" y="210"/>
                      <a:pt x="187" y="207"/>
                      <a:pt x="183" y="207"/>
                    </a:cubicBezTo>
                    <a:cubicBezTo>
                      <a:pt x="177" y="207"/>
                      <a:pt x="175" y="214"/>
                      <a:pt x="169" y="214"/>
                    </a:cubicBezTo>
                    <a:cubicBezTo>
                      <a:pt x="165" y="214"/>
                      <a:pt x="150" y="208"/>
                      <a:pt x="150" y="201"/>
                    </a:cubicBezTo>
                    <a:cubicBezTo>
                      <a:pt x="150" y="197"/>
                      <a:pt x="162" y="189"/>
                      <a:pt x="168" y="189"/>
                    </a:cubicBezTo>
                    <a:cubicBezTo>
                      <a:pt x="176" y="189"/>
                      <a:pt x="183" y="189"/>
                      <a:pt x="187" y="189"/>
                    </a:cubicBezTo>
                    <a:cubicBezTo>
                      <a:pt x="191" y="189"/>
                      <a:pt x="202" y="187"/>
                      <a:pt x="207" y="183"/>
                    </a:cubicBezTo>
                    <a:cubicBezTo>
                      <a:pt x="205" y="182"/>
                      <a:pt x="199" y="178"/>
                      <a:pt x="199" y="174"/>
                    </a:cubicBezTo>
                    <a:cubicBezTo>
                      <a:pt x="199" y="167"/>
                      <a:pt x="207" y="171"/>
                      <a:pt x="210" y="167"/>
                    </a:cubicBezTo>
                    <a:cubicBezTo>
                      <a:pt x="214" y="163"/>
                      <a:pt x="223" y="154"/>
                      <a:pt x="223" y="148"/>
                    </a:cubicBezTo>
                    <a:cubicBezTo>
                      <a:pt x="223" y="136"/>
                      <a:pt x="195" y="115"/>
                      <a:pt x="186" y="115"/>
                    </a:cubicBezTo>
                    <a:cubicBezTo>
                      <a:pt x="180" y="115"/>
                      <a:pt x="177" y="120"/>
                      <a:pt x="172" y="120"/>
                    </a:cubicBezTo>
                    <a:cubicBezTo>
                      <a:pt x="170" y="120"/>
                      <a:pt x="168" y="115"/>
                      <a:pt x="168" y="115"/>
                    </a:cubicBezTo>
                    <a:cubicBezTo>
                      <a:pt x="168" y="110"/>
                      <a:pt x="176" y="109"/>
                      <a:pt x="179" y="109"/>
                    </a:cubicBezTo>
                    <a:cubicBezTo>
                      <a:pt x="175" y="105"/>
                      <a:pt x="151" y="85"/>
                      <a:pt x="146" y="85"/>
                    </a:cubicBezTo>
                    <a:cubicBezTo>
                      <a:pt x="140" y="85"/>
                      <a:pt x="133" y="101"/>
                      <a:pt x="125" y="101"/>
                    </a:cubicBezTo>
                    <a:cubicBezTo>
                      <a:pt x="120" y="101"/>
                      <a:pt x="121" y="94"/>
                      <a:pt x="122" y="91"/>
                    </a:cubicBezTo>
                    <a:cubicBezTo>
                      <a:pt x="108" y="90"/>
                      <a:pt x="75" y="91"/>
                      <a:pt x="55" y="91"/>
                    </a:cubicBezTo>
                    <a:cubicBezTo>
                      <a:pt x="51" y="91"/>
                      <a:pt x="44" y="86"/>
                      <a:pt x="41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8" y="76"/>
                      <a:pt x="11" y="75"/>
                      <a:pt x="11" y="69"/>
                    </a:cubicBezTo>
                    <a:cubicBezTo>
                      <a:pt x="16" y="67"/>
                      <a:pt x="23" y="70"/>
                      <a:pt x="30" y="70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26" y="62"/>
                      <a:pt x="6" y="60"/>
                      <a:pt x="6" y="60"/>
                    </a:cubicBezTo>
                    <a:cubicBezTo>
                      <a:pt x="6" y="60"/>
                      <a:pt x="0" y="52"/>
                      <a:pt x="0" y="48"/>
                    </a:cubicBezTo>
                    <a:cubicBezTo>
                      <a:pt x="0" y="36"/>
                      <a:pt x="2" y="33"/>
                      <a:pt x="8" y="29"/>
                    </a:cubicBezTo>
                    <a:cubicBezTo>
                      <a:pt x="12" y="26"/>
                      <a:pt x="10" y="18"/>
                      <a:pt x="11" y="16"/>
                    </a:cubicBezTo>
                    <a:cubicBezTo>
                      <a:pt x="20" y="7"/>
                      <a:pt x="32" y="0"/>
                      <a:pt x="47" y="0"/>
                    </a:cubicBezTo>
                    <a:cubicBezTo>
                      <a:pt x="47" y="0"/>
                      <a:pt x="61" y="4"/>
                      <a:pt x="61" y="4"/>
                    </a:cubicBezTo>
                    <a:cubicBezTo>
                      <a:pt x="57" y="14"/>
                      <a:pt x="42" y="14"/>
                      <a:pt x="42" y="27"/>
                    </a:cubicBezTo>
                    <a:cubicBezTo>
                      <a:pt x="42" y="30"/>
                      <a:pt x="44" y="32"/>
                      <a:pt x="46" y="32"/>
                    </a:cubicBezTo>
                    <a:cubicBezTo>
                      <a:pt x="45" y="35"/>
                      <a:pt x="46" y="40"/>
                      <a:pt x="46" y="40"/>
                    </a:cubicBezTo>
                    <a:cubicBezTo>
                      <a:pt x="46" y="43"/>
                      <a:pt x="45" y="47"/>
                      <a:pt x="50" y="47"/>
                    </a:cubicBezTo>
                    <a:cubicBezTo>
                      <a:pt x="53" y="47"/>
                      <a:pt x="59" y="42"/>
                      <a:pt x="59" y="38"/>
                    </a:cubicBezTo>
                    <a:cubicBezTo>
                      <a:pt x="59" y="34"/>
                      <a:pt x="55" y="31"/>
                      <a:pt x="55" y="26"/>
                    </a:cubicBezTo>
                    <a:cubicBezTo>
                      <a:pt x="55" y="10"/>
                      <a:pt x="84" y="4"/>
                      <a:pt x="102" y="4"/>
                    </a:cubicBezTo>
                    <a:cubicBezTo>
                      <a:pt x="113" y="4"/>
                      <a:pt x="120" y="20"/>
                      <a:pt x="120" y="29"/>
                    </a:cubicBezTo>
                    <a:cubicBezTo>
                      <a:pt x="120" y="31"/>
                      <a:pt x="117" y="38"/>
                      <a:pt x="120" y="38"/>
                    </a:cubicBezTo>
                    <a:cubicBezTo>
                      <a:pt x="122" y="38"/>
                      <a:pt x="124" y="34"/>
                      <a:pt x="128" y="34"/>
                    </a:cubicBezTo>
                    <a:cubicBezTo>
                      <a:pt x="133" y="34"/>
                      <a:pt x="135" y="38"/>
                      <a:pt x="138" y="38"/>
                    </a:cubicBezTo>
                    <a:cubicBezTo>
                      <a:pt x="146" y="38"/>
                      <a:pt x="148" y="27"/>
                      <a:pt x="156" y="27"/>
                    </a:cubicBezTo>
                    <a:cubicBezTo>
                      <a:pt x="165" y="27"/>
                      <a:pt x="183" y="30"/>
                      <a:pt x="189" y="34"/>
                    </a:cubicBezTo>
                    <a:cubicBezTo>
                      <a:pt x="199" y="41"/>
                      <a:pt x="202" y="56"/>
                      <a:pt x="217" y="56"/>
                    </a:cubicBezTo>
                    <a:cubicBezTo>
                      <a:pt x="223" y="56"/>
                      <a:pt x="224" y="56"/>
                      <a:pt x="228" y="56"/>
                    </a:cubicBezTo>
                    <a:cubicBezTo>
                      <a:pt x="232" y="56"/>
                      <a:pt x="243" y="57"/>
                      <a:pt x="242" y="65"/>
                    </a:cubicBezTo>
                    <a:cubicBezTo>
                      <a:pt x="254" y="69"/>
                      <a:pt x="261" y="76"/>
                      <a:pt x="273" y="77"/>
                    </a:cubicBezTo>
                    <a:cubicBezTo>
                      <a:pt x="273" y="85"/>
                      <a:pt x="273" y="85"/>
                      <a:pt x="273" y="85"/>
                    </a:cubicBezTo>
                    <a:cubicBezTo>
                      <a:pt x="276" y="85"/>
                      <a:pt x="281" y="85"/>
                      <a:pt x="281" y="85"/>
                    </a:cubicBezTo>
                    <a:cubicBezTo>
                      <a:pt x="287" y="85"/>
                      <a:pt x="290" y="89"/>
                      <a:pt x="293" y="95"/>
                    </a:cubicBezTo>
                    <a:cubicBezTo>
                      <a:pt x="287" y="96"/>
                      <a:pt x="281" y="96"/>
                      <a:pt x="277" y="101"/>
                    </a:cubicBezTo>
                    <a:cubicBezTo>
                      <a:pt x="285" y="102"/>
                      <a:pt x="287" y="102"/>
                      <a:pt x="291" y="102"/>
                    </a:cubicBezTo>
                    <a:cubicBezTo>
                      <a:pt x="293" y="102"/>
                      <a:pt x="296" y="103"/>
                      <a:pt x="297" y="106"/>
                    </a:cubicBezTo>
                    <a:cubicBezTo>
                      <a:pt x="290" y="110"/>
                      <a:pt x="287" y="110"/>
                      <a:pt x="283" y="116"/>
                    </a:cubicBezTo>
                    <a:cubicBezTo>
                      <a:pt x="287" y="118"/>
                      <a:pt x="289" y="120"/>
                      <a:pt x="295" y="120"/>
                    </a:cubicBezTo>
                    <a:cubicBezTo>
                      <a:pt x="296" y="130"/>
                      <a:pt x="308" y="134"/>
                      <a:pt x="317" y="135"/>
                    </a:cubicBezTo>
                    <a:cubicBezTo>
                      <a:pt x="318" y="143"/>
                      <a:pt x="320" y="151"/>
                      <a:pt x="327" y="151"/>
                    </a:cubicBezTo>
                    <a:cubicBezTo>
                      <a:pt x="337" y="151"/>
                      <a:pt x="339" y="145"/>
                      <a:pt x="342" y="153"/>
                    </a:cubicBezTo>
                    <a:cubicBezTo>
                      <a:pt x="344" y="155"/>
                      <a:pt x="348" y="155"/>
                      <a:pt x="350" y="155"/>
                    </a:cubicBezTo>
                    <a:cubicBezTo>
                      <a:pt x="359" y="155"/>
                      <a:pt x="362" y="158"/>
                      <a:pt x="362" y="165"/>
                    </a:cubicBezTo>
                    <a:cubicBezTo>
                      <a:pt x="362" y="171"/>
                      <a:pt x="355" y="173"/>
                      <a:pt x="349" y="173"/>
                    </a:cubicBezTo>
                    <a:cubicBezTo>
                      <a:pt x="349" y="178"/>
                      <a:pt x="349" y="176"/>
                      <a:pt x="349" y="178"/>
                    </a:cubicBezTo>
                    <a:cubicBezTo>
                      <a:pt x="349" y="180"/>
                      <a:pt x="348" y="184"/>
                      <a:pt x="339" y="18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5" name="Freeform 85">
                <a:extLst>
                  <a:ext uri="{FF2B5EF4-FFF2-40B4-BE49-F238E27FC236}">
                    <a16:creationId xmlns:a16="http://schemas.microsoft.com/office/drawing/2014/main" id="{48CFC063-6110-451A-A365-7F1AA088B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3400" y="1635125"/>
                <a:ext cx="14288" cy="12700"/>
              </a:xfrm>
              <a:custGeom>
                <a:avLst/>
                <a:gdLst/>
                <a:ahLst/>
                <a:cxnLst>
                  <a:cxn ang="0">
                    <a:pos x="10" y="6"/>
                  </a:cxn>
                  <a:cxn ang="0">
                    <a:pos x="0" y="6"/>
                  </a:cxn>
                  <a:cxn ang="0">
                    <a:pos x="10" y="6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cubicBezTo>
                      <a:pt x="6" y="9"/>
                      <a:pt x="5" y="9"/>
                      <a:pt x="0" y="6"/>
                    </a:cubicBezTo>
                    <a:cubicBezTo>
                      <a:pt x="5" y="0"/>
                      <a:pt x="5" y="3"/>
                      <a:pt x="10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6" name="Freeform 86">
                <a:extLst>
                  <a:ext uri="{FF2B5EF4-FFF2-40B4-BE49-F238E27FC236}">
                    <a16:creationId xmlns:a16="http://schemas.microsoft.com/office/drawing/2014/main" id="{A2AD7EDC-936D-4045-9560-2D8A93C47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975" y="1568450"/>
                <a:ext cx="12700" cy="12700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9" y="9"/>
                  </a:cxn>
                  <a:cxn ang="0">
                    <a:pos x="1" y="2"/>
                  </a:cxn>
                </a:cxnLst>
                <a:rect l="0" t="0" r="r" b="b"/>
                <a:pathLst>
                  <a:path w="9" h="9">
                    <a:moveTo>
                      <a:pt x="1" y="2"/>
                    </a:moveTo>
                    <a:cubicBezTo>
                      <a:pt x="6" y="0"/>
                      <a:pt x="6" y="5"/>
                      <a:pt x="9" y="9"/>
                    </a:cubicBezTo>
                    <a:cubicBezTo>
                      <a:pt x="4" y="9"/>
                      <a:pt x="0" y="5"/>
                      <a:pt x="1" y="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7" name="Freeform 87">
                <a:extLst>
                  <a:ext uri="{FF2B5EF4-FFF2-40B4-BE49-F238E27FC236}">
                    <a16:creationId xmlns:a16="http://schemas.microsoft.com/office/drawing/2014/main" id="{A26489E5-0B4D-40F1-9A30-38C3F409B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975" y="985838"/>
                <a:ext cx="514350" cy="269875"/>
              </a:xfrm>
              <a:custGeom>
                <a:avLst/>
                <a:gdLst/>
                <a:ahLst/>
                <a:cxnLst>
                  <a:cxn ang="0">
                    <a:pos x="307" y="16"/>
                  </a:cxn>
                  <a:cxn ang="0">
                    <a:pos x="350" y="9"/>
                  </a:cxn>
                  <a:cxn ang="0">
                    <a:pos x="386" y="28"/>
                  </a:cxn>
                  <a:cxn ang="0">
                    <a:pos x="313" y="51"/>
                  </a:cxn>
                  <a:cxn ang="0">
                    <a:pos x="295" y="74"/>
                  </a:cxn>
                  <a:cxn ang="0">
                    <a:pos x="231" y="108"/>
                  </a:cxn>
                  <a:cxn ang="0">
                    <a:pos x="216" y="118"/>
                  </a:cxn>
                  <a:cxn ang="0">
                    <a:pos x="216" y="137"/>
                  </a:cxn>
                  <a:cxn ang="0">
                    <a:pos x="174" y="157"/>
                  </a:cxn>
                  <a:cxn ang="0">
                    <a:pos x="158" y="184"/>
                  </a:cxn>
                  <a:cxn ang="0">
                    <a:pos x="176" y="188"/>
                  </a:cxn>
                  <a:cxn ang="0">
                    <a:pos x="126" y="197"/>
                  </a:cxn>
                  <a:cxn ang="0">
                    <a:pos x="80" y="201"/>
                  </a:cxn>
                  <a:cxn ang="0">
                    <a:pos x="33" y="197"/>
                  </a:cxn>
                  <a:cxn ang="0">
                    <a:pos x="60" y="176"/>
                  </a:cxn>
                  <a:cxn ang="0">
                    <a:pos x="57" y="158"/>
                  </a:cxn>
                  <a:cxn ang="0">
                    <a:pos x="92" y="170"/>
                  </a:cxn>
                  <a:cxn ang="0">
                    <a:pos x="66" y="148"/>
                  </a:cxn>
                  <a:cxn ang="0">
                    <a:pos x="55" y="151"/>
                  </a:cxn>
                  <a:cxn ang="0">
                    <a:pos x="68" y="131"/>
                  </a:cxn>
                  <a:cxn ang="0">
                    <a:pos x="62" y="97"/>
                  </a:cxn>
                  <a:cxn ang="0">
                    <a:pos x="67" y="89"/>
                  </a:cxn>
                  <a:cxn ang="0">
                    <a:pos x="97" y="90"/>
                  </a:cxn>
                  <a:cxn ang="0">
                    <a:pos x="108" y="91"/>
                  </a:cxn>
                  <a:cxn ang="0">
                    <a:pos x="133" y="86"/>
                  </a:cxn>
                  <a:cxn ang="0">
                    <a:pos x="147" y="74"/>
                  </a:cxn>
                  <a:cxn ang="0">
                    <a:pos x="99" y="81"/>
                  </a:cxn>
                  <a:cxn ang="0">
                    <a:pos x="72" y="76"/>
                  </a:cxn>
                  <a:cxn ang="0">
                    <a:pos x="57" y="81"/>
                  </a:cxn>
                  <a:cxn ang="0">
                    <a:pos x="44" y="67"/>
                  </a:cxn>
                  <a:cxn ang="0">
                    <a:pos x="51" y="53"/>
                  </a:cxn>
                  <a:cxn ang="0">
                    <a:pos x="25" y="60"/>
                  </a:cxn>
                  <a:cxn ang="0">
                    <a:pos x="29" y="49"/>
                  </a:cxn>
                  <a:cxn ang="0">
                    <a:pos x="9" y="52"/>
                  </a:cxn>
                  <a:cxn ang="0">
                    <a:pos x="44" y="36"/>
                  </a:cxn>
                  <a:cxn ang="0">
                    <a:pos x="57" y="32"/>
                  </a:cxn>
                  <a:cxn ang="0">
                    <a:pos x="104" y="32"/>
                  </a:cxn>
                  <a:cxn ang="0">
                    <a:pos x="135" y="11"/>
                  </a:cxn>
                  <a:cxn ang="0">
                    <a:pos x="196" y="6"/>
                  </a:cxn>
                  <a:cxn ang="0">
                    <a:pos x="218" y="8"/>
                  </a:cxn>
                  <a:cxn ang="0">
                    <a:pos x="245" y="3"/>
                  </a:cxn>
                  <a:cxn ang="0">
                    <a:pos x="315" y="11"/>
                  </a:cxn>
                </a:cxnLst>
                <a:rect l="0" t="0" r="r" b="b"/>
                <a:pathLst>
                  <a:path w="386" h="203">
                    <a:moveTo>
                      <a:pt x="315" y="11"/>
                    </a:moveTo>
                    <a:cubicBezTo>
                      <a:pt x="312" y="14"/>
                      <a:pt x="310" y="15"/>
                      <a:pt x="307" y="16"/>
                    </a:cubicBezTo>
                    <a:cubicBezTo>
                      <a:pt x="342" y="6"/>
                      <a:pt x="342" y="6"/>
                      <a:pt x="342" y="6"/>
                    </a:cubicBezTo>
                    <a:cubicBezTo>
                      <a:pt x="345" y="7"/>
                      <a:pt x="347" y="8"/>
                      <a:pt x="350" y="9"/>
                    </a:cubicBezTo>
                    <a:cubicBezTo>
                      <a:pt x="355" y="11"/>
                      <a:pt x="355" y="14"/>
                      <a:pt x="358" y="17"/>
                    </a:cubicBezTo>
                    <a:cubicBezTo>
                      <a:pt x="363" y="22"/>
                      <a:pt x="386" y="20"/>
                      <a:pt x="386" y="28"/>
                    </a:cubicBezTo>
                    <a:cubicBezTo>
                      <a:pt x="386" y="33"/>
                      <a:pt x="378" y="32"/>
                      <a:pt x="375" y="34"/>
                    </a:cubicBezTo>
                    <a:cubicBezTo>
                      <a:pt x="358" y="48"/>
                      <a:pt x="336" y="40"/>
                      <a:pt x="313" y="51"/>
                    </a:cubicBezTo>
                    <a:cubicBezTo>
                      <a:pt x="317" y="56"/>
                      <a:pt x="335" y="52"/>
                      <a:pt x="346" y="52"/>
                    </a:cubicBezTo>
                    <a:cubicBezTo>
                      <a:pt x="336" y="63"/>
                      <a:pt x="311" y="69"/>
                      <a:pt x="295" y="74"/>
                    </a:cubicBezTo>
                    <a:cubicBezTo>
                      <a:pt x="277" y="80"/>
                      <a:pt x="267" y="97"/>
                      <a:pt x="254" y="107"/>
                    </a:cubicBezTo>
                    <a:cubicBezTo>
                      <a:pt x="248" y="112"/>
                      <a:pt x="238" y="106"/>
                      <a:pt x="231" y="108"/>
                    </a:cubicBezTo>
                    <a:cubicBezTo>
                      <a:pt x="221" y="112"/>
                      <a:pt x="210" y="112"/>
                      <a:pt x="203" y="118"/>
                    </a:cubicBezTo>
                    <a:cubicBezTo>
                      <a:pt x="216" y="118"/>
                      <a:pt x="216" y="118"/>
                      <a:pt x="216" y="118"/>
                    </a:cubicBezTo>
                    <a:cubicBezTo>
                      <a:pt x="217" y="128"/>
                      <a:pt x="211" y="127"/>
                      <a:pt x="203" y="126"/>
                    </a:cubicBezTo>
                    <a:cubicBezTo>
                      <a:pt x="208" y="129"/>
                      <a:pt x="213" y="131"/>
                      <a:pt x="216" y="137"/>
                    </a:cubicBezTo>
                    <a:cubicBezTo>
                      <a:pt x="206" y="141"/>
                      <a:pt x="203" y="152"/>
                      <a:pt x="196" y="157"/>
                    </a:cubicBezTo>
                    <a:cubicBezTo>
                      <a:pt x="177" y="157"/>
                      <a:pt x="177" y="157"/>
                      <a:pt x="174" y="157"/>
                    </a:cubicBezTo>
                    <a:cubicBezTo>
                      <a:pt x="175" y="160"/>
                      <a:pt x="177" y="161"/>
                      <a:pt x="177" y="164"/>
                    </a:cubicBezTo>
                    <a:cubicBezTo>
                      <a:pt x="177" y="178"/>
                      <a:pt x="158" y="169"/>
                      <a:pt x="158" y="184"/>
                    </a:cubicBezTo>
                    <a:cubicBezTo>
                      <a:pt x="165" y="184"/>
                      <a:pt x="166" y="184"/>
                      <a:pt x="169" y="184"/>
                    </a:cubicBezTo>
                    <a:cubicBezTo>
                      <a:pt x="171" y="184"/>
                      <a:pt x="176" y="184"/>
                      <a:pt x="176" y="188"/>
                    </a:cubicBezTo>
                    <a:cubicBezTo>
                      <a:pt x="176" y="195"/>
                      <a:pt x="151" y="203"/>
                      <a:pt x="141" y="203"/>
                    </a:cubicBezTo>
                    <a:cubicBezTo>
                      <a:pt x="131" y="203"/>
                      <a:pt x="135" y="197"/>
                      <a:pt x="126" y="197"/>
                    </a:cubicBezTo>
                    <a:cubicBezTo>
                      <a:pt x="113" y="197"/>
                      <a:pt x="104" y="197"/>
                      <a:pt x="93" y="197"/>
                    </a:cubicBezTo>
                    <a:cubicBezTo>
                      <a:pt x="89" y="197"/>
                      <a:pt x="86" y="201"/>
                      <a:pt x="80" y="201"/>
                    </a:cubicBezTo>
                    <a:cubicBezTo>
                      <a:pt x="65" y="201"/>
                      <a:pt x="53" y="197"/>
                      <a:pt x="38" y="192"/>
                    </a:cubicBezTo>
                    <a:cubicBezTo>
                      <a:pt x="37" y="194"/>
                      <a:pt x="35" y="197"/>
                      <a:pt x="33" y="197"/>
                    </a:cubicBezTo>
                    <a:cubicBezTo>
                      <a:pt x="29" y="197"/>
                      <a:pt x="28" y="194"/>
                      <a:pt x="28" y="193"/>
                    </a:cubicBezTo>
                    <a:cubicBezTo>
                      <a:pt x="28" y="176"/>
                      <a:pt x="51" y="182"/>
                      <a:pt x="60" y="176"/>
                    </a:cubicBezTo>
                    <a:cubicBezTo>
                      <a:pt x="55" y="172"/>
                      <a:pt x="46" y="170"/>
                      <a:pt x="46" y="162"/>
                    </a:cubicBezTo>
                    <a:cubicBezTo>
                      <a:pt x="46" y="156"/>
                      <a:pt x="52" y="158"/>
                      <a:pt x="57" y="158"/>
                    </a:cubicBezTo>
                    <a:cubicBezTo>
                      <a:pt x="71" y="158"/>
                      <a:pt x="76" y="165"/>
                      <a:pt x="84" y="170"/>
                    </a:cubicBezTo>
                    <a:cubicBezTo>
                      <a:pt x="92" y="170"/>
                      <a:pt x="92" y="170"/>
                      <a:pt x="92" y="170"/>
                    </a:cubicBezTo>
                    <a:cubicBezTo>
                      <a:pt x="86" y="164"/>
                      <a:pt x="72" y="159"/>
                      <a:pt x="72" y="148"/>
                    </a:cubicBezTo>
                    <a:cubicBezTo>
                      <a:pt x="66" y="148"/>
                      <a:pt x="66" y="148"/>
                      <a:pt x="66" y="148"/>
                    </a:cubicBezTo>
                    <a:cubicBezTo>
                      <a:pt x="63" y="149"/>
                      <a:pt x="63" y="149"/>
                      <a:pt x="61" y="151"/>
                    </a:cubicBezTo>
                    <a:cubicBezTo>
                      <a:pt x="55" y="151"/>
                      <a:pt x="55" y="151"/>
                      <a:pt x="55" y="151"/>
                    </a:cubicBezTo>
                    <a:cubicBezTo>
                      <a:pt x="55" y="146"/>
                      <a:pt x="55" y="146"/>
                      <a:pt x="55" y="146"/>
                    </a:cubicBezTo>
                    <a:cubicBezTo>
                      <a:pt x="58" y="138"/>
                      <a:pt x="61" y="134"/>
                      <a:pt x="68" y="131"/>
                    </a:cubicBezTo>
                    <a:cubicBezTo>
                      <a:pt x="79" y="128"/>
                      <a:pt x="92" y="132"/>
                      <a:pt x="92" y="119"/>
                    </a:cubicBezTo>
                    <a:cubicBezTo>
                      <a:pt x="92" y="105"/>
                      <a:pt x="62" y="105"/>
                      <a:pt x="62" y="97"/>
                    </a:cubicBezTo>
                    <a:cubicBezTo>
                      <a:pt x="62" y="93"/>
                      <a:pt x="69" y="94"/>
                      <a:pt x="73" y="94"/>
                    </a:cubicBezTo>
                    <a:cubicBezTo>
                      <a:pt x="68" y="94"/>
                      <a:pt x="67" y="92"/>
                      <a:pt x="67" y="89"/>
                    </a:cubicBezTo>
                    <a:cubicBezTo>
                      <a:pt x="69" y="88"/>
                      <a:pt x="71" y="89"/>
                      <a:pt x="73" y="89"/>
                    </a:cubicBezTo>
                    <a:cubicBezTo>
                      <a:pt x="78" y="89"/>
                      <a:pt x="88" y="87"/>
                      <a:pt x="97" y="90"/>
                    </a:cubicBezTo>
                    <a:cubicBezTo>
                      <a:pt x="108" y="93"/>
                      <a:pt x="112" y="106"/>
                      <a:pt x="124" y="104"/>
                    </a:cubicBezTo>
                    <a:cubicBezTo>
                      <a:pt x="122" y="102"/>
                      <a:pt x="108" y="93"/>
                      <a:pt x="108" y="91"/>
                    </a:cubicBezTo>
                    <a:cubicBezTo>
                      <a:pt x="108" y="89"/>
                      <a:pt x="110" y="88"/>
                      <a:pt x="111" y="86"/>
                    </a:cubicBezTo>
                    <a:cubicBezTo>
                      <a:pt x="133" y="86"/>
                      <a:pt x="133" y="86"/>
                      <a:pt x="133" y="86"/>
                    </a:cubicBezTo>
                    <a:cubicBezTo>
                      <a:pt x="141" y="83"/>
                      <a:pt x="149" y="81"/>
                      <a:pt x="154" y="74"/>
                    </a:cubicBezTo>
                    <a:cubicBezTo>
                      <a:pt x="147" y="74"/>
                      <a:pt x="147" y="74"/>
                      <a:pt x="147" y="74"/>
                    </a:cubicBezTo>
                    <a:cubicBezTo>
                      <a:pt x="138" y="81"/>
                      <a:pt x="128" y="84"/>
                      <a:pt x="114" y="84"/>
                    </a:cubicBezTo>
                    <a:cubicBezTo>
                      <a:pt x="106" y="84"/>
                      <a:pt x="103" y="81"/>
                      <a:pt x="99" y="81"/>
                    </a:cubicBezTo>
                    <a:cubicBezTo>
                      <a:pt x="95" y="81"/>
                      <a:pt x="93" y="85"/>
                      <a:pt x="90" y="85"/>
                    </a:cubicBezTo>
                    <a:cubicBezTo>
                      <a:pt x="81" y="85"/>
                      <a:pt x="70" y="82"/>
                      <a:pt x="7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3" y="78"/>
                      <a:pt x="61" y="81"/>
                      <a:pt x="57" y="81"/>
                    </a:cubicBezTo>
                    <a:cubicBezTo>
                      <a:pt x="48" y="81"/>
                      <a:pt x="36" y="75"/>
                      <a:pt x="33" y="71"/>
                    </a:cubicBezTo>
                    <a:cubicBezTo>
                      <a:pt x="36" y="69"/>
                      <a:pt x="39" y="67"/>
                      <a:pt x="44" y="67"/>
                    </a:cubicBezTo>
                    <a:cubicBezTo>
                      <a:pt x="36" y="67"/>
                      <a:pt x="27" y="66"/>
                      <a:pt x="24" y="67"/>
                    </a:cubicBezTo>
                    <a:cubicBezTo>
                      <a:pt x="29" y="55"/>
                      <a:pt x="40" y="56"/>
                      <a:pt x="51" y="53"/>
                    </a:cubicBezTo>
                    <a:cubicBezTo>
                      <a:pt x="47" y="52"/>
                      <a:pt x="46" y="52"/>
                      <a:pt x="42" y="52"/>
                    </a:cubicBezTo>
                    <a:cubicBezTo>
                      <a:pt x="33" y="52"/>
                      <a:pt x="33" y="60"/>
                      <a:pt x="25" y="60"/>
                    </a:cubicBezTo>
                    <a:cubicBezTo>
                      <a:pt x="22" y="60"/>
                      <a:pt x="18" y="57"/>
                      <a:pt x="17" y="56"/>
                    </a:cubicBezTo>
                    <a:cubicBezTo>
                      <a:pt x="21" y="52"/>
                      <a:pt x="24" y="51"/>
                      <a:pt x="29" y="49"/>
                    </a:cubicBezTo>
                    <a:cubicBezTo>
                      <a:pt x="16" y="49"/>
                      <a:pt x="16" y="49"/>
                      <a:pt x="16" y="49"/>
                    </a:cubicBezTo>
                    <a:cubicBezTo>
                      <a:pt x="13" y="50"/>
                      <a:pt x="11" y="51"/>
                      <a:pt x="9" y="52"/>
                    </a:cubicBezTo>
                    <a:cubicBezTo>
                      <a:pt x="7" y="52"/>
                      <a:pt x="2" y="52"/>
                      <a:pt x="0" y="52"/>
                    </a:cubicBezTo>
                    <a:cubicBezTo>
                      <a:pt x="2" y="41"/>
                      <a:pt x="31" y="36"/>
                      <a:pt x="44" y="36"/>
                    </a:cubicBezTo>
                    <a:cubicBezTo>
                      <a:pt x="49" y="36"/>
                      <a:pt x="52" y="36"/>
                      <a:pt x="53" y="36"/>
                    </a:cubicBezTo>
                    <a:cubicBezTo>
                      <a:pt x="55" y="36"/>
                      <a:pt x="57" y="34"/>
                      <a:pt x="57" y="32"/>
                    </a:cubicBezTo>
                    <a:cubicBezTo>
                      <a:pt x="71" y="32"/>
                      <a:pt x="65" y="22"/>
                      <a:pt x="74" y="22"/>
                    </a:cubicBezTo>
                    <a:cubicBezTo>
                      <a:pt x="83" y="22"/>
                      <a:pt x="100" y="31"/>
                      <a:pt x="104" y="32"/>
                    </a:cubicBezTo>
                    <a:cubicBezTo>
                      <a:pt x="108" y="22"/>
                      <a:pt x="113" y="12"/>
                      <a:pt x="126" y="12"/>
                    </a:cubicBezTo>
                    <a:cubicBezTo>
                      <a:pt x="134" y="12"/>
                      <a:pt x="129" y="16"/>
                      <a:pt x="135" y="11"/>
                    </a:cubicBezTo>
                    <a:cubicBezTo>
                      <a:pt x="137" y="7"/>
                      <a:pt x="141" y="6"/>
                      <a:pt x="145" y="6"/>
                    </a:cubicBezTo>
                    <a:cubicBezTo>
                      <a:pt x="168" y="6"/>
                      <a:pt x="173" y="6"/>
                      <a:pt x="196" y="6"/>
                    </a:cubicBezTo>
                    <a:cubicBezTo>
                      <a:pt x="197" y="4"/>
                      <a:pt x="199" y="3"/>
                      <a:pt x="201" y="3"/>
                    </a:cubicBezTo>
                    <a:cubicBezTo>
                      <a:pt x="209" y="3"/>
                      <a:pt x="211" y="8"/>
                      <a:pt x="218" y="8"/>
                    </a:cubicBezTo>
                    <a:cubicBezTo>
                      <a:pt x="224" y="8"/>
                      <a:pt x="226" y="0"/>
                      <a:pt x="232" y="0"/>
                    </a:cubicBezTo>
                    <a:cubicBezTo>
                      <a:pt x="239" y="0"/>
                      <a:pt x="241" y="3"/>
                      <a:pt x="245" y="3"/>
                    </a:cubicBezTo>
                    <a:cubicBezTo>
                      <a:pt x="250" y="3"/>
                      <a:pt x="253" y="3"/>
                      <a:pt x="258" y="3"/>
                    </a:cubicBezTo>
                    <a:cubicBezTo>
                      <a:pt x="268" y="3"/>
                      <a:pt x="306" y="2"/>
                      <a:pt x="315" y="1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8" name="Freeform 88">
                <a:extLst>
                  <a:ext uri="{FF2B5EF4-FFF2-40B4-BE49-F238E27FC236}">
                    <a16:creationId xmlns:a16="http://schemas.microsoft.com/office/drawing/2014/main" id="{2FDC5F5B-1A79-45FE-A8F3-4661C6642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0238" y="960438"/>
                <a:ext cx="1006475" cy="765175"/>
              </a:xfrm>
              <a:custGeom>
                <a:avLst/>
                <a:gdLst/>
                <a:ahLst/>
                <a:cxnLst>
                  <a:cxn ang="0">
                    <a:pos x="280" y="372"/>
                  </a:cxn>
                  <a:cxn ang="0">
                    <a:pos x="267" y="360"/>
                  </a:cxn>
                  <a:cxn ang="0">
                    <a:pos x="228" y="336"/>
                  </a:cxn>
                  <a:cxn ang="0">
                    <a:pos x="215" y="302"/>
                  </a:cxn>
                  <a:cxn ang="0">
                    <a:pos x="109" y="219"/>
                  </a:cxn>
                  <a:cxn ang="0">
                    <a:pos x="73" y="223"/>
                  </a:cxn>
                  <a:cxn ang="0">
                    <a:pos x="43" y="217"/>
                  </a:cxn>
                  <a:cxn ang="0">
                    <a:pos x="19" y="202"/>
                  </a:cxn>
                  <a:cxn ang="0">
                    <a:pos x="51" y="190"/>
                  </a:cxn>
                  <a:cxn ang="0">
                    <a:pos x="64" y="180"/>
                  </a:cxn>
                  <a:cxn ang="0">
                    <a:pos x="0" y="166"/>
                  </a:cxn>
                  <a:cxn ang="0">
                    <a:pos x="84" y="141"/>
                  </a:cxn>
                  <a:cxn ang="0">
                    <a:pos x="72" y="102"/>
                  </a:cxn>
                  <a:cxn ang="0">
                    <a:pos x="144" y="59"/>
                  </a:cxn>
                  <a:cxn ang="0">
                    <a:pos x="237" y="56"/>
                  </a:cxn>
                  <a:cxn ang="0">
                    <a:pos x="260" y="53"/>
                  </a:cxn>
                  <a:cxn ang="0">
                    <a:pos x="274" y="38"/>
                  </a:cxn>
                  <a:cxn ang="0">
                    <a:pos x="309" y="36"/>
                  </a:cxn>
                  <a:cxn ang="0">
                    <a:pos x="355" y="15"/>
                  </a:cxn>
                  <a:cxn ang="0">
                    <a:pos x="391" y="13"/>
                  </a:cxn>
                  <a:cxn ang="0">
                    <a:pos x="534" y="0"/>
                  </a:cxn>
                  <a:cxn ang="0">
                    <a:pos x="594" y="48"/>
                  </a:cxn>
                  <a:cxn ang="0">
                    <a:pos x="570" y="75"/>
                  </a:cxn>
                  <a:cxn ang="0">
                    <a:pos x="603" y="102"/>
                  </a:cxn>
                  <a:cxn ang="0">
                    <a:pos x="684" y="66"/>
                  </a:cxn>
                  <a:cxn ang="0">
                    <a:pos x="730" y="51"/>
                  </a:cxn>
                  <a:cxn ang="0">
                    <a:pos x="702" y="94"/>
                  </a:cxn>
                  <a:cxn ang="0">
                    <a:pos x="691" y="114"/>
                  </a:cxn>
                  <a:cxn ang="0">
                    <a:pos x="654" y="150"/>
                  </a:cxn>
                  <a:cxn ang="0">
                    <a:pos x="677" y="178"/>
                  </a:cxn>
                  <a:cxn ang="0">
                    <a:pos x="657" y="202"/>
                  </a:cxn>
                  <a:cxn ang="0">
                    <a:pos x="669" y="236"/>
                  </a:cxn>
                  <a:cxn ang="0">
                    <a:pos x="673" y="260"/>
                  </a:cxn>
                  <a:cxn ang="0">
                    <a:pos x="633" y="295"/>
                  </a:cxn>
                  <a:cxn ang="0">
                    <a:pos x="637" y="305"/>
                  </a:cxn>
                  <a:cxn ang="0">
                    <a:pos x="601" y="297"/>
                  </a:cxn>
                  <a:cxn ang="0">
                    <a:pos x="633" y="358"/>
                  </a:cxn>
                  <a:cxn ang="0">
                    <a:pos x="596" y="347"/>
                  </a:cxn>
                  <a:cxn ang="0">
                    <a:pos x="616" y="375"/>
                  </a:cxn>
                  <a:cxn ang="0">
                    <a:pos x="518" y="408"/>
                  </a:cxn>
                  <a:cxn ang="0">
                    <a:pos x="483" y="445"/>
                  </a:cxn>
                  <a:cxn ang="0">
                    <a:pos x="443" y="449"/>
                  </a:cxn>
                  <a:cxn ang="0">
                    <a:pos x="402" y="485"/>
                  </a:cxn>
                  <a:cxn ang="0">
                    <a:pos x="384" y="523"/>
                  </a:cxn>
                  <a:cxn ang="0">
                    <a:pos x="362" y="571"/>
                  </a:cxn>
                  <a:cxn ang="0">
                    <a:pos x="313" y="560"/>
                  </a:cxn>
                  <a:cxn ang="0">
                    <a:pos x="270" y="499"/>
                  </a:cxn>
                  <a:cxn ang="0">
                    <a:pos x="256" y="475"/>
                  </a:cxn>
                  <a:cxn ang="0">
                    <a:pos x="237" y="438"/>
                  </a:cxn>
                  <a:cxn ang="0">
                    <a:pos x="255" y="403"/>
                  </a:cxn>
                </a:cxnLst>
                <a:rect l="0" t="0" r="r" b="b"/>
                <a:pathLst>
                  <a:path w="756" h="575">
                    <a:moveTo>
                      <a:pt x="255" y="403"/>
                    </a:moveTo>
                    <a:cubicBezTo>
                      <a:pt x="261" y="400"/>
                      <a:pt x="261" y="400"/>
                      <a:pt x="267" y="402"/>
                    </a:cubicBezTo>
                    <a:cubicBezTo>
                      <a:pt x="270" y="389"/>
                      <a:pt x="276" y="385"/>
                      <a:pt x="280" y="372"/>
                    </a:cubicBezTo>
                    <a:cubicBezTo>
                      <a:pt x="266" y="368"/>
                      <a:pt x="234" y="366"/>
                      <a:pt x="233" y="353"/>
                    </a:cubicBezTo>
                    <a:cubicBezTo>
                      <a:pt x="237" y="352"/>
                      <a:pt x="236" y="353"/>
                      <a:pt x="240" y="353"/>
                    </a:cubicBezTo>
                    <a:cubicBezTo>
                      <a:pt x="250" y="353"/>
                      <a:pt x="256" y="360"/>
                      <a:pt x="267" y="360"/>
                    </a:cubicBezTo>
                    <a:cubicBezTo>
                      <a:pt x="271" y="360"/>
                      <a:pt x="271" y="356"/>
                      <a:pt x="271" y="353"/>
                    </a:cubicBezTo>
                    <a:cubicBezTo>
                      <a:pt x="258" y="349"/>
                      <a:pt x="254" y="328"/>
                      <a:pt x="239" y="328"/>
                    </a:cubicBezTo>
                    <a:cubicBezTo>
                      <a:pt x="235" y="328"/>
                      <a:pt x="234" y="336"/>
                      <a:pt x="228" y="336"/>
                    </a:cubicBezTo>
                    <a:cubicBezTo>
                      <a:pt x="220" y="336"/>
                      <a:pt x="216" y="335"/>
                      <a:pt x="216" y="328"/>
                    </a:cubicBezTo>
                    <a:cubicBezTo>
                      <a:pt x="216" y="318"/>
                      <a:pt x="226" y="319"/>
                      <a:pt x="226" y="309"/>
                    </a:cubicBezTo>
                    <a:cubicBezTo>
                      <a:pt x="226" y="303"/>
                      <a:pt x="219" y="302"/>
                      <a:pt x="215" y="302"/>
                    </a:cubicBezTo>
                    <a:cubicBezTo>
                      <a:pt x="215" y="295"/>
                      <a:pt x="215" y="295"/>
                      <a:pt x="215" y="295"/>
                    </a:cubicBezTo>
                    <a:cubicBezTo>
                      <a:pt x="203" y="257"/>
                      <a:pt x="172" y="219"/>
                      <a:pt x="122" y="219"/>
                    </a:cubicBezTo>
                    <a:cubicBezTo>
                      <a:pt x="115" y="219"/>
                      <a:pt x="113" y="219"/>
                      <a:pt x="109" y="219"/>
                    </a:cubicBezTo>
                    <a:cubicBezTo>
                      <a:pt x="103" y="219"/>
                      <a:pt x="101" y="224"/>
                      <a:pt x="95" y="224"/>
                    </a:cubicBezTo>
                    <a:cubicBezTo>
                      <a:pt x="91" y="224"/>
                      <a:pt x="87" y="221"/>
                      <a:pt x="82" y="221"/>
                    </a:cubicBezTo>
                    <a:cubicBezTo>
                      <a:pt x="77" y="221"/>
                      <a:pt x="75" y="222"/>
                      <a:pt x="73" y="223"/>
                    </a:cubicBezTo>
                    <a:cubicBezTo>
                      <a:pt x="74" y="224"/>
                      <a:pt x="76" y="226"/>
                      <a:pt x="77" y="226"/>
                    </a:cubicBezTo>
                    <a:cubicBezTo>
                      <a:pt x="75" y="229"/>
                      <a:pt x="75" y="228"/>
                      <a:pt x="72" y="228"/>
                    </a:cubicBezTo>
                    <a:cubicBezTo>
                      <a:pt x="62" y="228"/>
                      <a:pt x="48" y="224"/>
                      <a:pt x="43" y="217"/>
                    </a:cubicBezTo>
                    <a:cubicBezTo>
                      <a:pt x="47" y="214"/>
                      <a:pt x="50" y="214"/>
                      <a:pt x="52" y="210"/>
                    </a:cubicBezTo>
                    <a:cubicBezTo>
                      <a:pt x="45" y="207"/>
                      <a:pt x="39" y="202"/>
                      <a:pt x="34" y="202"/>
                    </a:cubicBezTo>
                    <a:cubicBezTo>
                      <a:pt x="24" y="202"/>
                      <a:pt x="27" y="206"/>
                      <a:pt x="19" y="202"/>
                    </a:cubicBezTo>
                    <a:cubicBezTo>
                      <a:pt x="19" y="196"/>
                      <a:pt x="28" y="194"/>
                      <a:pt x="32" y="194"/>
                    </a:cubicBezTo>
                    <a:cubicBezTo>
                      <a:pt x="37" y="194"/>
                      <a:pt x="40" y="194"/>
                      <a:pt x="43" y="194"/>
                    </a:cubicBezTo>
                    <a:cubicBezTo>
                      <a:pt x="47" y="194"/>
                      <a:pt x="49" y="193"/>
                      <a:pt x="51" y="190"/>
                    </a:cubicBezTo>
                    <a:cubicBezTo>
                      <a:pt x="76" y="190"/>
                      <a:pt x="76" y="190"/>
                      <a:pt x="76" y="190"/>
                    </a:cubicBezTo>
                    <a:cubicBezTo>
                      <a:pt x="80" y="187"/>
                      <a:pt x="80" y="185"/>
                      <a:pt x="82" y="180"/>
                    </a:cubicBezTo>
                    <a:cubicBezTo>
                      <a:pt x="64" y="180"/>
                      <a:pt x="64" y="180"/>
                      <a:pt x="64" y="180"/>
                    </a:cubicBezTo>
                    <a:cubicBezTo>
                      <a:pt x="63" y="183"/>
                      <a:pt x="62" y="185"/>
                      <a:pt x="60" y="185"/>
                    </a:cubicBezTo>
                    <a:cubicBezTo>
                      <a:pt x="53" y="185"/>
                      <a:pt x="50" y="185"/>
                      <a:pt x="44" y="185"/>
                    </a:cubicBezTo>
                    <a:cubicBezTo>
                      <a:pt x="42" y="185"/>
                      <a:pt x="0" y="173"/>
                      <a:pt x="0" y="166"/>
                    </a:cubicBezTo>
                    <a:cubicBezTo>
                      <a:pt x="0" y="152"/>
                      <a:pt x="16" y="157"/>
                      <a:pt x="25" y="154"/>
                    </a:cubicBezTo>
                    <a:cubicBezTo>
                      <a:pt x="33" y="151"/>
                      <a:pt x="38" y="146"/>
                      <a:pt x="46" y="144"/>
                    </a:cubicBezTo>
                    <a:cubicBezTo>
                      <a:pt x="58" y="140"/>
                      <a:pt x="74" y="146"/>
                      <a:pt x="84" y="141"/>
                    </a:cubicBezTo>
                    <a:cubicBezTo>
                      <a:pt x="91" y="136"/>
                      <a:pt x="96" y="128"/>
                      <a:pt x="96" y="117"/>
                    </a:cubicBezTo>
                    <a:cubicBezTo>
                      <a:pt x="88" y="116"/>
                      <a:pt x="63" y="117"/>
                      <a:pt x="63" y="109"/>
                    </a:cubicBezTo>
                    <a:cubicBezTo>
                      <a:pt x="63" y="105"/>
                      <a:pt x="69" y="102"/>
                      <a:pt x="72" y="102"/>
                    </a:cubicBezTo>
                    <a:cubicBezTo>
                      <a:pt x="87" y="97"/>
                      <a:pt x="106" y="86"/>
                      <a:pt x="115" y="78"/>
                    </a:cubicBezTo>
                    <a:cubicBezTo>
                      <a:pt x="119" y="80"/>
                      <a:pt x="122" y="81"/>
                      <a:pt x="127" y="81"/>
                    </a:cubicBezTo>
                    <a:cubicBezTo>
                      <a:pt x="142" y="81"/>
                      <a:pt x="130" y="61"/>
                      <a:pt x="144" y="59"/>
                    </a:cubicBezTo>
                    <a:cubicBezTo>
                      <a:pt x="162" y="57"/>
                      <a:pt x="169" y="52"/>
                      <a:pt x="185" y="52"/>
                    </a:cubicBezTo>
                    <a:cubicBezTo>
                      <a:pt x="198" y="49"/>
                      <a:pt x="206" y="42"/>
                      <a:pt x="218" y="42"/>
                    </a:cubicBezTo>
                    <a:cubicBezTo>
                      <a:pt x="226" y="42"/>
                      <a:pt x="229" y="56"/>
                      <a:pt x="237" y="56"/>
                    </a:cubicBezTo>
                    <a:cubicBezTo>
                      <a:pt x="237" y="52"/>
                      <a:pt x="235" y="50"/>
                      <a:pt x="235" y="47"/>
                    </a:cubicBezTo>
                    <a:cubicBezTo>
                      <a:pt x="239" y="42"/>
                      <a:pt x="239" y="42"/>
                      <a:pt x="239" y="42"/>
                    </a:cubicBezTo>
                    <a:cubicBezTo>
                      <a:pt x="244" y="51"/>
                      <a:pt x="252" y="50"/>
                      <a:pt x="260" y="53"/>
                    </a:cubicBezTo>
                    <a:cubicBezTo>
                      <a:pt x="262" y="53"/>
                      <a:pt x="267" y="53"/>
                      <a:pt x="267" y="53"/>
                    </a:cubicBezTo>
                    <a:cubicBezTo>
                      <a:pt x="266" y="50"/>
                      <a:pt x="263" y="47"/>
                      <a:pt x="263" y="44"/>
                    </a:cubicBezTo>
                    <a:cubicBezTo>
                      <a:pt x="263" y="38"/>
                      <a:pt x="270" y="38"/>
                      <a:pt x="274" y="38"/>
                    </a:cubicBezTo>
                    <a:cubicBezTo>
                      <a:pt x="293" y="38"/>
                      <a:pt x="303" y="48"/>
                      <a:pt x="314" y="53"/>
                    </a:cubicBezTo>
                    <a:cubicBezTo>
                      <a:pt x="334" y="53"/>
                      <a:pt x="334" y="53"/>
                      <a:pt x="334" y="53"/>
                    </a:cubicBezTo>
                    <a:cubicBezTo>
                      <a:pt x="327" y="50"/>
                      <a:pt x="309" y="44"/>
                      <a:pt x="309" y="36"/>
                    </a:cubicBezTo>
                    <a:cubicBezTo>
                      <a:pt x="309" y="29"/>
                      <a:pt x="322" y="31"/>
                      <a:pt x="326" y="30"/>
                    </a:cubicBezTo>
                    <a:cubicBezTo>
                      <a:pt x="323" y="27"/>
                      <a:pt x="320" y="27"/>
                      <a:pt x="318" y="24"/>
                    </a:cubicBezTo>
                    <a:cubicBezTo>
                      <a:pt x="330" y="18"/>
                      <a:pt x="341" y="15"/>
                      <a:pt x="355" y="15"/>
                    </a:cubicBezTo>
                    <a:cubicBezTo>
                      <a:pt x="366" y="15"/>
                      <a:pt x="373" y="15"/>
                      <a:pt x="382" y="18"/>
                    </a:cubicBezTo>
                    <a:cubicBezTo>
                      <a:pt x="391" y="18"/>
                      <a:pt x="391" y="18"/>
                      <a:pt x="391" y="18"/>
                    </a:cubicBezTo>
                    <a:cubicBezTo>
                      <a:pt x="391" y="13"/>
                      <a:pt x="391" y="13"/>
                      <a:pt x="391" y="13"/>
                    </a:cubicBezTo>
                    <a:cubicBezTo>
                      <a:pt x="398" y="12"/>
                      <a:pt x="402" y="13"/>
                      <a:pt x="409" y="13"/>
                    </a:cubicBezTo>
                    <a:cubicBezTo>
                      <a:pt x="430" y="13"/>
                      <a:pt x="447" y="0"/>
                      <a:pt x="470" y="0"/>
                    </a:cubicBezTo>
                    <a:cubicBezTo>
                      <a:pt x="495" y="0"/>
                      <a:pt x="512" y="0"/>
                      <a:pt x="534" y="0"/>
                    </a:cubicBezTo>
                    <a:cubicBezTo>
                      <a:pt x="560" y="0"/>
                      <a:pt x="579" y="17"/>
                      <a:pt x="600" y="26"/>
                    </a:cubicBezTo>
                    <a:cubicBezTo>
                      <a:pt x="612" y="31"/>
                      <a:pt x="627" y="28"/>
                      <a:pt x="638" y="30"/>
                    </a:cubicBezTo>
                    <a:cubicBezTo>
                      <a:pt x="636" y="46"/>
                      <a:pt x="606" y="44"/>
                      <a:pt x="594" y="48"/>
                    </a:cubicBezTo>
                    <a:cubicBezTo>
                      <a:pt x="497" y="53"/>
                      <a:pt x="497" y="53"/>
                      <a:pt x="497" y="53"/>
                    </a:cubicBezTo>
                    <a:cubicBezTo>
                      <a:pt x="505" y="59"/>
                      <a:pt x="579" y="50"/>
                      <a:pt x="587" y="53"/>
                    </a:cubicBezTo>
                    <a:cubicBezTo>
                      <a:pt x="586" y="57"/>
                      <a:pt x="567" y="75"/>
                      <a:pt x="570" y="75"/>
                    </a:cubicBezTo>
                    <a:cubicBezTo>
                      <a:pt x="581" y="75"/>
                      <a:pt x="607" y="50"/>
                      <a:pt x="622" y="50"/>
                    </a:cubicBezTo>
                    <a:cubicBezTo>
                      <a:pt x="630" y="50"/>
                      <a:pt x="633" y="57"/>
                      <a:pt x="633" y="64"/>
                    </a:cubicBezTo>
                    <a:cubicBezTo>
                      <a:pt x="633" y="67"/>
                      <a:pt x="605" y="97"/>
                      <a:pt x="603" y="102"/>
                    </a:cubicBezTo>
                    <a:cubicBezTo>
                      <a:pt x="615" y="99"/>
                      <a:pt x="637" y="70"/>
                      <a:pt x="644" y="64"/>
                    </a:cubicBezTo>
                    <a:cubicBezTo>
                      <a:pt x="655" y="64"/>
                      <a:pt x="674" y="64"/>
                      <a:pt x="674" y="64"/>
                    </a:cubicBezTo>
                    <a:cubicBezTo>
                      <a:pt x="674" y="64"/>
                      <a:pt x="682" y="66"/>
                      <a:pt x="684" y="66"/>
                    </a:cubicBezTo>
                    <a:cubicBezTo>
                      <a:pt x="692" y="63"/>
                      <a:pt x="693" y="60"/>
                      <a:pt x="700" y="57"/>
                    </a:cubicBezTo>
                    <a:cubicBezTo>
                      <a:pt x="721" y="57"/>
                      <a:pt x="721" y="57"/>
                      <a:pt x="721" y="57"/>
                    </a:cubicBezTo>
                    <a:cubicBezTo>
                      <a:pt x="723" y="52"/>
                      <a:pt x="726" y="51"/>
                      <a:pt x="730" y="51"/>
                    </a:cubicBezTo>
                    <a:cubicBezTo>
                      <a:pt x="736" y="51"/>
                      <a:pt x="756" y="61"/>
                      <a:pt x="756" y="67"/>
                    </a:cubicBezTo>
                    <a:cubicBezTo>
                      <a:pt x="756" y="72"/>
                      <a:pt x="748" y="76"/>
                      <a:pt x="745" y="77"/>
                    </a:cubicBezTo>
                    <a:cubicBezTo>
                      <a:pt x="731" y="82"/>
                      <a:pt x="722" y="94"/>
                      <a:pt x="702" y="94"/>
                    </a:cubicBezTo>
                    <a:cubicBezTo>
                      <a:pt x="707" y="97"/>
                      <a:pt x="708" y="97"/>
                      <a:pt x="711" y="94"/>
                    </a:cubicBezTo>
                    <a:cubicBezTo>
                      <a:pt x="711" y="107"/>
                      <a:pt x="699" y="107"/>
                      <a:pt x="691" y="109"/>
                    </a:cubicBezTo>
                    <a:cubicBezTo>
                      <a:pt x="694" y="115"/>
                      <a:pt x="691" y="110"/>
                      <a:pt x="691" y="114"/>
                    </a:cubicBezTo>
                    <a:cubicBezTo>
                      <a:pt x="691" y="121"/>
                      <a:pt x="680" y="123"/>
                      <a:pt x="671" y="125"/>
                    </a:cubicBezTo>
                    <a:cubicBezTo>
                      <a:pt x="672" y="130"/>
                      <a:pt x="671" y="130"/>
                      <a:pt x="671" y="132"/>
                    </a:cubicBezTo>
                    <a:cubicBezTo>
                      <a:pt x="671" y="141"/>
                      <a:pt x="662" y="144"/>
                      <a:pt x="654" y="150"/>
                    </a:cubicBezTo>
                    <a:cubicBezTo>
                      <a:pt x="648" y="154"/>
                      <a:pt x="649" y="165"/>
                      <a:pt x="646" y="169"/>
                    </a:cubicBezTo>
                    <a:cubicBezTo>
                      <a:pt x="651" y="172"/>
                      <a:pt x="655" y="169"/>
                      <a:pt x="659" y="169"/>
                    </a:cubicBezTo>
                    <a:cubicBezTo>
                      <a:pt x="667" y="169"/>
                      <a:pt x="673" y="174"/>
                      <a:pt x="677" y="178"/>
                    </a:cubicBezTo>
                    <a:cubicBezTo>
                      <a:pt x="675" y="179"/>
                      <a:pt x="672" y="180"/>
                      <a:pt x="669" y="180"/>
                    </a:cubicBezTo>
                    <a:cubicBezTo>
                      <a:pt x="671" y="187"/>
                      <a:pt x="688" y="185"/>
                      <a:pt x="688" y="196"/>
                    </a:cubicBezTo>
                    <a:cubicBezTo>
                      <a:pt x="688" y="206"/>
                      <a:pt x="665" y="202"/>
                      <a:pt x="657" y="202"/>
                    </a:cubicBezTo>
                    <a:cubicBezTo>
                      <a:pt x="652" y="202"/>
                      <a:pt x="648" y="206"/>
                      <a:pt x="648" y="209"/>
                    </a:cubicBezTo>
                    <a:cubicBezTo>
                      <a:pt x="648" y="217"/>
                      <a:pt x="656" y="217"/>
                      <a:pt x="663" y="217"/>
                    </a:cubicBezTo>
                    <a:cubicBezTo>
                      <a:pt x="663" y="226"/>
                      <a:pt x="669" y="229"/>
                      <a:pt x="669" y="236"/>
                    </a:cubicBezTo>
                    <a:cubicBezTo>
                      <a:pt x="669" y="239"/>
                      <a:pt x="667" y="243"/>
                      <a:pt x="669" y="245"/>
                    </a:cubicBezTo>
                    <a:cubicBezTo>
                      <a:pt x="662" y="245"/>
                      <a:pt x="655" y="245"/>
                      <a:pt x="655" y="251"/>
                    </a:cubicBezTo>
                    <a:cubicBezTo>
                      <a:pt x="655" y="258"/>
                      <a:pt x="667" y="258"/>
                      <a:pt x="673" y="260"/>
                    </a:cubicBezTo>
                    <a:cubicBezTo>
                      <a:pt x="670" y="267"/>
                      <a:pt x="661" y="271"/>
                      <a:pt x="653" y="272"/>
                    </a:cubicBezTo>
                    <a:cubicBezTo>
                      <a:pt x="653" y="275"/>
                      <a:pt x="655" y="277"/>
                      <a:pt x="657" y="278"/>
                    </a:cubicBezTo>
                    <a:cubicBezTo>
                      <a:pt x="654" y="292"/>
                      <a:pt x="637" y="286"/>
                      <a:pt x="633" y="295"/>
                    </a:cubicBezTo>
                    <a:cubicBezTo>
                      <a:pt x="628" y="292"/>
                      <a:pt x="623" y="290"/>
                      <a:pt x="620" y="285"/>
                    </a:cubicBezTo>
                    <a:cubicBezTo>
                      <a:pt x="613" y="285"/>
                      <a:pt x="613" y="285"/>
                      <a:pt x="613" y="285"/>
                    </a:cubicBezTo>
                    <a:cubicBezTo>
                      <a:pt x="618" y="297"/>
                      <a:pt x="637" y="293"/>
                      <a:pt x="637" y="305"/>
                    </a:cubicBezTo>
                    <a:cubicBezTo>
                      <a:pt x="637" y="310"/>
                      <a:pt x="636" y="317"/>
                      <a:pt x="631" y="317"/>
                    </a:cubicBezTo>
                    <a:cubicBezTo>
                      <a:pt x="623" y="317"/>
                      <a:pt x="609" y="306"/>
                      <a:pt x="607" y="297"/>
                    </a:cubicBezTo>
                    <a:cubicBezTo>
                      <a:pt x="603" y="298"/>
                      <a:pt x="602" y="297"/>
                      <a:pt x="601" y="297"/>
                    </a:cubicBezTo>
                    <a:cubicBezTo>
                      <a:pt x="601" y="304"/>
                      <a:pt x="601" y="304"/>
                      <a:pt x="601" y="304"/>
                    </a:cubicBezTo>
                    <a:cubicBezTo>
                      <a:pt x="617" y="320"/>
                      <a:pt x="645" y="327"/>
                      <a:pt x="645" y="352"/>
                    </a:cubicBezTo>
                    <a:cubicBezTo>
                      <a:pt x="645" y="357"/>
                      <a:pt x="638" y="358"/>
                      <a:pt x="633" y="358"/>
                    </a:cubicBezTo>
                    <a:cubicBezTo>
                      <a:pt x="612" y="358"/>
                      <a:pt x="617" y="336"/>
                      <a:pt x="599" y="336"/>
                    </a:cubicBezTo>
                    <a:cubicBezTo>
                      <a:pt x="596" y="336"/>
                      <a:pt x="594" y="337"/>
                      <a:pt x="592" y="336"/>
                    </a:cubicBezTo>
                    <a:cubicBezTo>
                      <a:pt x="592" y="342"/>
                      <a:pt x="596" y="343"/>
                      <a:pt x="596" y="347"/>
                    </a:cubicBezTo>
                    <a:cubicBezTo>
                      <a:pt x="596" y="351"/>
                      <a:pt x="589" y="352"/>
                      <a:pt x="587" y="352"/>
                    </a:cubicBezTo>
                    <a:cubicBezTo>
                      <a:pt x="587" y="366"/>
                      <a:pt x="626" y="364"/>
                      <a:pt x="635" y="367"/>
                    </a:cubicBezTo>
                    <a:cubicBezTo>
                      <a:pt x="629" y="372"/>
                      <a:pt x="624" y="373"/>
                      <a:pt x="616" y="375"/>
                    </a:cubicBezTo>
                    <a:cubicBezTo>
                      <a:pt x="602" y="380"/>
                      <a:pt x="597" y="393"/>
                      <a:pt x="584" y="397"/>
                    </a:cubicBezTo>
                    <a:cubicBezTo>
                      <a:pt x="569" y="402"/>
                      <a:pt x="556" y="400"/>
                      <a:pt x="539" y="408"/>
                    </a:cubicBezTo>
                    <a:cubicBezTo>
                      <a:pt x="518" y="408"/>
                      <a:pt x="518" y="408"/>
                      <a:pt x="518" y="408"/>
                    </a:cubicBezTo>
                    <a:cubicBezTo>
                      <a:pt x="514" y="410"/>
                      <a:pt x="510" y="412"/>
                      <a:pt x="510" y="415"/>
                    </a:cubicBezTo>
                    <a:cubicBezTo>
                      <a:pt x="498" y="423"/>
                      <a:pt x="498" y="423"/>
                      <a:pt x="498" y="423"/>
                    </a:cubicBezTo>
                    <a:cubicBezTo>
                      <a:pt x="490" y="430"/>
                      <a:pt x="490" y="438"/>
                      <a:pt x="483" y="445"/>
                    </a:cubicBezTo>
                    <a:cubicBezTo>
                      <a:pt x="474" y="454"/>
                      <a:pt x="459" y="452"/>
                      <a:pt x="450" y="458"/>
                    </a:cubicBezTo>
                    <a:cubicBezTo>
                      <a:pt x="443" y="458"/>
                      <a:pt x="443" y="458"/>
                      <a:pt x="443" y="458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37" y="452"/>
                      <a:pt x="438" y="457"/>
                      <a:pt x="435" y="460"/>
                    </a:cubicBezTo>
                    <a:cubicBezTo>
                      <a:pt x="425" y="470"/>
                      <a:pt x="401" y="466"/>
                      <a:pt x="401" y="480"/>
                    </a:cubicBezTo>
                    <a:cubicBezTo>
                      <a:pt x="401" y="482"/>
                      <a:pt x="402" y="483"/>
                      <a:pt x="402" y="485"/>
                    </a:cubicBezTo>
                    <a:cubicBezTo>
                      <a:pt x="401" y="486"/>
                      <a:pt x="399" y="488"/>
                      <a:pt x="399" y="490"/>
                    </a:cubicBezTo>
                    <a:cubicBezTo>
                      <a:pt x="399" y="493"/>
                      <a:pt x="405" y="495"/>
                      <a:pt x="405" y="500"/>
                    </a:cubicBezTo>
                    <a:cubicBezTo>
                      <a:pt x="405" y="515"/>
                      <a:pt x="384" y="510"/>
                      <a:pt x="384" y="523"/>
                    </a:cubicBezTo>
                    <a:cubicBezTo>
                      <a:pt x="384" y="531"/>
                      <a:pt x="383" y="543"/>
                      <a:pt x="384" y="547"/>
                    </a:cubicBezTo>
                    <a:cubicBezTo>
                      <a:pt x="374" y="552"/>
                      <a:pt x="379" y="575"/>
                      <a:pt x="367" y="575"/>
                    </a:cubicBezTo>
                    <a:cubicBezTo>
                      <a:pt x="364" y="575"/>
                      <a:pt x="363" y="573"/>
                      <a:pt x="362" y="571"/>
                    </a:cubicBezTo>
                    <a:cubicBezTo>
                      <a:pt x="356" y="571"/>
                      <a:pt x="356" y="574"/>
                      <a:pt x="353" y="574"/>
                    </a:cubicBezTo>
                    <a:cubicBezTo>
                      <a:pt x="342" y="574"/>
                      <a:pt x="343" y="554"/>
                      <a:pt x="332" y="554"/>
                    </a:cubicBezTo>
                    <a:cubicBezTo>
                      <a:pt x="326" y="554"/>
                      <a:pt x="319" y="559"/>
                      <a:pt x="313" y="560"/>
                    </a:cubicBezTo>
                    <a:cubicBezTo>
                      <a:pt x="310" y="550"/>
                      <a:pt x="306" y="553"/>
                      <a:pt x="299" y="547"/>
                    </a:cubicBezTo>
                    <a:cubicBezTo>
                      <a:pt x="296" y="546"/>
                      <a:pt x="297" y="539"/>
                      <a:pt x="296" y="539"/>
                    </a:cubicBezTo>
                    <a:cubicBezTo>
                      <a:pt x="287" y="531"/>
                      <a:pt x="270" y="512"/>
                      <a:pt x="270" y="499"/>
                    </a:cubicBezTo>
                    <a:cubicBezTo>
                      <a:pt x="270" y="493"/>
                      <a:pt x="274" y="494"/>
                      <a:pt x="277" y="490"/>
                    </a:cubicBezTo>
                    <a:cubicBezTo>
                      <a:pt x="270" y="482"/>
                      <a:pt x="268" y="493"/>
                      <a:pt x="260" y="489"/>
                    </a:cubicBezTo>
                    <a:cubicBezTo>
                      <a:pt x="259" y="487"/>
                      <a:pt x="257" y="479"/>
                      <a:pt x="256" y="475"/>
                    </a:cubicBezTo>
                    <a:cubicBezTo>
                      <a:pt x="253" y="466"/>
                      <a:pt x="241" y="461"/>
                      <a:pt x="241" y="449"/>
                    </a:cubicBezTo>
                    <a:cubicBezTo>
                      <a:pt x="241" y="445"/>
                      <a:pt x="244" y="443"/>
                      <a:pt x="246" y="438"/>
                    </a:cubicBezTo>
                    <a:cubicBezTo>
                      <a:pt x="243" y="437"/>
                      <a:pt x="240" y="436"/>
                      <a:pt x="237" y="438"/>
                    </a:cubicBezTo>
                    <a:cubicBezTo>
                      <a:pt x="237" y="428"/>
                      <a:pt x="237" y="428"/>
                      <a:pt x="237" y="428"/>
                    </a:cubicBezTo>
                    <a:cubicBezTo>
                      <a:pt x="243" y="420"/>
                      <a:pt x="246" y="411"/>
                      <a:pt x="255" y="404"/>
                    </a:cubicBezTo>
                    <a:lnTo>
                      <a:pt x="255" y="40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09" name="Freeform 89">
                <a:extLst>
                  <a:ext uri="{FF2B5EF4-FFF2-40B4-BE49-F238E27FC236}">
                    <a16:creationId xmlns:a16="http://schemas.microsoft.com/office/drawing/2014/main" id="{06043D3F-190F-411C-B7BD-2D71CDEC6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0275" y="1443038"/>
                <a:ext cx="47625" cy="31750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9"/>
                  </a:cxn>
                  <a:cxn ang="0">
                    <a:pos x="10" y="0"/>
                  </a:cxn>
                  <a:cxn ang="0">
                    <a:pos x="36" y="16"/>
                  </a:cxn>
                  <a:cxn ang="0">
                    <a:pos x="19" y="24"/>
                  </a:cxn>
                  <a:cxn ang="0">
                    <a:pos x="9" y="24"/>
                  </a:cxn>
                </a:cxnLst>
                <a:rect l="0" t="0" r="r" b="b"/>
                <a:pathLst>
                  <a:path w="36" h="24">
                    <a:moveTo>
                      <a:pt x="9" y="24"/>
                    </a:moveTo>
                    <a:cubicBezTo>
                      <a:pt x="5" y="24"/>
                      <a:pt x="0" y="14"/>
                      <a:pt x="0" y="9"/>
                    </a:cubicBezTo>
                    <a:cubicBezTo>
                      <a:pt x="0" y="2"/>
                      <a:pt x="6" y="0"/>
                      <a:pt x="10" y="0"/>
                    </a:cubicBezTo>
                    <a:cubicBezTo>
                      <a:pt x="21" y="0"/>
                      <a:pt x="25" y="12"/>
                      <a:pt x="36" y="16"/>
                    </a:cubicBezTo>
                    <a:cubicBezTo>
                      <a:pt x="35" y="23"/>
                      <a:pt x="26" y="24"/>
                      <a:pt x="19" y="24"/>
                    </a:cubicBezTo>
                    <a:lnTo>
                      <a:pt x="9" y="2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0" name="Freeform 90">
                <a:extLst>
                  <a:ext uri="{FF2B5EF4-FFF2-40B4-BE49-F238E27FC236}">
                    <a16:creationId xmlns:a16="http://schemas.microsoft.com/office/drawing/2014/main" id="{F50B60DD-1336-4BC0-B0EE-32368CE80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0350" y="1277938"/>
                <a:ext cx="26988" cy="1587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0" y="5"/>
                  </a:cxn>
                  <a:cxn ang="0">
                    <a:pos x="4" y="0"/>
                  </a:cxn>
                  <a:cxn ang="0">
                    <a:pos x="12" y="0"/>
                  </a:cxn>
                  <a:cxn ang="0">
                    <a:pos x="12" y="5"/>
                  </a:cxn>
                  <a:cxn ang="0">
                    <a:pos x="20" y="5"/>
                  </a:cxn>
                  <a:cxn ang="0">
                    <a:pos x="6" y="12"/>
                  </a:cxn>
                </a:cxnLst>
                <a:rect l="0" t="0" r="r" b="b"/>
                <a:pathLst>
                  <a:path w="20" h="12">
                    <a:moveTo>
                      <a:pt x="6" y="12"/>
                    </a:moveTo>
                    <a:cubicBezTo>
                      <a:pt x="2" y="12"/>
                      <a:pt x="0" y="8"/>
                      <a:pt x="0" y="5"/>
                    </a:cubicBezTo>
                    <a:cubicBezTo>
                      <a:pt x="0" y="3"/>
                      <a:pt x="3" y="1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3"/>
                      <a:pt x="12" y="4"/>
                      <a:pt x="12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7" y="7"/>
                      <a:pt x="10" y="12"/>
                      <a:pt x="6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1" name="Freeform 91">
                <a:extLst>
                  <a:ext uri="{FF2B5EF4-FFF2-40B4-BE49-F238E27FC236}">
                    <a16:creationId xmlns:a16="http://schemas.microsoft.com/office/drawing/2014/main" id="{6A111A09-86E1-4077-8CB3-7262B5D5E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50" y="1928813"/>
                <a:ext cx="109538" cy="106363"/>
              </a:xfrm>
              <a:custGeom>
                <a:avLst/>
                <a:gdLst/>
                <a:ahLst/>
                <a:cxnLst>
                  <a:cxn ang="0">
                    <a:pos x="4" y="67"/>
                  </a:cxn>
                  <a:cxn ang="0">
                    <a:pos x="0" y="62"/>
                  </a:cxn>
                  <a:cxn ang="0">
                    <a:pos x="8" y="54"/>
                  </a:cxn>
                  <a:cxn ang="0">
                    <a:pos x="8" y="51"/>
                  </a:cxn>
                  <a:cxn ang="0">
                    <a:pos x="4" y="49"/>
                  </a:cxn>
                  <a:cxn ang="0">
                    <a:pos x="28" y="13"/>
                  </a:cxn>
                  <a:cxn ang="0">
                    <a:pos x="41" y="0"/>
                  </a:cxn>
                  <a:cxn ang="0">
                    <a:pos x="44" y="4"/>
                  </a:cxn>
                  <a:cxn ang="0">
                    <a:pos x="32" y="27"/>
                  </a:cxn>
                  <a:cxn ang="0">
                    <a:pos x="32" y="31"/>
                  </a:cxn>
                  <a:cxn ang="0">
                    <a:pos x="39" y="27"/>
                  </a:cxn>
                  <a:cxn ang="0">
                    <a:pos x="46" y="29"/>
                  </a:cxn>
                  <a:cxn ang="0">
                    <a:pos x="44" y="32"/>
                  </a:cxn>
                  <a:cxn ang="0">
                    <a:pos x="44" y="36"/>
                  </a:cxn>
                  <a:cxn ang="0">
                    <a:pos x="52" y="36"/>
                  </a:cxn>
                  <a:cxn ang="0">
                    <a:pos x="52" y="38"/>
                  </a:cxn>
                  <a:cxn ang="0">
                    <a:pos x="57" y="36"/>
                  </a:cxn>
                  <a:cxn ang="0">
                    <a:pos x="70" y="36"/>
                  </a:cxn>
                  <a:cxn ang="0">
                    <a:pos x="69" y="51"/>
                  </a:cxn>
                  <a:cxn ang="0">
                    <a:pos x="74" y="49"/>
                  </a:cxn>
                  <a:cxn ang="0">
                    <a:pos x="70" y="56"/>
                  </a:cxn>
                  <a:cxn ang="0">
                    <a:pos x="73" y="63"/>
                  </a:cxn>
                  <a:cxn ang="0">
                    <a:pos x="79" y="60"/>
                  </a:cxn>
                  <a:cxn ang="0">
                    <a:pos x="82" y="70"/>
                  </a:cxn>
                  <a:cxn ang="0">
                    <a:pos x="75" y="80"/>
                  </a:cxn>
                  <a:cxn ang="0">
                    <a:pos x="71" y="75"/>
                  </a:cxn>
                  <a:cxn ang="0">
                    <a:pos x="67" y="74"/>
                  </a:cxn>
                  <a:cxn ang="0">
                    <a:pos x="63" y="62"/>
                  </a:cxn>
                  <a:cxn ang="0">
                    <a:pos x="50" y="74"/>
                  </a:cxn>
                  <a:cxn ang="0">
                    <a:pos x="47" y="74"/>
                  </a:cxn>
                  <a:cxn ang="0">
                    <a:pos x="52" y="67"/>
                  </a:cxn>
                  <a:cxn ang="0">
                    <a:pos x="40" y="65"/>
                  </a:cxn>
                  <a:cxn ang="0">
                    <a:pos x="31" y="67"/>
                  </a:cxn>
                  <a:cxn ang="0">
                    <a:pos x="18" y="64"/>
                  </a:cxn>
                  <a:cxn ang="0">
                    <a:pos x="4" y="67"/>
                  </a:cxn>
                </a:cxnLst>
                <a:rect l="0" t="0" r="r" b="b"/>
                <a:pathLst>
                  <a:path w="82" h="80">
                    <a:moveTo>
                      <a:pt x="4" y="67"/>
                    </a:moveTo>
                    <a:cubicBezTo>
                      <a:pt x="2" y="67"/>
                      <a:pt x="0" y="64"/>
                      <a:pt x="0" y="62"/>
                    </a:cubicBezTo>
                    <a:cubicBezTo>
                      <a:pt x="0" y="61"/>
                      <a:pt x="8" y="55"/>
                      <a:pt x="8" y="54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6" y="51"/>
                      <a:pt x="5" y="51"/>
                      <a:pt x="4" y="49"/>
                    </a:cubicBezTo>
                    <a:cubicBezTo>
                      <a:pt x="17" y="43"/>
                      <a:pt x="21" y="23"/>
                      <a:pt x="28" y="13"/>
                    </a:cubicBezTo>
                    <a:cubicBezTo>
                      <a:pt x="32" y="7"/>
                      <a:pt x="34" y="0"/>
                      <a:pt x="41" y="0"/>
                    </a:cubicBezTo>
                    <a:cubicBezTo>
                      <a:pt x="43" y="0"/>
                      <a:pt x="44" y="3"/>
                      <a:pt x="44" y="4"/>
                    </a:cubicBezTo>
                    <a:cubicBezTo>
                      <a:pt x="44" y="14"/>
                      <a:pt x="35" y="19"/>
                      <a:pt x="32" y="27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6" y="30"/>
                      <a:pt x="36" y="27"/>
                      <a:pt x="39" y="27"/>
                    </a:cubicBezTo>
                    <a:cubicBezTo>
                      <a:pt x="42" y="27"/>
                      <a:pt x="44" y="28"/>
                      <a:pt x="46" y="29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6"/>
                      <a:pt x="44" y="36"/>
                      <a:pt x="44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8"/>
                      <a:pt x="52" y="3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2" y="37"/>
                      <a:pt x="68" y="37"/>
                      <a:pt x="70" y="36"/>
                    </a:cubicBezTo>
                    <a:cubicBezTo>
                      <a:pt x="70" y="40"/>
                      <a:pt x="69" y="44"/>
                      <a:pt x="69" y="51"/>
                    </a:cubicBezTo>
                    <a:cubicBezTo>
                      <a:pt x="70" y="50"/>
                      <a:pt x="73" y="49"/>
                      <a:pt x="74" y="49"/>
                    </a:cubicBezTo>
                    <a:cubicBezTo>
                      <a:pt x="74" y="53"/>
                      <a:pt x="70" y="54"/>
                      <a:pt x="70" y="56"/>
                    </a:cubicBezTo>
                    <a:cubicBezTo>
                      <a:pt x="70" y="58"/>
                      <a:pt x="73" y="60"/>
                      <a:pt x="73" y="63"/>
                    </a:cubicBezTo>
                    <a:cubicBezTo>
                      <a:pt x="77" y="63"/>
                      <a:pt x="76" y="62"/>
                      <a:pt x="79" y="60"/>
                    </a:cubicBezTo>
                    <a:cubicBezTo>
                      <a:pt x="79" y="66"/>
                      <a:pt x="82" y="65"/>
                      <a:pt x="82" y="70"/>
                    </a:cubicBezTo>
                    <a:cubicBezTo>
                      <a:pt x="82" y="75"/>
                      <a:pt x="79" y="80"/>
                      <a:pt x="75" y="80"/>
                    </a:cubicBezTo>
                    <a:cubicBezTo>
                      <a:pt x="72" y="80"/>
                      <a:pt x="71" y="77"/>
                      <a:pt x="71" y="75"/>
                    </a:cubicBezTo>
                    <a:cubicBezTo>
                      <a:pt x="69" y="75"/>
                      <a:pt x="69" y="74"/>
                      <a:pt x="67" y="74"/>
                    </a:cubicBezTo>
                    <a:cubicBezTo>
                      <a:pt x="64" y="74"/>
                      <a:pt x="66" y="66"/>
                      <a:pt x="63" y="62"/>
                    </a:cubicBezTo>
                    <a:cubicBezTo>
                      <a:pt x="59" y="67"/>
                      <a:pt x="55" y="74"/>
                      <a:pt x="50" y="74"/>
                    </a:cubicBezTo>
                    <a:cubicBezTo>
                      <a:pt x="49" y="74"/>
                      <a:pt x="47" y="75"/>
                      <a:pt x="47" y="74"/>
                    </a:cubicBezTo>
                    <a:cubicBezTo>
                      <a:pt x="47" y="70"/>
                      <a:pt x="51" y="70"/>
                      <a:pt x="52" y="67"/>
                    </a:cubicBezTo>
                    <a:cubicBezTo>
                      <a:pt x="48" y="67"/>
                      <a:pt x="42" y="70"/>
                      <a:pt x="40" y="65"/>
                    </a:cubicBezTo>
                    <a:cubicBezTo>
                      <a:pt x="37" y="66"/>
                      <a:pt x="34" y="67"/>
                      <a:pt x="31" y="67"/>
                    </a:cubicBezTo>
                    <a:cubicBezTo>
                      <a:pt x="25" y="67"/>
                      <a:pt x="23" y="64"/>
                      <a:pt x="18" y="64"/>
                    </a:cubicBezTo>
                    <a:cubicBezTo>
                      <a:pt x="11" y="64"/>
                      <a:pt x="9" y="67"/>
                      <a:pt x="4" y="6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2" name="Freeform 92">
                <a:extLst>
                  <a:ext uri="{FF2B5EF4-FFF2-40B4-BE49-F238E27FC236}">
                    <a16:creationId xmlns:a16="http://schemas.microsoft.com/office/drawing/2014/main" id="{3DD246D1-077D-4DDF-9109-075F453F8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7288" y="2314575"/>
                <a:ext cx="671513" cy="450850"/>
              </a:xfrm>
              <a:custGeom>
                <a:avLst/>
                <a:gdLst/>
                <a:ahLst/>
                <a:cxnLst>
                  <a:cxn ang="0">
                    <a:pos x="250" y="98"/>
                  </a:cxn>
                  <a:cxn ang="0">
                    <a:pos x="246" y="141"/>
                  </a:cxn>
                  <a:cxn ang="0">
                    <a:pos x="251" y="160"/>
                  </a:cxn>
                  <a:cxn ang="0">
                    <a:pos x="281" y="192"/>
                  </a:cxn>
                  <a:cxn ang="0">
                    <a:pos x="312" y="191"/>
                  </a:cxn>
                  <a:cxn ang="0">
                    <a:pos x="327" y="187"/>
                  </a:cxn>
                  <a:cxn ang="0">
                    <a:pos x="363" y="152"/>
                  </a:cxn>
                  <a:cxn ang="0">
                    <a:pos x="382" y="154"/>
                  </a:cxn>
                  <a:cxn ang="0">
                    <a:pos x="374" y="180"/>
                  </a:cxn>
                  <a:cxn ang="0">
                    <a:pos x="369" y="192"/>
                  </a:cxn>
                  <a:cxn ang="0">
                    <a:pos x="365" y="213"/>
                  </a:cxn>
                  <a:cxn ang="0">
                    <a:pos x="357" y="224"/>
                  </a:cxn>
                  <a:cxn ang="0">
                    <a:pos x="405" y="226"/>
                  </a:cxn>
                  <a:cxn ang="0">
                    <a:pos x="426" y="242"/>
                  </a:cxn>
                  <a:cxn ang="0">
                    <a:pos x="423" y="289"/>
                  </a:cxn>
                  <a:cxn ang="0">
                    <a:pos x="451" y="316"/>
                  </a:cxn>
                  <a:cxn ang="0">
                    <a:pos x="504" y="322"/>
                  </a:cxn>
                  <a:cxn ang="0">
                    <a:pos x="488" y="329"/>
                  </a:cxn>
                  <a:cxn ang="0">
                    <a:pos x="480" y="316"/>
                  </a:cxn>
                  <a:cxn ang="0">
                    <a:pos x="468" y="332"/>
                  </a:cxn>
                  <a:cxn ang="0">
                    <a:pos x="446" y="326"/>
                  </a:cxn>
                  <a:cxn ang="0">
                    <a:pos x="431" y="323"/>
                  </a:cxn>
                  <a:cxn ang="0">
                    <a:pos x="406" y="302"/>
                  </a:cxn>
                  <a:cxn ang="0">
                    <a:pos x="402" y="306"/>
                  </a:cxn>
                  <a:cxn ang="0">
                    <a:pos x="391" y="281"/>
                  </a:cxn>
                  <a:cxn ang="0">
                    <a:pos x="372" y="260"/>
                  </a:cxn>
                  <a:cxn ang="0">
                    <a:pos x="345" y="255"/>
                  </a:cxn>
                  <a:cxn ang="0">
                    <a:pos x="294" y="226"/>
                  </a:cxn>
                  <a:cxn ang="0">
                    <a:pos x="282" y="222"/>
                  </a:cxn>
                  <a:cxn ang="0">
                    <a:pos x="256" y="227"/>
                  </a:cxn>
                  <a:cxn ang="0">
                    <a:pos x="221" y="214"/>
                  </a:cxn>
                  <a:cxn ang="0">
                    <a:pos x="195" y="203"/>
                  </a:cxn>
                  <a:cxn ang="0">
                    <a:pos x="175" y="195"/>
                  </a:cxn>
                  <a:cxn ang="0">
                    <a:pos x="148" y="172"/>
                  </a:cxn>
                  <a:cxn ang="0">
                    <a:pos x="148" y="150"/>
                  </a:cxn>
                  <a:cxn ang="0">
                    <a:pos x="102" y="101"/>
                  </a:cxn>
                  <a:cxn ang="0">
                    <a:pos x="82" y="68"/>
                  </a:cxn>
                  <a:cxn ang="0">
                    <a:pos x="62" y="53"/>
                  </a:cxn>
                  <a:cxn ang="0">
                    <a:pos x="49" y="22"/>
                  </a:cxn>
                  <a:cxn ang="0">
                    <a:pos x="28" y="19"/>
                  </a:cxn>
                  <a:cxn ang="0">
                    <a:pos x="49" y="53"/>
                  </a:cxn>
                  <a:cxn ang="0">
                    <a:pos x="73" y="95"/>
                  </a:cxn>
                  <a:cxn ang="0">
                    <a:pos x="96" y="130"/>
                  </a:cxn>
                  <a:cxn ang="0">
                    <a:pos x="86" y="127"/>
                  </a:cxn>
                  <a:cxn ang="0">
                    <a:pos x="65" y="109"/>
                  </a:cxn>
                  <a:cxn ang="0">
                    <a:pos x="52" y="84"/>
                  </a:cxn>
                  <a:cxn ang="0">
                    <a:pos x="40" y="69"/>
                  </a:cxn>
                  <a:cxn ang="0">
                    <a:pos x="11" y="24"/>
                  </a:cxn>
                  <a:cxn ang="0">
                    <a:pos x="0" y="0"/>
                  </a:cxn>
                  <a:cxn ang="0">
                    <a:pos x="76" y="16"/>
                  </a:cxn>
                  <a:cxn ang="0">
                    <a:pos x="113" y="10"/>
                  </a:cxn>
                  <a:cxn ang="0">
                    <a:pos x="152" y="29"/>
                  </a:cxn>
                  <a:cxn ang="0">
                    <a:pos x="188" y="38"/>
                  </a:cxn>
                  <a:cxn ang="0">
                    <a:pos x="249" y="90"/>
                  </a:cxn>
                  <a:cxn ang="0">
                    <a:pos x="247" y="86"/>
                  </a:cxn>
                </a:cxnLst>
                <a:rect l="0" t="0" r="r" b="b"/>
                <a:pathLst>
                  <a:path w="504" h="338">
                    <a:moveTo>
                      <a:pt x="248" y="91"/>
                    </a:moveTo>
                    <a:cubicBezTo>
                      <a:pt x="249" y="94"/>
                      <a:pt x="250" y="96"/>
                      <a:pt x="250" y="98"/>
                    </a:cubicBezTo>
                    <a:cubicBezTo>
                      <a:pt x="250" y="106"/>
                      <a:pt x="247" y="109"/>
                      <a:pt x="246" y="116"/>
                    </a:cubicBezTo>
                    <a:cubicBezTo>
                      <a:pt x="246" y="141"/>
                      <a:pt x="246" y="141"/>
                      <a:pt x="246" y="141"/>
                    </a:cubicBezTo>
                    <a:cubicBezTo>
                      <a:pt x="245" y="144"/>
                      <a:pt x="248" y="148"/>
                      <a:pt x="249" y="150"/>
                    </a:cubicBezTo>
                    <a:cubicBezTo>
                      <a:pt x="251" y="154"/>
                      <a:pt x="249" y="156"/>
                      <a:pt x="251" y="160"/>
                    </a:cubicBezTo>
                    <a:cubicBezTo>
                      <a:pt x="252" y="164"/>
                      <a:pt x="258" y="170"/>
                      <a:pt x="261" y="173"/>
                    </a:cubicBezTo>
                    <a:cubicBezTo>
                      <a:pt x="269" y="181"/>
                      <a:pt x="269" y="188"/>
                      <a:pt x="281" y="192"/>
                    </a:cubicBezTo>
                    <a:cubicBezTo>
                      <a:pt x="285" y="193"/>
                      <a:pt x="285" y="197"/>
                      <a:pt x="288" y="197"/>
                    </a:cubicBezTo>
                    <a:cubicBezTo>
                      <a:pt x="297" y="197"/>
                      <a:pt x="304" y="191"/>
                      <a:pt x="312" y="191"/>
                    </a:cubicBezTo>
                    <a:cubicBezTo>
                      <a:pt x="317" y="191"/>
                      <a:pt x="319" y="194"/>
                      <a:pt x="321" y="194"/>
                    </a:cubicBezTo>
                    <a:cubicBezTo>
                      <a:pt x="324" y="194"/>
                      <a:pt x="327" y="188"/>
                      <a:pt x="327" y="187"/>
                    </a:cubicBezTo>
                    <a:cubicBezTo>
                      <a:pt x="329" y="181"/>
                      <a:pt x="336" y="176"/>
                      <a:pt x="336" y="169"/>
                    </a:cubicBezTo>
                    <a:cubicBezTo>
                      <a:pt x="336" y="156"/>
                      <a:pt x="351" y="152"/>
                      <a:pt x="363" y="152"/>
                    </a:cubicBezTo>
                    <a:cubicBezTo>
                      <a:pt x="367" y="152"/>
                      <a:pt x="370" y="152"/>
                      <a:pt x="372" y="153"/>
                    </a:cubicBezTo>
                    <a:cubicBezTo>
                      <a:pt x="373" y="154"/>
                      <a:pt x="379" y="154"/>
                      <a:pt x="382" y="154"/>
                    </a:cubicBezTo>
                    <a:cubicBezTo>
                      <a:pt x="382" y="155"/>
                      <a:pt x="382" y="157"/>
                      <a:pt x="382" y="158"/>
                    </a:cubicBezTo>
                    <a:cubicBezTo>
                      <a:pt x="382" y="164"/>
                      <a:pt x="374" y="172"/>
                      <a:pt x="374" y="180"/>
                    </a:cubicBezTo>
                    <a:cubicBezTo>
                      <a:pt x="374" y="188"/>
                      <a:pt x="372" y="191"/>
                      <a:pt x="369" y="195"/>
                    </a:cubicBezTo>
                    <a:cubicBezTo>
                      <a:pt x="369" y="194"/>
                      <a:pt x="369" y="193"/>
                      <a:pt x="369" y="192"/>
                    </a:cubicBezTo>
                    <a:cubicBezTo>
                      <a:pt x="368" y="192"/>
                      <a:pt x="367" y="192"/>
                      <a:pt x="365" y="192"/>
                    </a:cubicBezTo>
                    <a:cubicBezTo>
                      <a:pt x="365" y="197"/>
                      <a:pt x="365" y="207"/>
                      <a:pt x="365" y="213"/>
                    </a:cubicBezTo>
                    <a:cubicBezTo>
                      <a:pt x="365" y="217"/>
                      <a:pt x="360" y="219"/>
                      <a:pt x="357" y="222"/>
                    </a:cubicBezTo>
                    <a:cubicBezTo>
                      <a:pt x="357" y="223"/>
                      <a:pt x="357" y="223"/>
                      <a:pt x="357" y="224"/>
                    </a:cubicBezTo>
                    <a:cubicBezTo>
                      <a:pt x="357" y="227"/>
                      <a:pt x="360" y="229"/>
                      <a:pt x="363" y="229"/>
                    </a:cubicBezTo>
                    <a:cubicBezTo>
                      <a:pt x="377" y="229"/>
                      <a:pt x="389" y="226"/>
                      <a:pt x="405" y="226"/>
                    </a:cubicBezTo>
                    <a:cubicBezTo>
                      <a:pt x="415" y="226"/>
                      <a:pt x="418" y="234"/>
                      <a:pt x="426" y="236"/>
                    </a:cubicBezTo>
                    <a:cubicBezTo>
                      <a:pt x="426" y="238"/>
                      <a:pt x="426" y="240"/>
                      <a:pt x="426" y="242"/>
                    </a:cubicBezTo>
                    <a:cubicBezTo>
                      <a:pt x="426" y="246"/>
                      <a:pt x="425" y="257"/>
                      <a:pt x="423" y="262"/>
                    </a:cubicBezTo>
                    <a:cubicBezTo>
                      <a:pt x="423" y="272"/>
                      <a:pt x="423" y="281"/>
                      <a:pt x="423" y="289"/>
                    </a:cubicBezTo>
                    <a:cubicBezTo>
                      <a:pt x="423" y="298"/>
                      <a:pt x="432" y="302"/>
                      <a:pt x="439" y="306"/>
                    </a:cubicBezTo>
                    <a:cubicBezTo>
                      <a:pt x="444" y="308"/>
                      <a:pt x="444" y="316"/>
                      <a:pt x="451" y="316"/>
                    </a:cubicBezTo>
                    <a:cubicBezTo>
                      <a:pt x="463" y="316"/>
                      <a:pt x="469" y="307"/>
                      <a:pt x="479" y="307"/>
                    </a:cubicBezTo>
                    <a:cubicBezTo>
                      <a:pt x="491" y="307"/>
                      <a:pt x="497" y="316"/>
                      <a:pt x="504" y="322"/>
                    </a:cubicBezTo>
                    <a:cubicBezTo>
                      <a:pt x="503" y="323"/>
                      <a:pt x="494" y="333"/>
                      <a:pt x="493" y="332"/>
                    </a:cubicBezTo>
                    <a:cubicBezTo>
                      <a:pt x="492" y="331"/>
                      <a:pt x="488" y="330"/>
                      <a:pt x="488" y="329"/>
                    </a:cubicBezTo>
                    <a:cubicBezTo>
                      <a:pt x="488" y="327"/>
                      <a:pt x="490" y="326"/>
                      <a:pt x="491" y="324"/>
                    </a:cubicBezTo>
                    <a:cubicBezTo>
                      <a:pt x="486" y="322"/>
                      <a:pt x="484" y="316"/>
                      <a:pt x="480" y="316"/>
                    </a:cubicBezTo>
                    <a:cubicBezTo>
                      <a:pt x="476" y="316"/>
                      <a:pt x="464" y="325"/>
                      <a:pt x="464" y="328"/>
                    </a:cubicBezTo>
                    <a:cubicBezTo>
                      <a:pt x="464" y="330"/>
                      <a:pt x="467" y="331"/>
                      <a:pt x="468" y="332"/>
                    </a:cubicBezTo>
                    <a:cubicBezTo>
                      <a:pt x="467" y="336"/>
                      <a:pt x="465" y="338"/>
                      <a:pt x="461" y="338"/>
                    </a:cubicBezTo>
                    <a:cubicBezTo>
                      <a:pt x="454" y="338"/>
                      <a:pt x="450" y="330"/>
                      <a:pt x="446" y="326"/>
                    </a:cubicBezTo>
                    <a:cubicBezTo>
                      <a:pt x="443" y="323"/>
                      <a:pt x="436" y="326"/>
                      <a:pt x="433" y="326"/>
                    </a:cubicBezTo>
                    <a:cubicBezTo>
                      <a:pt x="432" y="326"/>
                      <a:pt x="431" y="324"/>
                      <a:pt x="431" y="323"/>
                    </a:cubicBezTo>
                    <a:cubicBezTo>
                      <a:pt x="424" y="322"/>
                      <a:pt x="424" y="318"/>
                      <a:pt x="423" y="314"/>
                    </a:cubicBezTo>
                    <a:cubicBezTo>
                      <a:pt x="421" y="311"/>
                      <a:pt x="406" y="302"/>
                      <a:pt x="406" y="302"/>
                    </a:cubicBezTo>
                    <a:cubicBezTo>
                      <a:pt x="405" y="304"/>
                      <a:pt x="405" y="305"/>
                      <a:pt x="406" y="306"/>
                    </a:cubicBezTo>
                    <a:cubicBezTo>
                      <a:pt x="402" y="306"/>
                      <a:pt x="402" y="306"/>
                      <a:pt x="402" y="306"/>
                    </a:cubicBezTo>
                    <a:cubicBezTo>
                      <a:pt x="395" y="302"/>
                      <a:pt x="399" y="296"/>
                      <a:pt x="397" y="289"/>
                    </a:cubicBezTo>
                    <a:cubicBezTo>
                      <a:pt x="396" y="285"/>
                      <a:pt x="394" y="284"/>
                      <a:pt x="391" y="281"/>
                    </a:cubicBezTo>
                    <a:cubicBezTo>
                      <a:pt x="384" y="274"/>
                      <a:pt x="377" y="270"/>
                      <a:pt x="374" y="260"/>
                    </a:cubicBezTo>
                    <a:cubicBezTo>
                      <a:pt x="373" y="260"/>
                      <a:pt x="372" y="260"/>
                      <a:pt x="372" y="260"/>
                    </a:cubicBezTo>
                    <a:cubicBezTo>
                      <a:pt x="368" y="260"/>
                      <a:pt x="366" y="262"/>
                      <a:pt x="363" y="262"/>
                    </a:cubicBezTo>
                    <a:cubicBezTo>
                      <a:pt x="355" y="262"/>
                      <a:pt x="350" y="257"/>
                      <a:pt x="345" y="255"/>
                    </a:cubicBezTo>
                    <a:cubicBezTo>
                      <a:pt x="336" y="251"/>
                      <a:pt x="330" y="253"/>
                      <a:pt x="321" y="248"/>
                    </a:cubicBezTo>
                    <a:cubicBezTo>
                      <a:pt x="308" y="242"/>
                      <a:pt x="306" y="232"/>
                      <a:pt x="294" y="226"/>
                    </a:cubicBezTo>
                    <a:cubicBezTo>
                      <a:pt x="291" y="226"/>
                      <a:pt x="291" y="226"/>
                      <a:pt x="291" y="226"/>
                    </a:cubicBezTo>
                    <a:cubicBezTo>
                      <a:pt x="288" y="224"/>
                      <a:pt x="285" y="222"/>
                      <a:pt x="282" y="222"/>
                    </a:cubicBezTo>
                    <a:cubicBezTo>
                      <a:pt x="274" y="222"/>
                      <a:pt x="272" y="231"/>
                      <a:pt x="265" y="231"/>
                    </a:cubicBezTo>
                    <a:cubicBezTo>
                      <a:pt x="261" y="231"/>
                      <a:pt x="258" y="228"/>
                      <a:pt x="256" y="227"/>
                    </a:cubicBezTo>
                    <a:cubicBezTo>
                      <a:pt x="252" y="225"/>
                      <a:pt x="249" y="226"/>
                      <a:pt x="246" y="226"/>
                    </a:cubicBezTo>
                    <a:cubicBezTo>
                      <a:pt x="241" y="226"/>
                      <a:pt x="226" y="216"/>
                      <a:pt x="221" y="214"/>
                    </a:cubicBezTo>
                    <a:cubicBezTo>
                      <a:pt x="216" y="211"/>
                      <a:pt x="213" y="214"/>
                      <a:pt x="208" y="213"/>
                    </a:cubicBezTo>
                    <a:cubicBezTo>
                      <a:pt x="202" y="211"/>
                      <a:pt x="201" y="206"/>
                      <a:pt x="195" y="203"/>
                    </a:cubicBezTo>
                    <a:cubicBezTo>
                      <a:pt x="189" y="200"/>
                      <a:pt x="186" y="201"/>
                      <a:pt x="180" y="198"/>
                    </a:cubicBezTo>
                    <a:cubicBezTo>
                      <a:pt x="177" y="197"/>
                      <a:pt x="177" y="196"/>
                      <a:pt x="175" y="195"/>
                    </a:cubicBezTo>
                    <a:cubicBezTo>
                      <a:pt x="170" y="190"/>
                      <a:pt x="156" y="187"/>
                      <a:pt x="155" y="181"/>
                    </a:cubicBezTo>
                    <a:cubicBezTo>
                      <a:pt x="151" y="181"/>
                      <a:pt x="148" y="176"/>
                      <a:pt x="148" y="172"/>
                    </a:cubicBezTo>
                    <a:cubicBezTo>
                      <a:pt x="148" y="167"/>
                      <a:pt x="153" y="165"/>
                      <a:pt x="153" y="160"/>
                    </a:cubicBezTo>
                    <a:cubicBezTo>
                      <a:pt x="153" y="154"/>
                      <a:pt x="149" y="153"/>
                      <a:pt x="148" y="150"/>
                    </a:cubicBezTo>
                    <a:cubicBezTo>
                      <a:pt x="143" y="134"/>
                      <a:pt x="128" y="121"/>
                      <a:pt x="118" y="111"/>
                    </a:cubicBezTo>
                    <a:cubicBezTo>
                      <a:pt x="114" y="107"/>
                      <a:pt x="107" y="105"/>
                      <a:pt x="102" y="101"/>
                    </a:cubicBezTo>
                    <a:cubicBezTo>
                      <a:pt x="99" y="97"/>
                      <a:pt x="102" y="93"/>
                      <a:pt x="100" y="88"/>
                    </a:cubicBezTo>
                    <a:cubicBezTo>
                      <a:pt x="96" y="80"/>
                      <a:pt x="82" y="79"/>
                      <a:pt x="82" y="68"/>
                    </a:cubicBezTo>
                    <a:cubicBezTo>
                      <a:pt x="78" y="68"/>
                      <a:pt x="79" y="67"/>
                      <a:pt x="77" y="68"/>
                    </a:cubicBezTo>
                    <a:cubicBezTo>
                      <a:pt x="72" y="63"/>
                      <a:pt x="67" y="58"/>
                      <a:pt x="62" y="53"/>
                    </a:cubicBezTo>
                    <a:cubicBezTo>
                      <a:pt x="58" y="49"/>
                      <a:pt x="60" y="42"/>
                      <a:pt x="56" y="38"/>
                    </a:cubicBezTo>
                    <a:cubicBezTo>
                      <a:pt x="52" y="34"/>
                      <a:pt x="53" y="24"/>
                      <a:pt x="49" y="22"/>
                    </a:cubicBezTo>
                    <a:cubicBezTo>
                      <a:pt x="42" y="19"/>
                      <a:pt x="35" y="19"/>
                      <a:pt x="29" y="13"/>
                    </a:cubicBezTo>
                    <a:cubicBezTo>
                      <a:pt x="27" y="15"/>
                      <a:pt x="28" y="18"/>
                      <a:pt x="28" y="19"/>
                    </a:cubicBezTo>
                    <a:cubicBezTo>
                      <a:pt x="28" y="28"/>
                      <a:pt x="32" y="34"/>
                      <a:pt x="36" y="41"/>
                    </a:cubicBezTo>
                    <a:cubicBezTo>
                      <a:pt x="39" y="48"/>
                      <a:pt x="45" y="48"/>
                      <a:pt x="49" y="53"/>
                    </a:cubicBezTo>
                    <a:cubicBezTo>
                      <a:pt x="55" y="59"/>
                      <a:pt x="56" y="63"/>
                      <a:pt x="58" y="71"/>
                    </a:cubicBezTo>
                    <a:cubicBezTo>
                      <a:pt x="61" y="81"/>
                      <a:pt x="70" y="86"/>
                      <a:pt x="73" y="95"/>
                    </a:cubicBezTo>
                    <a:cubicBezTo>
                      <a:pt x="77" y="106"/>
                      <a:pt x="80" y="117"/>
                      <a:pt x="87" y="122"/>
                    </a:cubicBezTo>
                    <a:cubicBezTo>
                      <a:pt x="91" y="119"/>
                      <a:pt x="96" y="126"/>
                      <a:pt x="96" y="130"/>
                    </a:cubicBezTo>
                    <a:cubicBezTo>
                      <a:pt x="96" y="132"/>
                      <a:pt x="95" y="136"/>
                      <a:pt x="93" y="136"/>
                    </a:cubicBezTo>
                    <a:cubicBezTo>
                      <a:pt x="92" y="136"/>
                      <a:pt x="86" y="129"/>
                      <a:pt x="86" y="127"/>
                    </a:cubicBezTo>
                    <a:cubicBezTo>
                      <a:pt x="78" y="127"/>
                      <a:pt x="74" y="117"/>
                      <a:pt x="69" y="113"/>
                    </a:cubicBezTo>
                    <a:cubicBezTo>
                      <a:pt x="66" y="112"/>
                      <a:pt x="66" y="112"/>
                      <a:pt x="65" y="109"/>
                    </a:cubicBezTo>
                    <a:cubicBezTo>
                      <a:pt x="65" y="98"/>
                      <a:pt x="65" y="98"/>
                      <a:pt x="65" y="98"/>
                    </a:cubicBezTo>
                    <a:cubicBezTo>
                      <a:pt x="60" y="93"/>
                      <a:pt x="56" y="88"/>
                      <a:pt x="52" y="84"/>
                    </a:cubicBezTo>
                    <a:cubicBezTo>
                      <a:pt x="46" y="78"/>
                      <a:pt x="36" y="79"/>
                      <a:pt x="31" y="72"/>
                    </a:cubicBezTo>
                    <a:cubicBezTo>
                      <a:pt x="34" y="72"/>
                      <a:pt x="44" y="74"/>
                      <a:pt x="40" y="69"/>
                    </a:cubicBezTo>
                    <a:cubicBezTo>
                      <a:pt x="34" y="59"/>
                      <a:pt x="26" y="50"/>
                      <a:pt x="19" y="45"/>
                    </a:cubicBezTo>
                    <a:cubicBezTo>
                      <a:pt x="14" y="41"/>
                      <a:pt x="14" y="29"/>
                      <a:pt x="11" y="24"/>
                    </a:cubicBezTo>
                    <a:cubicBezTo>
                      <a:pt x="7" y="16"/>
                      <a:pt x="3" y="1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76" y="16"/>
                      <a:pt x="76" y="16"/>
                      <a:pt x="76" y="16"/>
                    </a:cubicBezTo>
                    <a:cubicBezTo>
                      <a:pt x="113" y="16"/>
                      <a:pt x="113" y="16"/>
                      <a:pt x="113" y="16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36" y="14"/>
                      <a:pt x="145" y="16"/>
                      <a:pt x="152" y="29"/>
                    </a:cubicBezTo>
                    <a:cubicBezTo>
                      <a:pt x="156" y="35"/>
                      <a:pt x="163" y="50"/>
                      <a:pt x="172" y="50"/>
                    </a:cubicBezTo>
                    <a:cubicBezTo>
                      <a:pt x="181" y="50"/>
                      <a:pt x="178" y="38"/>
                      <a:pt x="188" y="38"/>
                    </a:cubicBezTo>
                    <a:cubicBezTo>
                      <a:pt x="214" y="38"/>
                      <a:pt x="213" y="70"/>
                      <a:pt x="227" y="84"/>
                    </a:cubicBezTo>
                    <a:cubicBezTo>
                      <a:pt x="231" y="87"/>
                      <a:pt x="242" y="90"/>
                      <a:pt x="249" y="90"/>
                    </a:cubicBezTo>
                    <a:cubicBezTo>
                      <a:pt x="249" y="89"/>
                      <a:pt x="247" y="87"/>
                      <a:pt x="247" y="86"/>
                    </a:cubicBezTo>
                    <a:cubicBezTo>
                      <a:pt x="247" y="86"/>
                      <a:pt x="247" y="86"/>
                      <a:pt x="247" y="86"/>
                    </a:cubicBezTo>
                    <a:lnTo>
                      <a:pt x="248" y="9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3" name="Freeform 93">
                <a:extLst>
                  <a:ext uri="{FF2B5EF4-FFF2-40B4-BE49-F238E27FC236}">
                    <a16:creationId xmlns:a16="http://schemas.microsoft.com/office/drawing/2014/main" id="{FF05F4FC-4D03-4636-803B-8E8EF4D24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6250" y="1895475"/>
                <a:ext cx="20638" cy="95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7"/>
                  </a:cxn>
                  <a:cxn ang="0">
                    <a:pos x="12" y="7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8">
                    <a:moveTo>
                      <a:pt x="0" y="0"/>
                    </a:moveTo>
                    <a:cubicBezTo>
                      <a:pt x="7" y="0"/>
                      <a:pt x="15" y="1"/>
                      <a:pt x="15" y="7"/>
                    </a:cubicBezTo>
                    <a:cubicBezTo>
                      <a:pt x="15" y="8"/>
                      <a:pt x="13" y="7"/>
                      <a:pt x="12" y="7"/>
                    </a:cubicBezTo>
                    <a:cubicBezTo>
                      <a:pt x="8" y="7"/>
                      <a:pt x="2" y="5"/>
                      <a:pt x="0" y="3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4" name="Freeform 94">
                <a:extLst>
                  <a:ext uri="{FF2B5EF4-FFF2-40B4-BE49-F238E27FC236}">
                    <a16:creationId xmlns:a16="http://schemas.microsoft.com/office/drawing/2014/main" id="{3DD8725B-C1F8-402B-A23C-61E13F58F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963" y="1951038"/>
                <a:ext cx="79375" cy="50800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6" y="0"/>
                  </a:cxn>
                  <a:cxn ang="0">
                    <a:pos x="18" y="6"/>
                  </a:cxn>
                  <a:cxn ang="0">
                    <a:pos x="59" y="34"/>
                  </a:cxn>
                  <a:cxn ang="0">
                    <a:pos x="59" y="38"/>
                  </a:cxn>
                  <a:cxn ang="0">
                    <a:pos x="55" y="38"/>
                  </a:cxn>
                  <a:cxn ang="0">
                    <a:pos x="22" y="22"/>
                  </a:cxn>
                  <a:cxn ang="0">
                    <a:pos x="27" y="17"/>
                  </a:cxn>
                  <a:cxn ang="0">
                    <a:pos x="4" y="8"/>
                  </a:cxn>
                  <a:cxn ang="0">
                    <a:pos x="8" y="4"/>
                  </a:cxn>
                  <a:cxn ang="0">
                    <a:pos x="2" y="2"/>
                  </a:cxn>
                  <a:cxn ang="0">
                    <a:pos x="0" y="2"/>
                  </a:cxn>
                </a:cxnLst>
                <a:rect l="0" t="0" r="r" b="b"/>
                <a:pathLst>
                  <a:path w="59" h="38">
                    <a:moveTo>
                      <a:pt x="0" y="2"/>
                    </a:moveTo>
                    <a:cubicBezTo>
                      <a:pt x="2" y="1"/>
                      <a:pt x="4" y="0"/>
                      <a:pt x="6" y="0"/>
                    </a:cubicBezTo>
                    <a:cubicBezTo>
                      <a:pt x="11" y="0"/>
                      <a:pt x="15" y="5"/>
                      <a:pt x="18" y="6"/>
                    </a:cubicBezTo>
                    <a:cubicBezTo>
                      <a:pt x="37" y="12"/>
                      <a:pt x="48" y="23"/>
                      <a:pt x="59" y="34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58" y="38"/>
                      <a:pt x="56" y="38"/>
                      <a:pt x="55" y="38"/>
                    </a:cubicBezTo>
                    <a:cubicBezTo>
                      <a:pt x="45" y="38"/>
                      <a:pt x="29" y="26"/>
                      <a:pt x="22" y="22"/>
                    </a:cubicBezTo>
                    <a:cubicBezTo>
                      <a:pt x="23" y="19"/>
                      <a:pt x="25" y="19"/>
                      <a:pt x="27" y="17"/>
                    </a:cubicBezTo>
                    <a:cubicBezTo>
                      <a:pt x="18" y="17"/>
                      <a:pt x="6" y="13"/>
                      <a:pt x="4" y="8"/>
                    </a:cubicBezTo>
                    <a:cubicBezTo>
                      <a:pt x="6" y="7"/>
                      <a:pt x="8" y="5"/>
                      <a:pt x="8" y="4"/>
                    </a:cubicBezTo>
                    <a:cubicBezTo>
                      <a:pt x="6" y="3"/>
                      <a:pt x="2" y="2"/>
                      <a:pt x="2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5" name="Freeform 95">
                <a:extLst>
                  <a:ext uri="{FF2B5EF4-FFF2-40B4-BE49-F238E27FC236}">
                    <a16:creationId xmlns:a16="http://schemas.microsoft.com/office/drawing/2014/main" id="{D86F5C4E-1AD6-46C1-A64D-2464AFC0C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5" y="1876425"/>
                <a:ext cx="28575" cy="39688"/>
              </a:xfrm>
              <a:custGeom>
                <a:avLst/>
                <a:gdLst/>
                <a:ahLst/>
                <a:cxnLst>
                  <a:cxn ang="0">
                    <a:pos x="5" y="12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10" y="3"/>
                  </a:cxn>
                  <a:cxn ang="0">
                    <a:pos x="7" y="8"/>
                  </a:cxn>
                  <a:cxn ang="0">
                    <a:pos x="13" y="3"/>
                  </a:cxn>
                  <a:cxn ang="0">
                    <a:pos x="13" y="12"/>
                  </a:cxn>
                  <a:cxn ang="0">
                    <a:pos x="15" y="18"/>
                  </a:cxn>
                  <a:cxn ang="0">
                    <a:pos x="13" y="22"/>
                  </a:cxn>
                  <a:cxn ang="0">
                    <a:pos x="17" y="30"/>
                  </a:cxn>
                  <a:cxn ang="0">
                    <a:pos x="10" y="22"/>
                  </a:cxn>
                  <a:cxn ang="0">
                    <a:pos x="12" y="17"/>
                  </a:cxn>
                  <a:cxn ang="0">
                    <a:pos x="5" y="12"/>
                  </a:cxn>
                </a:cxnLst>
                <a:rect l="0" t="0" r="r" b="b"/>
                <a:pathLst>
                  <a:path w="21" h="30">
                    <a:moveTo>
                      <a:pt x="5" y="12"/>
                    </a:moveTo>
                    <a:cubicBezTo>
                      <a:pt x="3" y="12"/>
                      <a:pt x="2" y="6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6" y="3"/>
                      <a:pt x="10" y="3"/>
                    </a:cubicBezTo>
                    <a:cubicBezTo>
                      <a:pt x="10" y="4"/>
                      <a:pt x="5" y="8"/>
                      <a:pt x="7" y="8"/>
                    </a:cubicBezTo>
                    <a:cubicBezTo>
                      <a:pt x="10" y="8"/>
                      <a:pt x="12" y="5"/>
                      <a:pt x="13" y="3"/>
                    </a:cubicBezTo>
                    <a:cubicBezTo>
                      <a:pt x="14" y="5"/>
                      <a:pt x="13" y="8"/>
                      <a:pt x="13" y="12"/>
                    </a:cubicBezTo>
                    <a:cubicBezTo>
                      <a:pt x="13" y="15"/>
                      <a:pt x="15" y="15"/>
                      <a:pt x="15" y="18"/>
                    </a:cubicBezTo>
                    <a:cubicBezTo>
                      <a:pt x="15" y="19"/>
                      <a:pt x="13" y="20"/>
                      <a:pt x="13" y="22"/>
                    </a:cubicBezTo>
                    <a:cubicBezTo>
                      <a:pt x="13" y="24"/>
                      <a:pt x="21" y="30"/>
                      <a:pt x="17" y="30"/>
                    </a:cubicBezTo>
                    <a:cubicBezTo>
                      <a:pt x="13" y="30"/>
                      <a:pt x="10" y="26"/>
                      <a:pt x="10" y="22"/>
                    </a:cubicBezTo>
                    <a:cubicBezTo>
                      <a:pt x="10" y="19"/>
                      <a:pt x="12" y="18"/>
                      <a:pt x="12" y="17"/>
                    </a:cubicBezTo>
                    <a:cubicBezTo>
                      <a:pt x="9" y="16"/>
                      <a:pt x="8" y="12"/>
                      <a:pt x="5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6" name="Freeform 96">
                <a:extLst>
                  <a:ext uri="{FF2B5EF4-FFF2-40B4-BE49-F238E27FC236}">
                    <a16:creationId xmlns:a16="http://schemas.microsoft.com/office/drawing/2014/main" id="{7A4919BF-CCA6-454B-B395-DD80E0D69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400" y="1787525"/>
                <a:ext cx="34925" cy="23813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27" y="0"/>
                  </a:cxn>
                  <a:cxn ang="0">
                    <a:pos x="27" y="6"/>
                  </a:cxn>
                  <a:cxn ang="0">
                    <a:pos x="10" y="18"/>
                  </a:cxn>
                  <a:cxn ang="0">
                    <a:pos x="0" y="12"/>
                  </a:cxn>
                  <a:cxn ang="0">
                    <a:pos x="0" y="7"/>
                  </a:cxn>
                  <a:cxn ang="0">
                    <a:pos x="21" y="0"/>
                  </a:cxn>
                </a:cxnLst>
                <a:rect l="0" t="0" r="r" b="b"/>
                <a:pathLst>
                  <a:path w="27" h="18">
                    <a:moveTo>
                      <a:pt x="21" y="0"/>
                    </a:moveTo>
                    <a:cubicBezTo>
                      <a:pt x="25" y="0"/>
                      <a:pt x="25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19" y="10"/>
                      <a:pt x="16" y="13"/>
                      <a:pt x="10" y="18"/>
                    </a:cubicBezTo>
                    <a:cubicBezTo>
                      <a:pt x="6" y="15"/>
                      <a:pt x="3" y="15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8" y="5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7" name="Freeform 97">
                <a:extLst>
                  <a:ext uri="{FF2B5EF4-FFF2-40B4-BE49-F238E27FC236}">
                    <a16:creationId xmlns:a16="http://schemas.microsoft.com/office/drawing/2014/main" id="{2DCA6254-86D4-4488-B3F6-63826789B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525" y="1963738"/>
                <a:ext cx="42863" cy="22225"/>
              </a:xfrm>
              <a:custGeom>
                <a:avLst/>
                <a:gdLst/>
                <a:ahLst/>
                <a:cxnLst>
                  <a:cxn ang="0">
                    <a:pos x="26" y="17"/>
                  </a:cxn>
                  <a:cxn ang="0">
                    <a:pos x="32" y="14"/>
                  </a:cxn>
                  <a:cxn ang="0">
                    <a:pos x="0" y="3"/>
                  </a:cxn>
                  <a:cxn ang="0">
                    <a:pos x="26" y="17"/>
                  </a:cxn>
                </a:cxnLst>
                <a:rect l="0" t="0" r="r" b="b"/>
                <a:pathLst>
                  <a:path w="32" h="17">
                    <a:moveTo>
                      <a:pt x="26" y="17"/>
                    </a:moveTo>
                    <a:cubicBezTo>
                      <a:pt x="29" y="17"/>
                      <a:pt x="30" y="16"/>
                      <a:pt x="32" y="14"/>
                    </a:cubicBezTo>
                    <a:cubicBezTo>
                      <a:pt x="22" y="9"/>
                      <a:pt x="14" y="0"/>
                      <a:pt x="0" y="3"/>
                    </a:cubicBezTo>
                    <a:cubicBezTo>
                      <a:pt x="6" y="7"/>
                      <a:pt x="18" y="17"/>
                      <a:pt x="26" y="1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8" name="Freeform 98">
                <a:extLst>
                  <a:ext uri="{FF2B5EF4-FFF2-40B4-BE49-F238E27FC236}">
                    <a16:creationId xmlns:a16="http://schemas.microsoft.com/office/drawing/2014/main" id="{5AFC06F8-739B-41C3-B79A-CE8A47B26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4700" y="2030413"/>
                <a:ext cx="31750" cy="206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1" y="7"/>
                  </a:cxn>
                  <a:cxn ang="0">
                    <a:pos x="24" y="7"/>
                  </a:cxn>
                  <a:cxn ang="0">
                    <a:pos x="24" y="10"/>
                  </a:cxn>
                  <a:cxn ang="0">
                    <a:pos x="19" y="15"/>
                  </a:cxn>
                  <a:cxn ang="0">
                    <a:pos x="0" y="3"/>
                  </a:cxn>
                  <a:cxn ang="0">
                    <a:pos x="1" y="0"/>
                  </a:cxn>
                </a:cxnLst>
                <a:rect l="0" t="0" r="r" b="b"/>
                <a:pathLst>
                  <a:path w="24" h="15">
                    <a:moveTo>
                      <a:pt x="1" y="0"/>
                    </a:moveTo>
                    <a:cubicBezTo>
                      <a:pt x="4" y="4"/>
                      <a:pt x="7" y="6"/>
                      <a:pt x="11" y="7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8"/>
                      <a:pt x="24" y="9"/>
                      <a:pt x="24" y="10"/>
                    </a:cubicBezTo>
                    <a:cubicBezTo>
                      <a:pt x="24" y="12"/>
                      <a:pt x="20" y="15"/>
                      <a:pt x="19" y="15"/>
                    </a:cubicBezTo>
                    <a:cubicBezTo>
                      <a:pt x="16" y="15"/>
                      <a:pt x="0" y="6"/>
                      <a:pt x="0" y="3"/>
                    </a:cubicBezTo>
                    <a:cubicBezTo>
                      <a:pt x="0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19" name="Freeform 99">
                <a:extLst>
                  <a:ext uri="{FF2B5EF4-FFF2-40B4-BE49-F238E27FC236}">
                    <a16:creationId xmlns:a16="http://schemas.microsoft.com/office/drawing/2014/main" id="{6980B20E-01B2-4196-AE31-FB9EACCBE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2325" y="2030413"/>
                <a:ext cx="22225" cy="26988"/>
              </a:xfrm>
              <a:custGeom>
                <a:avLst/>
                <a:gdLst/>
                <a:ahLst/>
                <a:cxnLst>
                  <a:cxn ang="0">
                    <a:pos x="17" y="12"/>
                  </a:cxn>
                  <a:cxn ang="0">
                    <a:pos x="17" y="15"/>
                  </a:cxn>
                  <a:cxn ang="0">
                    <a:pos x="7" y="20"/>
                  </a:cxn>
                  <a:cxn ang="0">
                    <a:pos x="0" y="15"/>
                  </a:cxn>
                  <a:cxn ang="0">
                    <a:pos x="10" y="0"/>
                  </a:cxn>
                  <a:cxn ang="0">
                    <a:pos x="14" y="5"/>
                  </a:cxn>
                  <a:cxn ang="0">
                    <a:pos x="17" y="12"/>
                  </a:cxn>
                </a:cxnLst>
                <a:rect l="0" t="0" r="r" b="b"/>
                <a:pathLst>
                  <a:path w="17" h="20">
                    <a:moveTo>
                      <a:pt x="17" y="12"/>
                    </a:moveTo>
                    <a:cubicBezTo>
                      <a:pt x="17" y="12"/>
                      <a:pt x="17" y="14"/>
                      <a:pt x="17" y="15"/>
                    </a:cubicBezTo>
                    <a:cubicBezTo>
                      <a:pt x="17" y="18"/>
                      <a:pt x="12" y="20"/>
                      <a:pt x="7" y="20"/>
                    </a:cubicBezTo>
                    <a:cubicBezTo>
                      <a:pt x="3" y="20"/>
                      <a:pt x="0" y="18"/>
                      <a:pt x="0" y="15"/>
                    </a:cubicBezTo>
                    <a:cubicBezTo>
                      <a:pt x="0" y="13"/>
                      <a:pt x="6" y="2"/>
                      <a:pt x="10" y="0"/>
                    </a:cubicBezTo>
                    <a:cubicBezTo>
                      <a:pt x="11" y="2"/>
                      <a:pt x="14" y="3"/>
                      <a:pt x="14" y="5"/>
                    </a:cubicBezTo>
                    <a:cubicBezTo>
                      <a:pt x="14" y="9"/>
                      <a:pt x="7" y="12"/>
                      <a:pt x="17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320" name="Freeform 100">
                <a:extLst>
                  <a:ext uri="{FF2B5EF4-FFF2-40B4-BE49-F238E27FC236}">
                    <a16:creationId xmlns:a16="http://schemas.microsoft.com/office/drawing/2014/main" id="{684BA48E-D41F-4837-887C-088459EBE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850" y="1724025"/>
                <a:ext cx="26988" cy="12700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13" y="1"/>
                  </a:cxn>
                  <a:cxn ang="0">
                    <a:pos x="20" y="9"/>
                  </a:cxn>
                  <a:cxn ang="0">
                    <a:pos x="5" y="9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20" h="9">
                    <a:moveTo>
                      <a:pt x="6" y="4"/>
                    </a:moveTo>
                    <a:cubicBezTo>
                      <a:pt x="8" y="0"/>
                      <a:pt x="10" y="1"/>
                      <a:pt x="13" y="1"/>
                    </a:cubicBezTo>
                    <a:cubicBezTo>
                      <a:pt x="18" y="1"/>
                      <a:pt x="19" y="4"/>
                      <a:pt x="20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3" y="7"/>
                      <a:pt x="1" y="6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137" name="Group 345">
              <a:extLst>
                <a:ext uri="{FF2B5EF4-FFF2-40B4-BE49-F238E27FC236}">
                  <a16:creationId xmlns:a16="http://schemas.microsoft.com/office/drawing/2014/main" id="{F6680DD8-4F88-4890-AD5F-F1C2B566871B}"/>
                </a:ext>
              </a:extLst>
            </p:cNvPr>
            <p:cNvGrpSpPr/>
            <p:nvPr/>
          </p:nvGrpSpPr>
          <p:grpSpPr>
            <a:xfrm>
              <a:off x="3103551" y="1256797"/>
              <a:ext cx="669405" cy="1125467"/>
              <a:chOff x="4219575" y="1089025"/>
              <a:chExt cx="687388" cy="1155701"/>
            </a:xfrm>
            <a:grpFill/>
          </p:grpSpPr>
          <p:sp>
            <p:nvSpPr>
              <p:cNvPr id="243" name="Freeform 36">
                <a:extLst>
                  <a:ext uri="{FF2B5EF4-FFF2-40B4-BE49-F238E27FC236}">
                    <a16:creationId xmlns:a16="http://schemas.microsoft.com/office/drawing/2014/main" id="{9A66313E-D644-4F7A-AB23-BD1905CDD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244" name="Group 343">
                <a:extLst>
                  <a:ext uri="{FF2B5EF4-FFF2-40B4-BE49-F238E27FC236}">
                    <a16:creationId xmlns:a16="http://schemas.microsoft.com/office/drawing/2014/main" id="{19E0EC20-1A61-4ACE-927C-493A6CEE6682}"/>
                  </a:ext>
                </a:extLst>
              </p:cNvPr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245" name="Freeform 24">
                  <a:extLst>
                    <a:ext uri="{FF2B5EF4-FFF2-40B4-BE49-F238E27FC236}">
                      <a16:creationId xmlns:a16="http://schemas.microsoft.com/office/drawing/2014/main" id="{E80159E1-2645-4470-8F4A-A76400E52A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6" name="Freeform 25">
                  <a:extLst>
                    <a:ext uri="{FF2B5EF4-FFF2-40B4-BE49-F238E27FC236}">
                      <a16:creationId xmlns:a16="http://schemas.microsoft.com/office/drawing/2014/main" id="{6750192F-874D-4DAA-848A-611315B6F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7" name="Freeform 26">
                  <a:extLst>
                    <a:ext uri="{FF2B5EF4-FFF2-40B4-BE49-F238E27FC236}">
                      <a16:creationId xmlns:a16="http://schemas.microsoft.com/office/drawing/2014/main" id="{45BB5E94-C138-46A3-B340-E3BE238F9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8" name="Freeform 27">
                  <a:extLst>
                    <a:ext uri="{FF2B5EF4-FFF2-40B4-BE49-F238E27FC236}">
                      <a16:creationId xmlns:a16="http://schemas.microsoft.com/office/drawing/2014/main" id="{FF8EA527-2CC5-476D-B995-FC7E26B54A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9" name="Freeform 28">
                  <a:extLst>
                    <a:ext uri="{FF2B5EF4-FFF2-40B4-BE49-F238E27FC236}">
                      <a16:creationId xmlns:a16="http://schemas.microsoft.com/office/drawing/2014/main" id="{B9A80294-341A-4416-83D5-3E1F90A933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0" name="Freeform 29">
                  <a:extLst>
                    <a:ext uri="{FF2B5EF4-FFF2-40B4-BE49-F238E27FC236}">
                      <a16:creationId xmlns:a16="http://schemas.microsoft.com/office/drawing/2014/main" id="{42F75C82-245B-489C-BA38-69CA463FC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1" name="Freeform 31">
                  <a:extLst>
                    <a:ext uri="{FF2B5EF4-FFF2-40B4-BE49-F238E27FC236}">
                      <a16:creationId xmlns:a16="http://schemas.microsoft.com/office/drawing/2014/main" id="{DAAEFC2E-4CBF-49E6-AC18-315B43852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2" name="Freeform 32">
                  <a:extLst>
                    <a:ext uri="{FF2B5EF4-FFF2-40B4-BE49-F238E27FC236}">
                      <a16:creationId xmlns:a16="http://schemas.microsoft.com/office/drawing/2014/main" id="{F34CE901-CEFC-40FF-A2DF-8EFF9CB01E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3" name="Freeform 33">
                  <a:extLst>
                    <a:ext uri="{FF2B5EF4-FFF2-40B4-BE49-F238E27FC236}">
                      <a16:creationId xmlns:a16="http://schemas.microsoft.com/office/drawing/2014/main" id="{77F87131-54BB-47E7-B119-9D4399642A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4" name="Freeform 34">
                  <a:extLst>
                    <a:ext uri="{FF2B5EF4-FFF2-40B4-BE49-F238E27FC236}">
                      <a16:creationId xmlns:a16="http://schemas.microsoft.com/office/drawing/2014/main" id="{2830E8CD-E232-45AD-B71F-91CE0BC0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5" name="Freeform 35">
                  <a:extLst>
                    <a:ext uri="{FF2B5EF4-FFF2-40B4-BE49-F238E27FC236}">
                      <a16:creationId xmlns:a16="http://schemas.microsoft.com/office/drawing/2014/main" id="{77AA0562-FA38-4C9A-BA55-43E0F1602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6" name="Freeform 37">
                  <a:extLst>
                    <a:ext uri="{FF2B5EF4-FFF2-40B4-BE49-F238E27FC236}">
                      <a16:creationId xmlns:a16="http://schemas.microsoft.com/office/drawing/2014/main" id="{2234811F-DD33-4035-B69C-7BF9518D8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57" name="Freeform 38">
                  <a:extLst>
                    <a:ext uri="{FF2B5EF4-FFF2-40B4-BE49-F238E27FC236}">
                      <a16:creationId xmlns:a16="http://schemas.microsoft.com/office/drawing/2014/main" id="{E859CA4D-037F-40D0-BC3F-475A6F773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</p:grpSp>
        </p:grpSp>
        <p:grpSp>
          <p:nvGrpSpPr>
            <p:cNvPr id="155" name="Group 363">
              <a:extLst>
                <a:ext uri="{FF2B5EF4-FFF2-40B4-BE49-F238E27FC236}">
                  <a16:creationId xmlns:a16="http://schemas.microsoft.com/office/drawing/2014/main" id="{6BA136D2-2760-49CC-B169-3D8A34224471}"/>
                </a:ext>
              </a:extLst>
            </p:cNvPr>
            <p:cNvGrpSpPr/>
            <p:nvPr/>
          </p:nvGrpSpPr>
          <p:grpSpPr>
            <a:xfrm>
              <a:off x="5105582" y="3000650"/>
              <a:ext cx="941496" cy="822457"/>
              <a:chOff x="6275388" y="2879725"/>
              <a:chExt cx="966788" cy="844551"/>
            </a:xfrm>
            <a:grpFill/>
          </p:grpSpPr>
          <p:sp>
            <p:nvSpPr>
              <p:cNvPr id="225" name="Freeform 9">
                <a:extLst>
                  <a:ext uri="{FF2B5EF4-FFF2-40B4-BE49-F238E27FC236}">
                    <a16:creationId xmlns:a16="http://schemas.microsoft.com/office/drawing/2014/main" id="{08713475-0143-4083-AF59-3FB8D1B17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226" name="Group 361">
                <a:extLst>
                  <a:ext uri="{FF2B5EF4-FFF2-40B4-BE49-F238E27FC236}">
                    <a16:creationId xmlns:a16="http://schemas.microsoft.com/office/drawing/2014/main" id="{953DB586-8890-44FB-A055-5DE42AFD57E0}"/>
                  </a:ext>
                </a:extLst>
              </p:cNvPr>
              <p:cNvGrpSpPr/>
              <p:nvPr/>
            </p:nvGrpSpPr>
            <p:grpSpPr>
              <a:xfrm>
                <a:off x="6275388" y="2917825"/>
                <a:ext cx="966788" cy="806451"/>
                <a:chOff x="6275388" y="2917825"/>
                <a:chExt cx="966788" cy="806451"/>
              </a:xfrm>
              <a:grpFill/>
            </p:grpSpPr>
            <p:sp>
              <p:nvSpPr>
                <p:cNvPr id="227" name="Freeform 7">
                  <a:extLst>
                    <a:ext uri="{FF2B5EF4-FFF2-40B4-BE49-F238E27FC236}">
                      <a16:creationId xmlns:a16="http://schemas.microsoft.com/office/drawing/2014/main" id="{641F5DA1-ECA8-4E36-934C-EB29D06374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28" name="Freeform 8">
                  <a:extLst>
                    <a:ext uri="{FF2B5EF4-FFF2-40B4-BE49-F238E27FC236}">
                      <a16:creationId xmlns:a16="http://schemas.microsoft.com/office/drawing/2014/main" id="{CDB1174B-9604-48FC-AC2A-B232C791B2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29" name="Freeform 10">
                  <a:extLst>
                    <a:ext uri="{FF2B5EF4-FFF2-40B4-BE49-F238E27FC236}">
                      <a16:creationId xmlns:a16="http://schemas.microsoft.com/office/drawing/2014/main" id="{D81FE6B4-2F35-41D3-826D-450CC65F59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0" name="Freeform 11">
                  <a:extLst>
                    <a:ext uri="{FF2B5EF4-FFF2-40B4-BE49-F238E27FC236}">
                      <a16:creationId xmlns:a16="http://schemas.microsoft.com/office/drawing/2014/main" id="{81547701-CCAF-487F-9621-B50E4C511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1" name="Freeform 12">
                  <a:extLst>
                    <a:ext uri="{FF2B5EF4-FFF2-40B4-BE49-F238E27FC236}">
                      <a16:creationId xmlns:a16="http://schemas.microsoft.com/office/drawing/2014/main" id="{BBDA6EA7-AC4E-4AF0-8EBD-D165FE4E4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2" name="Freeform 13">
                  <a:extLst>
                    <a:ext uri="{FF2B5EF4-FFF2-40B4-BE49-F238E27FC236}">
                      <a16:creationId xmlns:a16="http://schemas.microsoft.com/office/drawing/2014/main" id="{89979AE3-70DE-4B01-83B0-8C80D0C361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3" name="Freeform 14">
                  <a:extLst>
                    <a:ext uri="{FF2B5EF4-FFF2-40B4-BE49-F238E27FC236}">
                      <a16:creationId xmlns:a16="http://schemas.microsoft.com/office/drawing/2014/main" id="{08B82178-3333-47FF-ADD0-FF2564E744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4" name="Freeform 15">
                  <a:extLst>
                    <a:ext uri="{FF2B5EF4-FFF2-40B4-BE49-F238E27FC236}">
                      <a16:creationId xmlns:a16="http://schemas.microsoft.com/office/drawing/2014/main" id="{409ABB8C-5583-467D-8D29-FB99E8F11C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5" name="Freeform 16">
                  <a:extLst>
                    <a:ext uri="{FF2B5EF4-FFF2-40B4-BE49-F238E27FC236}">
                      <a16:creationId xmlns:a16="http://schemas.microsoft.com/office/drawing/2014/main" id="{D53E2D60-86EC-489B-A31A-7192135A2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6" name="Freeform 17">
                  <a:extLst>
                    <a:ext uri="{FF2B5EF4-FFF2-40B4-BE49-F238E27FC236}">
                      <a16:creationId xmlns:a16="http://schemas.microsoft.com/office/drawing/2014/main" id="{A97A0119-EB14-4EE8-87BD-1B3939796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7" name="Freeform 18">
                  <a:extLst>
                    <a:ext uri="{FF2B5EF4-FFF2-40B4-BE49-F238E27FC236}">
                      <a16:creationId xmlns:a16="http://schemas.microsoft.com/office/drawing/2014/main" id="{DF512AAE-F1AC-41A6-9D01-1809F4CB0D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75388" y="3057525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8" name="Freeform 19">
                  <a:extLst>
                    <a:ext uri="{FF2B5EF4-FFF2-40B4-BE49-F238E27FC236}">
                      <a16:creationId xmlns:a16="http://schemas.microsoft.com/office/drawing/2014/main" id="{96D8A3A5-95FB-42EE-9153-A08F876000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43738" y="3598863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39" name="Freeform 20">
                  <a:extLst>
                    <a:ext uri="{FF2B5EF4-FFF2-40B4-BE49-F238E27FC236}">
                      <a16:creationId xmlns:a16="http://schemas.microsoft.com/office/drawing/2014/main" id="{A9223A2D-EE8F-4AE1-B9CE-59E292B7FE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0" name="Freeform 116">
                  <a:extLst>
                    <a:ext uri="{FF2B5EF4-FFF2-40B4-BE49-F238E27FC236}">
                      <a16:creationId xmlns:a16="http://schemas.microsoft.com/office/drawing/2014/main" id="{48F7A23A-4DC5-49DE-8B31-DE348EBDD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1" name="Freeform 117">
                  <a:extLst>
                    <a:ext uri="{FF2B5EF4-FFF2-40B4-BE49-F238E27FC236}">
                      <a16:creationId xmlns:a16="http://schemas.microsoft.com/office/drawing/2014/main" id="{6E0AB3FA-8EB3-4B4E-8E1F-9C32D0FBF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242" name="Freeform 118">
                  <a:extLst>
                    <a:ext uri="{FF2B5EF4-FFF2-40B4-BE49-F238E27FC236}">
                      <a16:creationId xmlns:a16="http://schemas.microsoft.com/office/drawing/2014/main" id="{975D8A93-F8F9-4A34-82D9-57A0B541ED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34925">
                  <a:noFill/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noProof="0" dirty="0">
                    <a:latin typeface="Roboto condensed"/>
                    <a:cs typeface="Roboto condensed"/>
                  </a:endParaRPr>
                </a:p>
              </p:txBody>
            </p:sp>
          </p:grpSp>
        </p:grpSp>
        <p:grpSp>
          <p:nvGrpSpPr>
            <p:cNvPr id="156" name="Group 383">
              <a:extLst>
                <a:ext uri="{FF2B5EF4-FFF2-40B4-BE49-F238E27FC236}">
                  <a16:creationId xmlns:a16="http://schemas.microsoft.com/office/drawing/2014/main" id="{ECC14880-90C8-4F95-84A4-475A212DC445}"/>
                </a:ext>
              </a:extLst>
            </p:cNvPr>
            <p:cNvGrpSpPr/>
            <p:nvPr/>
          </p:nvGrpSpPr>
          <p:grpSpPr>
            <a:xfrm>
              <a:off x="3584348" y="1207327"/>
              <a:ext cx="2773469" cy="1960289"/>
              <a:chOff x="4713288" y="1038225"/>
              <a:chExt cx="2847975" cy="2012950"/>
            </a:xfrm>
            <a:grpFill/>
          </p:grpSpPr>
          <p:sp>
            <p:nvSpPr>
              <p:cNvPr id="158" name="Freeform 101">
                <a:extLst>
                  <a:ext uri="{FF2B5EF4-FFF2-40B4-BE49-F238E27FC236}">
                    <a16:creationId xmlns:a16="http://schemas.microsoft.com/office/drawing/2014/main" id="{F7B49A7B-7435-42B2-A3D2-FDE7AD702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8063" y="2127250"/>
                <a:ext cx="622300" cy="538163"/>
              </a:xfrm>
              <a:custGeom>
                <a:avLst/>
                <a:gdLst/>
                <a:ahLst/>
                <a:cxnLst>
                  <a:cxn ang="0">
                    <a:pos x="102" y="154"/>
                  </a:cxn>
                  <a:cxn ang="0">
                    <a:pos x="113" y="126"/>
                  </a:cxn>
                  <a:cxn ang="0">
                    <a:pos x="122" y="86"/>
                  </a:cxn>
                  <a:cxn ang="0">
                    <a:pos x="125" y="77"/>
                  </a:cxn>
                  <a:cxn ang="0">
                    <a:pos x="108" y="77"/>
                  </a:cxn>
                  <a:cxn ang="0">
                    <a:pos x="64" y="77"/>
                  </a:cxn>
                  <a:cxn ang="0">
                    <a:pos x="27" y="79"/>
                  </a:cxn>
                  <a:cxn ang="0">
                    <a:pos x="26" y="77"/>
                  </a:cxn>
                  <a:cxn ang="0">
                    <a:pos x="0" y="55"/>
                  </a:cxn>
                  <a:cxn ang="0">
                    <a:pos x="9" y="37"/>
                  </a:cxn>
                  <a:cxn ang="0">
                    <a:pos x="41" y="20"/>
                  </a:cxn>
                  <a:cxn ang="0">
                    <a:pos x="48" y="13"/>
                  </a:cxn>
                  <a:cxn ang="0">
                    <a:pos x="80" y="4"/>
                  </a:cxn>
                  <a:cxn ang="0">
                    <a:pos x="127" y="7"/>
                  </a:cxn>
                  <a:cxn ang="0">
                    <a:pos x="174" y="15"/>
                  </a:cxn>
                  <a:cxn ang="0">
                    <a:pos x="223" y="21"/>
                  </a:cxn>
                  <a:cxn ang="0">
                    <a:pos x="256" y="44"/>
                  </a:cxn>
                  <a:cxn ang="0">
                    <a:pos x="278" y="33"/>
                  </a:cxn>
                  <a:cxn ang="0">
                    <a:pos x="281" y="43"/>
                  </a:cxn>
                  <a:cxn ang="0">
                    <a:pos x="289" y="65"/>
                  </a:cxn>
                  <a:cxn ang="0">
                    <a:pos x="309" y="76"/>
                  </a:cxn>
                  <a:cxn ang="0">
                    <a:pos x="350" y="76"/>
                  </a:cxn>
                  <a:cxn ang="0">
                    <a:pos x="359" y="63"/>
                  </a:cxn>
                  <a:cxn ang="0">
                    <a:pos x="387" y="51"/>
                  </a:cxn>
                  <a:cxn ang="0">
                    <a:pos x="439" y="74"/>
                  </a:cxn>
                  <a:cxn ang="0">
                    <a:pos x="445" y="96"/>
                  </a:cxn>
                  <a:cxn ang="0">
                    <a:pos x="435" y="119"/>
                  </a:cxn>
                  <a:cxn ang="0">
                    <a:pos x="436" y="138"/>
                  </a:cxn>
                  <a:cxn ang="0">
                    <a:pos x="449" y="156"/>
                  </a:cxn>
                  <a:cxn ang="0">
                    <a:pos x="445" y="179"/>
                  </a:cxn>
                  <a:cxn ang="0">
                    <a:pos x="448" y="232"/>
                  </a:cxn>
                  <a:cxn ang="0">
                    <a:pos x="448" y="240"/>
                  </a:cxn>
                  <a:cxn ang="0">
                    <a:pos x="393" y="231"/>
                  </a:cxn>
                  <a:cxn ang="0">
                    <a:pos x="370" y="220"/>
                  </a:cxn>
                  <a:cxn ang="0">
                    <a:pos x="333" y="207"/>
                  </a:cxn>
                  <a:cxn ang="0">
                    <a:pos x="313" y="192"/>
                  </a:cxn>
                  <a:cxn ang="0">
                    <a:pos x="278" y="183"/>
                  </a:cxn>
                  <a:cxn ang="0">
                    <a:pos x="304" y="224"/>
                  </a:cxn>
                  <a:cxn ang="0">
                    <a:pos x="315" y="227"/>
                  </a:cxn>
                  <a:cxn ang="0">
                    <a:pos x="313" y="246"/>
                  </a:cxn>
                  <a:cxn ang="0">
                    <a:pos x="379" y="225"/>
                  </a:cxn>
                  <a:cxn ang="0">
                    <a:pos x="406" y="260"/>
                  </a:cxn>
                  <a:cxn ang="0">
                    <a:pos x="414" y="270"/>
                  </a:cxn>
                  <a:cxn ang="0">
                    <a:pos x="410" y="302"/>
                  </a:cxn>
                  <a:cxn ang="0">
                    <a:pos x="390" y="321"/>
                  </a:cxn>
                  <a:cxn ang="0">
                    <a:pos x="365" y="347"/>
                  </a:cxn>
                  <a:cxn ang="0">
                    <a:pos x="328" y="368"/>
                  </a:cxn>
                  <a:cxn ang="0">
                    <a:pos x="265" y="395"/>
                  </a:cxn>
                  <a:cxn ang="0">
                    <a:pos x="234" y="404"/>
                  </a:cxn>
                  <a:cxn ang="0">
                    <a:pos x="217" y="399"/>
                  </a:cxn>
                  <a:cxn ang="0">
                    <a:pos x="209" y="372"/>
                  </a:cxn>
                  <a:cxn ang="0">
                    <a:pos x="198" y="340"/>
                  </a:cxn>
                  <a:cxn ang="0">
                    <a:pos x="162" y="280"/>
                  </a:cxn>
                  <a:cxn ang="0">
                    <a:pos x="154" y="259"/>
                  </a:cxn>
                  <a:cxn ang="0">
                    <a:pos x="140" y="251"/>
                  </a:cxn>
                  <a:cxn ang="0">
                    <a:pos x="131" y="229"/>
                  </a:cxn>
                  <a:cxn ang="0">
                    <a:pos x="109" y="196"/>
                  </a:cxn>
                  <a:cxn ang="0">
                    <a:pos x="112" y="177"/>
                  </a:cxn>
                </a:cxnLst>
                <a:rect l="0" t="0" r="r" b="b"/>
                <a:pathLst>
                  <a:path w="467" h="405">
                    <a:moveTo>
                      <a:pt x="112" y="177"/>
                    </a:move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02" y="151"/>
                      <a:pt x="105" y="151"/>
                      <a:pt x="106" y="149"/>
                    </a:cubicBezTo>
                    <a:cubicBezTo>
                      <a:pt x="109" y="139"/>
                      <a:pt x="110" y="134"/>
                      <a:pt x="113" y="126"/>
                    </a:cubicBezTo>
                    <a:cubicBezTo>
                      <a:pt x="115" y="117"/>
                      <a:pt x="124" y="115"/>
                      <a:pt x="124" y="104"/>
                    </a:cubicBezTo>
                    <a:cubicBezTo>
                      <a:pt x="124" y="97"/>
                      <a:pt x="122" y="91"/>
                      <a:pt x="122" y="86"/>
                    </a:cubicBezTo>
                    <a:cubicBezTo>
                      <a:pt x="122" y="83"/>
                      <a:pt x="124" y="82"/>
                      <a:pt x="125" y="81"/>
                    </a:cubicBezTo>
                    <a:cubicBezTo>
                      <a:pt x="125" y="77"/>
                      <a:pt x="125" y="77"/>
                      <a:pt x="125" y="77"/>
                    </a:cubicBezTo>
                    <a:cubicBezTo>
                      <a:pt x="121" y="78"/>
                      <a:pt x="120" y="81"/>
                      <a:pt x="117" y="81"/>
                    </a:cubicBezTo>
                    <a:cubicBezTo>
                      <a:pt x="112" y="81"/>
                      <a:pt x="110" y="79"/>
                      <a:pt x="108" y="77"/>
                    </a:cubicBezTo>
                    <a:cubicBezTo>
                      <a:pt x="101" y="82"/>
                      <a:pt x="98" y="88"/>
                      <a:pt x="86" y="88"/>
                    </a:cubicBezTo>
                    <a:cubicBezTo>
                      <a:pt x="76" y="88"/>
                      <a:pt x="73" y="77"/>
                      <a:pt x="64" y="77"/>
                    </a:cubicBezTo>
                    <a:cubicBezTo>
                      <a:pt x="54" y="77"/>
                      <a:pt x="56" y="87"/>
                      <a:pt x="48" y="87"/>
                    </a:cubicBezTo>
                    <a:cubicBezTo>
                      <a:pt x="40" y="87"/>
                      <a:pt x="35" y="75"/>
                      <a:pt x="2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4" y="79"/>
                      <a:pt x="25" y="78"/>
                      <a:pt x="26" y="77"/>
                    </a:cubicBezTo>
                    <a:cubicBezTo>
                      <a:pt x="23" y="74"/>
                      <a:pt x="10" y="67"/>
                      <a:pt x="15" y="63"/>
                    </a:cubicBezTo>
                    <a:cubicBezTo>
                      <a:pt x="11" y="57"/>
                      <a:pt x="6" y="58"/>
                      <a:pt x="0" y="55"/>
                    </a:cubicBezTo>
                    <a:cubicBezTo>
                      <a:pt x="4" y="50"/>
                      <a:pt x="9" y="51"/>
                      <a:pt x="9" y="43"/>
                    </a:cubicBezTo>
                    <a:cubicBezTo>
                      <a:pt x="9" y="40"/>
                      <a:pt x="8" y="40"/>
                      <a:pt x="9" y="37"/>
                    </a:cubicBezTo>
                    <a:cubicBezTo>
                      <a:pt x="6" y="37"/>
                      <a:pt x="1" y="38"/>
                      <a:pt x="1" y="35"/>
                    </a:cubicBezTo>
                    <a:cubicBezTo>
                      <a:pt x="1" y="22"/>
                      <a:pt x="33" y="24"/>
                      <a:pt x="41" y="20"/>
                    </a:cubicBezTo>
                    <a:cubicBezTo>
                      <a:pt x="40" y="17"/>
                      <a:pt x="38" y="18"/>
                      <a:pt x="38" y="15"/>
                    </a:cubicBezTo>
                    <a:cubicBezTo>
                      <a:pt x="38" y="11"/>
                      <a:pt x="46" y="13"/>
                      <a:pt x="48" y="13"/>
                    </a:cubicBezTo>
                    <a:cubicBezTo>
                      <a:pt x="53" y="13"/>
                      <a:pt x="62" y="13"/>
                      <a:pt x="62" y="13"/>
                    </a:cubicBezTo>
                    <a:cubicBezTo>
                      <a:pt x="67" y="13"/>
                      <a:pt x="75" y="7"/>
                      <a:pt x="80" y="4"/>
                    </a:cubicBezTo>
                    <a:cubicBezTo>
                      <a:pt x="86" y="0"/>
                      <a:pt x="98" y="0"/>
                      <a:pt x="106" y="0"/>
                    </a:cubicBezTo>
                    <a:cubicBezTo>
                      <a:pt x="117" y="0"/>
                      <a:pt x="117" y="7"/>
                      <a:pt x="127" y="7"/>
                    </a:cubicBezTo>
                    <a:cubicBezTo>
                      <a:pt x="127" y="12"/>
                      <a:pt x="144" y="15"/>
                      <a:pt x="149" y="15"/>
                    </a:cubicBezTo>
                    <a:cubicBezTo>
                      <a:pt x="162" y="15"/>
                      <a:pt x="170" y="15"/>
                      <a:pt x="174" y="15"/>
                    </a:cubicBezTo>
                    <a:cubicBezTo>
                      <a:pt x="186" y="15"/>
                      <a:pt x="192" y="3"/>
                      <a:pt x="205" y="3"/>
                    </a:cubicBezTo>
                    <a:cubicBezTo>
                      <a:pt x="219" y="3"/>
                      <a:pt x="218" y="12"/>
                      <a:pt x="223" y="21"/>
                    </a:cubicBezTo>
                    <a:cubicBezTo>
                      <a:pt x="224" y="23"/>
                      <a:pt x="233" y="28"/>
                      <a:pt x="233" y="28"/>
                    </a:cubicBezTo>
                    <a:cubicBezTo>
                      <a:pt x="241" y="31"/>
                      <a:pt x="243" y="44"/>
                      <a:pt x="256" y="44"/>
                    </a:cubicBezTo>
                    <a:cubicBezTo>
                      <a:pt x="265" y="44"/>
                      <a:pt x="265" y="36"/>
                      <a:pt x="271" y="34"/>
                    </a:cubicBezTo>
                    <a:cubicBezTo>
                      <a:pt x="275" y="33"/>
                      <a:pt x="274" y="33"/>
                      <a:pt x="278" y="33"/>
                    </a:cubicBezTo>
                    <a:cubicBezTo>
                      <a:pt x="279" y="35"/>
                      <a:pt x="279" y="39"/>
                      <a:pt x="281" y="41"/>
                    </a:cubicBezTo>
                    <a:cubicBezTo>
                      <a:pt x="280" y="41"/>
                      <a:pt x="281" y="42"/>
                      <a:pt x="281" y="43"/>
                    </a:cubicBezTo>
                    <a:cubicBezTo>
                      <a:pt x="281" y="48"/>
                      <a:pt x="284" y="47"/>
                      <a:pt x="286" y="51"/>
                    </a:cubicBezTo>
                    <a:cubicBezTo>
                      <a:pt x="290" y="56"/>
                      <a:pt x="286" y="59"/>
                      <a:pt x="289" y="65"/>
                    </a:cubicBezTo>
                    <a:cubicBezTo>
                      <a:pt x="291" y="70"/>
                      <a:pt x="297" y="67"/>
                      <a:pt x="301" y="68"/>
                    </a:cubicBezTo>
                    <a:cubicBezTo>
                      <a:pt x="305" y="69"/>
                      <a:pt x="306" y="73"/>
                      <a:pt x="309" y="76"/>
                    </a:cubicBezTo>
                    <a:cubicBezTo>
                      <a:pt x="312" y="79"/>
                      <a:pt x="323" y="78"/>
                      <a:pt x="329" y="78"/>
                    </a:cubicBezTo>
                    <a:cubicBezTo>
                      <a:pt x="337" y="78"/>
                      <a:pt x="345" y="77"/>
                      <a:pt x="350" y="76"/>
                    </a:cubicBezTo>
                    <a:cubicBezTo>
                      <a:pt x="350" y="72"/>
                      <a:pt x="350" y="71"/>
                      <a:pt x="350" y="68"/>
                    </a:cubicBezTo>
                    <a:cubicBezTo>
                      <a:pt x="350" y="64"/>
                      <a:pt x="355" y="64"/>
                      <a:pt x="359" y="63"/>
                    </a:cubicBezTo>
                    <a:cubicBezTo>
                      <a:pt x="364" y="61"/>
                      <a:pt x="363" y="59"/>
                      <a:pt x="368" y="57"/>
                    </a:cubicBezTo>
                    <a:cubicBezTo>
                      <a:pt x="376" y="54"/>
                      <a:pt x="381" y="56"/>
                      <a:pt x="387" y="51"/>
                    </a:cubicBezTo>
                    <a:cubicBezTo>
                      <a:pt x="397" y="57"/>
                      <a:pt x="403" y="57"/>
                      <a:pt x="412" y="60"/>
                    </a:cubicBezTo>
                    <a:cubicBezTo>
                      <a:pt x="423" y="64"/>
                      <a:pt x="426" y="74"/>
                      <a:pt x="439" y="74"/>
                    </a:cubicBezTo>
                    <a:cubicBezTo>
                      <a:pt x="439" y="76"/>
                      <a:pt x="442" y="77"/>
                      <a:pt x="443" y="79"/>
                    </a:cubicBezTo>
                    <a:cubicBezTo>
                      <a:pt x="445" y="86"/>
                      <a:pt x="442" y="92"/>
                      <a:pt x="445" y="96"/>
                    </a:cubicBezTo>
                    <a:cubicBezTo>
                      <a:pt x="442" y="98"/>
                      <a:pt x="435" y="114"/>
                      <a:pt x="435" y="115"/>
                    </a:cubicBezTo>
                    <a:cubicBezTo>
                      <a:pt x="435" y="116"/>
                      <a:pt x="436" y="118"/>
                      <a:pt x="435" y="119"/>
                    </a:cubicBezTo>
                    <a:cubicBezTo>
                      <a:pt x="436" y="121"/>
                      <a:pt x="435" y="122"/>
                      <a:pt x="436" y="124"/>
                    </a:cubicBezTo>
                    <a:cubicBezTo>
                      <a:pt x="436" y="138"/>
                      <a:pt x="436" y="138"/>
                      <a:pt x="436" y="138"/>
                    </a:cubicBezTo>
                    <a:cubicBezTo>
                      <a:pt x="438" y="142"/>
                      <a:pt x="437" y="145"/>
                      <a:pt x="439" y="149"/>
                    </a:cubicBezTo>
                    <a:cubicBezTo>
                      <a:pt x="440" y="153"/>
                      <a:pt x="449" y="149"/>
                      <a:pt x="449" y="156"/>
                    </a:cubicBezTo>
                    <a:cubicBezTo>
                      <a:pt x="449" y="165"/>
                      <a:pt x="439" y="164"/>
                      <a:pt x="439" y="171"/>
                    </a:cubicBezTo>
                    <a:cubicBezTo>
                      <a:pt x="439" y="177"/>
                      <a:pt x="443" y="177"/>
                      <a:pt x="445" y="179"/>
                    </a:cubicBezTo>
                    <a:cubicBezTo>
                      <a:pt x="452" y="194"/>
                      <a:pt x="467" y="196"/>
                      <a:pt x="467" y="215"/>
                    </a:cubicBezTo>
                    <a:cubicBezTo>
                      <a:pt x="456" y="218"/>
                      <a:pt x="448" y="220"/>
                      <a:pt x="448" y="232"/>
                    </a:cubicBezTo>
                    <a:cubicBezTo>
                      <a:pt x="448" y="235"/>
                      <a:pt x="450" y="238"/>
                      <a:pt x="450" y="240"/>
                    </a:cubicBezTo>
                    <a:cubicBezTo>
                      <a:pt x="450" y="240"/>
                      <a:pt x="448" y="240"/>
                      <a:pt x="448" y="240"/>
                    </a:cubicBezTo>
                    <a:cubicBezTo>
                      <a:pt x="439" y="240"/>
                      <a:pt x="420" y="235"/>
                      <a:pt x="408" y="235"/>
                    </a:cubicBezTo>
                    <a:cubicBezTo>
                      <a:pt x="406" y="235"/>
                      <a:pt x="393" y="231"/>
                      <a:pt x="393" y="231"/>
                    </a:cubicBezTo>
                    <a:cubicBezTo>
                      <a:pt x="388" y="226"/>
                      <a:pt x="388" y="213"/>
                      <a:pt x="379" y="213"/>
                    </a:cubicBezTo>
                    <a:cubicBezTo>
                      <a:pt x="374" y="213"/>
                      <a:pt x="372" y="217"/>
                      <a:pt x="370" y="220"/>
                    </a:cubicBezTo>
                    <a:cubicBezTo>
                      <a:pt x="348" y="220"/>
                      <a:pt x="348" y="220"/>
                      <a:pt x="348" y="220"/>
                    </a:cubicBezTo>
                    <a:cubicBezTo>
                      <a:pt x="341" y="217"/>
                      <a:pt x="337" y="212"/>
                      <a:pt x="333" y="207"/>
                    </a:cubicBezTo>
                    <a:cubicBezTo>
                      <a:pt x="327" y="202"/>
                      <a:pt x="320" y="205"/>
                      <a:pt x="315" y="200"/>
                    </a:cubicBezTo>
                    <a:cubicBezTo>
                      <a:pt x="313" y="197"/>
                      <a:pt x="314" y="194"/>
                      <a:pt x="313" y="192"/>
                    </a:cubicBezTo>
                    <a:cubicBezTo>
                      <a:pt x="308" y="182"/>
                      <a:pt x="299" y="168"/>
                      <a:pt x="286" y="168"/>
                    </a:cubicBezTo>
                    <a:cubicBezTo>
                      <a:pt x="280" y="168"/>
                      <a:pt x="278" y="176"/>
                      <a:pt x="278" y="183"/>
                    </a:cubicBezTo>
                    <a:cubicBezTo>
                      <a:pt x="278" y="187"/>
                      <a:pt x="278" y="189"/>
                      <a:pt x="278" y="193"/>
                    </a:cubicBezTo>
                    <a:cubicBezTo>
                      <a:pt x="281" y="203"/>
                      <a:pt x="293" y="222"/>
                      <a:pt x="304" y="224"/>
                    </a:cubicBezTo>
                    <a:cubicBezTo>
                      <a:pt x="304" y="229"/>
                      <a:pt x="306" y="231"/>
                      <a:pt x="307" y="235"/>
                    </a:cubicBezTo>
                    <a:cubicBezTo>
                      <a:pt x="312" y="233"/>
                      <a:pt x="311" y="228"/>
                      <a:pt x="315" y="227"/>
                    </a:cubicBezTo>
                    <a:cubicBezTo>
                      <a:pt x="316" y="228"/>
                      <a:pt x="316" y="230"/>
                      <a:pt x="316" y="231"/>
                    </a:cubicBezTo>
                    <a:cubicBezTo>
                      <a:pt x="316" y="237"/>
                      <a:pt x="313" y="240"/>
                      <a:pt x="313" y="246"/>
                    </a:cubicBezTo>
                    <a:cubicBezTo>
                      <a:pt x="313" y="252"/>
                      <a:pt x="324" y="255"/>
                      <a:pt x="331" y="255"/>
                    </a:cubicBezTo>
                    <a:cubicBezTo>
                      <a:pt x="360" y="255"/>
                      <a:pt x="363" y="237"/>
                      <a:pt x="379" y="225"/>
                    </a:cubicBezTo>
                    <a:cubicBezTo>
                      <a:pt x="379" y="241"/>
                      <a:pt x="379" y="241"/>
                      <a:pt x="379" y="241"/>
                    </a:cubicBezTo>
                    <a:cubicBezTo>
                      <a:pt x="385" y="254"/>
                      <a:pt x="393" y="256"/>
                      <a:pt x="406" y="260"/>
                    </a:cubicBezTo>
                    <a:cubicBezTo>
                      <a:pt x="411" y="261"/>
                      <a:pt x="411" y="269"/>
                      <a:pt x="414" y="271"/>
                    </a:cubicBezTo>
                    <a:cubicBezTo>
                      <a:pt x="414" y="270"/>
                      <a:pt x="414" y="270"/>
                      <a:pt x="414" y="270"/>
                    </a:cubicBezTo>
                    <a:cubicBezTo>
                      <a:pt x="416" y="274"/>
                      <a:pt x="423" y="273"/>
                      <a:pt x="423" y="277"/>
                    </a:cubicBezTo>
                    <a:cubicBezTo>
                      <a:pt x="423" y="288"/>
                      <a:pt x="410" y="291"/>
                      <a:pt x="410" y="302"/>
                    </a:cubicBezTo>
                    <a:cubicBezTo>
                      <a:pt x="403" y="302"/>
                      <a:pt x="399" y="303"/>
                      <a:pt x="397" y="309"/>
                    </a:cubicBezTo>
                    <a:cubicBezTo>
                      <a:pt x="395" y="314"/>
                      <a:pt x="396" y="321"/>
                      <a:pt x="390" y="321"/>
                    </a:cubicBezTo>
                    <a:cubicBezTo>
                      <a:pt x="384" y="321"/>
                      <a:pt x="384" y="334"/>
                      <a:pt x="378" y="334"/>
                    </a:cubicBezTo>
                    <a:cubicBezTo>
                      <a:pt x="374" y="334"/>
                      <a:pt x="365" y="342"/>
                      <a:pt x="365" y="347"/>
                    </a:cubicBezTo>
                    <a:cubicBezTo>
                      <a:pt x="353" y="349"/>
                      <a:pt x="327" y="354"/>
                      <a:pt x="327" y="364"/>
                    </a:cubicBezTo>
                    <a:cubicBezTo>
                      <a:pt x="327" y="365"/>
                      <a:pt x="327" y="367"/>
                      <a:pt x="328" y="368"/>
                    </a:cubicBezTo>
                    <a:cubicBezTo>
                      <a:pt x="318" y="373"/>
                      <a:pt x="304" y="376"/>
                      <a:pt x="294" y="378"/>
                    </a:cubicBezTo>
                    <a:cubicBezTo>
                      <a:pt x="289" y="380"/>
                      <a:pt x="271" y="392"/>
                      <a:pt x="265" y="395"/>
                    </a:cubicBezTo>
                    <a:cubicBezTo>
                      <a:pt x="252" y="395"/>
                      <a:pt x="252" y="395"/>
                      <a:pt x="252" y="395"/>
                    </a:cubicBezTo>
                    <a:cubicBezTo>
                      <a:pt x="244" y="400"/>
                      <a:pt x="243" y="404"/>
                      <a:pt x="234" y="404"/>
                    </a:cubicBezTo>
                    <a:cubicBezTo>
                      <a:pt x="231" y="405"/>
                      <a:pt x="231" y="405"/>
                      <a:pt x="231" y="405"/>
                    </a:cubicBezTo>
                    <a:cubicBezTo>
                      <a:pt x="229" y="405"/>
                      <a:pt x="218" y="400"/>
                      <a:pt x="217" y="399"/>
                    </a:cubicBezTo>
                    <a:cubicBezTo>
                      <a:pt x="216" y="399"/>
                      <a:pt x="219" y="399"/>
                      <a:pt x="217" y="394"/>
                    </a:cubicBezTo>
                    <a:cubicBezTo>
                      <a:pt x="212" y="387"/>
                      <a:pt x="209" y="380"/>
                      <a:pt x="209" y="372"/>
                    </a:cubicBezTo>
                    <a:cubicBezTo>
                      <a:pt x="204" y="371"/>
                      <a:pt x="207" y="363"/>
                      <a:pt x="208" y="359"/>
                    </a:cubicBezTo>
                    <a:cubicBezTo>
                      <a:pt x="210" y="349"/>
                      <a:pt x="203" y="345"/>
                      <a:pt x="198" y="340"/>
                    </a:cubicBezTo>
                    <a:cubicBezTo>
                      <a:pt x="193" y="335"/>
                      <a:pt x="181" y="320"/>
                      <a:pt x="181" y="309"/>
                    </a:cubicBezTo>
                    <a:cubicBezTo>
                      <a:pt x="165" y="306"/>
                      <a:pt x="162" y="297"/>
                      <a:pt x="162" y="280"/>
                    </a:cubicBezTo>
                    <a:cubicBezTo>
                      <a:pt x="162" y="270"/>
                      <a:pt x="156" y="268"/>
                      <a:pt x="154" y="259"/>
                    </a:cubicBezTo>
                    <a:cubicBezTo>
                      <a:pt x="154" y="259"/>
                      <a:pt x="154" y="259"/>
                      <a:pt x="154" y="259"/>
                    </a:cubicBezTo>
                    <a:cubicBezTo>
                      <a:pt x="152" y="258"/>
                      <a:pt x="150" y="255"/>
                      <a:pt x="148" y="254"/>
                    </a:cubicBezTo>
                    <a:cubicBezTo>
                      <a:pt x="147" y="252"/>
                      <a:pt x="141" y="253"/>
                      <a:pt x="140" y="251"/>
                    </a:cubicBezTo>
                    <a:cubicBezTo>
                      <a:pt x="137" y="249"/>
                      <a:pt x="138" y="242"/>
                      <a:pt x="137" y="239"/>
                    </a:cubicBezTo>
                    <a:cubicBezTo>
                      <a:pt x="136" y="235"/>
                      <a:pt x="132" y="231"/>
                      <a:pt x="131" y="229"/>
                    </a:cubicBezTo>
                    <a:cubicBezTo>
                      <a:pt x="125" y="221"/>
                      <a:pt x="121" y="214"/>
                      <a:pt x="116" y="207"/>
                    </a:cubicBezTo>
                    <a:cubicBezTo>
                      <a:pt x="115" y="205"/>
                      <a:pt x="109" y="198"/>
                      <a:pt x="109" y="196"/>
                    </a:cubicBezTo>
                    <a:cubicBezTo>
                      <a:pt x="109" y="192"/>
                      <a:pt x="112" y="182"/>
                      <a:pt x="112" y="175"/>
                    </a:cubicBezTo>
                    <a:lnTo>
                      <a:pt x="112" y="177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59" name="Freeform 102">
                <a:extLst>
                  <a:ext uri="{FF2B5EF4-FFF2-40B4-BE49-F238E27FC236}">
                    <a16:creationId xmlns:a16="http://schemas.microsoft.com/office/drawing/2014/main" id="{821896D0-E730-472A-B824-F53AE201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413" y="2714625"/>
                <a:ext cx="33338" cy="63500"/>
              </a:xfrm>
              <a:custGeom>
                <a:avLst/>
                <a:gdLst/>
                <a:ahLst/>
                <a:cxnLst>
                  <a:cxn ang="0">
                    <a:pos x="25" y="30"/>
                  </a:cxn>
                  <a:cxn ang="0">
                    <a:pos x="11" y="48"/>
                  </a:cxn>
                  <a:cxn ang="0">
                    <a:pos x="0" y="35"/>
                  </a:cxn>
                  <a:cxn ang="0">
                    <a:pos x="6" y="0"/>
                  </a:cxn>
                  <a:cxn ang="0">
                    <a:pos x="25" y="30"/>
                  </a:cxn>
                </a:cxnLst>
                <a:rect l="0" t="0" r="r" b="b"/>
                <a:pathLst>
                  <a:path w="25" h="48">
                    <a:moveTo>
                      <a:pt x="25" y="30"/>
                    </a:moveTo>
                    <a:cubicBezTo>
                      <a:pt x="25" y="37"/>
                      <a:pt x="20" y="48"/>
                      <a:pt x="11" y="48"/>
                    </a:cubicBezTo>
                    <a:cubicBezTo>
                      <a:pt x="5" y="48"/>
                      <a:pt x="0" y="41"/>
                      <a:pt x="0" y="35"/>
                    </a:cubicBezTo>
                    <a:cubicBezTo>
                      <a:pt x="0" y="22"/>
                      <a:pt x="6" y="13"/>
                      <a:pt x="6" y="0"/>
                    </a:cubicBezTo>
                    <a:cubicBezTo>
                      <a:pt x="13" y="10"/>
                      <a:pt x="25" y="15"/>
                      <a:pt x="25" y="3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0" name="Freeform 103">
                <a:extLst>
                  <a:ext uri="{FF2B5EF4-FFF2-40B4-BE49-F238E27FC236}">
                    <a16:creationId xmlns:a16="http://schemas.microsoft.com/office/drawing/2014/main" id="{09195BBC-F0B0-472A-A0D5-EE72A9A19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500" y="2195513"/>
                <a:ext cx="677863" cy="544513"/>
              </a:xfrm>
              <a:custGeom>
                <a:avLst/>
                <a:gdLst/>
                <a:ahLst/>
                <a:cxnLst>
                  <a:cxn ang="0">
                    <a:pos x="148" y="270"/>
                  </a:cxn>
                  <a:cxn ang="0">
                    <a:pos x="174" y="340"/>
                  </a:cxn>
                  <a:cxn ang="0">
                    <a:pos x="200" y="401"/>
                  </a:cxn>
                  <a:cxn ang="0">
                    <a:pos x="216" y="401"/>
                  </a:cxn>
                  <a:cxn ang="0">
                    <a:pos x="237" y="379"/>
                  </a:cxn>
                  <a:cxn ang="0">
                    <a:pos x="243" y="341"/>
                  </a:cxn>
                  <a:cxn ang="0">
                    <a:pos x="268" y="298"/>
                  </a:cxn>
                  <a:cxn ang="0">
                    <a:pos x="326" y="240"/>
                  </a:cxn>
                  <a:cxn ang="0">
                    <a:pos x="374" y="218"/>
                  </a:cxn>
                  <a:cxn ang="0">
                    <a:pos x="409" y="259"/>
                  </a:cxn>
                  <a:cxn ang="0">
                    <a:pos x="423" y="302"/>
                  </a:cxn>
                  <a:cxn ang="0">
                    <a:pos x="457" y="300"/>
                  </a:cxn>
                  <a:cxn ang="0">
                    <a:pos x="476" y="367"/>
                  </a:cxn>
                  <a:cxn ang="0">
                    <a:pos x="489" y="358"/>
                  </a:cxn>
                  <a:cxn ang="0">
                    <a:pos x="472" y="316"/>
                  </a:cxn>
                  <a:cxn ang="0">
                    <a:pos x="473" y="288"/>
                  </a:cxn>
                  <a:cxn ang="0">
                    <a:pos x="483" y="254"/>
                  </a:cxn>
                  <a:cxn ang="0">
                    <a:pos x="487" y="213"/>
                  </a:cxn>
                  <a:cxn ang="0">
                    <a:pos x="467" y="197"/>
                  </a:cxn>
                  <a:cxn ang="0">
                    <a:pos x="445" y="125"/>
                  </a:cxn>
                  <a:cxn ang="0">
                    <a:pos x="423" y="130"/>
                  </a:cxn>
                  <a:cxn ang="0">
                    <a:pos x="373" y="144"/>
                  </a:cxn>
                  <a:cxn ang="0">
                    <a:pos x="341" y="147"/>
                  </a:cxn>
                  <a:cxn ang="0">
                    <a:pos x="295" y="136"/>
                  </a:cxn>
                  <a:cxn ang="0">
                    <a:pos x="254" y="116"/>
                  </a:cxn>
                  <a:cxn ang="0">
                    <a:pos x="226" y="89"/>
                  </a:cxn>
                  <a:cxn ang="0">
                    <a:pos x="229" y="69"/>
                  </a:cxn>
                  <a:cxn ang="0">
                    <a:pos x="213" y="43"/>
                  </a:cxn>
                  <a:cxn ang="0">
                    <a:pos x="178" y="16"/>
                  </a:cxn>
                  <a:cxn ang="0">
                    <a:pos x="131" y="0"/>
                  </a:cxn>
                  <a:cxn ang="0">
                    <a:pos x="94" y="21"/>
                  </a:cxn>
                  <a:cxn ang="0">
                    <a:pos x="65" y="13"/>
                  </a:cxn>
                  <a:cxn ang="0">
                    <a:pos x="23" y="46"/>
                  </a:cxn>
                  <a:cxn ang="0">
                    <a:pos x="0" y="64"/>
                  </a:cxn>
                  <a:cxn ang="0">
                    <a:pos x="1" y="87"/>
                  </a:cxn>
                  <a:cxn ang="0">
                    <a:pos x="4" y="120"/>
                  </a:cxn>
                  <a:cxn ang="0">
                    <a:pos x="13" y="181"/>
                  </a:cxn>
                  <a:cxn ang="0">
                    <a:pos x="34" y="185"/>
                  </a:cxn>
                  <a:cxn ang="0">
                    <a:pos x="70" y="185"/>
                  </a:cxn>
                  <a:cxn ang="0">
                    <a:pos x="118" y="219"/>
                  </a:cxn>
                  <a:cxn ang="0">
                    <a:pos x="127" y="248"/>
                  </a:cxn>
                  <a:cxn ang="0">
                    <a:pos x="145" y="233"/>
                  </a:cxn>
                  <a:cxn ang="0">
                    <a:pos x="149" y="265"/>
                  </a:cxn>
                </a:cxnLst>
                <a:rect l="0" t="0" r="r" b="b"/>
                <a:pathLst>
                  <a:path w="509" h="410">
                    <a:moveTo>
                      <a:pt x="149" y="265"/>
                    </a:moveTo>
                    <a:cubicBezTo>
                      <a:pt x="147" y="263"/>
                      <a:pt x="147" y="263"/>
                      <a:pt x="147" y="263"/>
                    </a:cubicBezTo>
                    <a:cubicBezTo>
                      <a:pt x="147" y="265"/>
                      <a:pt x="148" y="268"/>
                      <a:pt x="148" y="270"/>
                    </a:cubicBezTo>
                    <a:cubicBezTo>
                      <a:pt x="148" y="278"/>
                      <a:pt x="153" y="286"/>
                      <a:pt x="155" y="295"/>
                    </a:cubicBezTo>
                    <a:cubicBezTo>
                      <a:pt x="158" y="305"/>
                      <a:pt x="166" y="319"/>
                      <a:pt x="168" y="326"/>
                    </a:cubicBezTo>
                    <a:cubicBezTo>
                      <a:pt x="170" y="332"/>
                      <a:pt x="170" y="334"/>
                      <a:pt x="174" y="340"/>
                    </a:cubicBezTo>
                    <a:cubicBezTo>
                      <a:pt x="177" y="345"/>
                      <a:pt x="175" y="351"/>
                      <a:pt x="179" y="358"/>
                    </a:cubicBezTo>
                    <a:cubicBezTo>
                      <a:pt x="180" y="362"/>
                      <a:pt x="187" y="366"/>
                      <a:pt x="188" y="372"/>
                    </a:cubicBezTo>
                    <a:cubicBezTo>
                      <a:pt x="191" y="382"/>
                      <a:pt x="196" y="390"/>
                      <a:pt x="200" y="401"/>
                    </a:cubicBezTo>
                    <a:cubicBezTo>
                      <a:pt x="200" y="402"/>
                      <a:pt x="202" y="405"/>
                      <a:pt x="204" y="405"/>
                    </a:cubicBezTo>
                    <a:cubicBezTo>
                      <a:pt x="204" y="409"/>
                      <a:pt x="207" y="410"/>
                      <a:pt x="210" y="410"/>
                    </a:cubicBezTo>
                    <a:cubicBezTo>
                      <a:pt x="214" y="410"/>
                      <a:pt x="214" y="405"/>
                      <a:pt x="216" y="401"/>
                    </a:cubicBezTo>
                    <a:cubicBezTo>
                      <a:pt x="218" y="397"/>
                      <a:pt x="219" y="398"/>
                      <a:pt x="224" y="396"/>
                    </a:cubicBezTo>
                    <a:cubicBezTo>
                      <a:pt x="228" y="394"/>
                      <a:pt x="227" y="382"/>
                      <a:pt x="233" y="381"/>
                    </a:cubicBezTo>
                    <a:cubicBezTo>
                      <a:pt x="234" y="380"/>
                      <a:pt x="237" y="380"/>
                      <a:pt x="237" y="379"/>
                    </a:cubicBezTo>
                    <a:cubicBezTo>
                      <a:pt x="240" y="379"/>
                      <a:pt x="240" y="379"/>
                      <a:pt x="240" y="379"/>
                    </a:cubicBezTo>
                    <a:cubicBezTo>
                      <a:pt x="237" y="367"/>
                      <a:pt x="237" y="367"/>
                      <a:pt x="237" y="367"/>
                    </a:cubicBezTo>
                    <a:cubicBezTo>
                      <a:pt x="237" y="359"/>
                      <a:pt x="243" y="352"/>
                      <a:pt x="243" y="341"/>
                    </a:cubicBezTo>
                    <a:cubicBezTo>
                      <a:pt x="243" y="334"/>
                      <a:pt x="240" y="329"/>
                      <a:pt x="240" y="321"/>
                    </a:cubicBezTo>
                    <a:cubicBezTo>
                      <a:pt x="240" y="312"/>
                      <a:pt x="249" y="311"/>
                      <a:pt x="257" y="308"/>
                    </a:cubicBezTo>
                    <a:cubicBezTo>
                      <a:pt x="260" y="307"/>
                      <a:pt x="265" y="302"/>
                      <a:pt x="268" y="298"/>
                    </a:cubicBezTo>
                    <a:cubicBezTo>
                      <a:pt x="277" y="290"/>
                      <a:pt x="284" y="281"/>
                      <a:pt x="293" y="272"/>
                    </a:cubicBezTo>
                    <a:cubicBezTo>
                      <a:pt x="300" y="265"/>
                      <a:pt x="313" y="263"/>
                      <a:pt x="321" y="255"/>
                    </a:cubicBezTo>
                    <a:cubicBezTo>
                      <a:pt x="325" y="251"/>
                      <a:pt x="325" y="246"/>
                      <a:pt x="326" y="240"/>
                    </a:cubicBezTo>
                    <a:cubicBezTo>
                      <a:pt x="328" y="236"/>
                      <a:pt x="337" y="236"/>
                      <a:pt x="340" y="229"/>
                    </a:cubicBezTo>
                    <a:cubicBezTo>
                      <a:pt x="344" y="231"/>
                      <a:pt x="344" y="233"/>
                      <a:pt x="351" y="233"/>
                    </a:cubicBezTo>
                    <a:cubicBezTo>
                      <a:pt x="362" y="233"/>
                      <a:pt x="374" y="231"/>
                      <a:pt x="374" y="218"/>
                    </a:cubicBezTo>
                    <a:cubicBezTo>
                      <a:pt x="381" y="219"/>
                      <a:pt x="389" y="222"/>
                      <a:pt x="390" y="228"/>
                    </a:cubicBezTo>
                    <a:cubicBezTo>
                      <a:pt x="392" y="233"/>
                      <a:pt x="391" y="240"/>
                      <a:pt x="395" y="245"/>
                    </a:cubicBezTo>
                    <a:cubicBezTo>
                      <a:pt x="398" y="251"/>
                      <a:pt x="403" y="255"/>
                      <a:pt x="409" y="259"/>
                    </a:cubicBezTo>
                    <a:cubicBezTo>
                      <a:pt x="414" y="267"/>
                      <a:pt x="419" y="274"/>
                      <a:pt x="422" y="283"/>
                    </a:cubicBezTo>
                    <a:cubicBezTo>
                      <a:pt x="423" y="285"/>
                      <a:pt x="425" y="286"/>
                      <a:pt x="425" y="289"/>
                    </a:cubicBezTo>
                    <a:cubicBezTo>
                      <a:pt x="425" y="293"/>
                      <a:pt x="423" y="296"/>
                      <a:pt x="423" y="302"/>
                    </a:cubicBezTo>
                    <a:cubicBezTo>
                      <a:pt x="423" y="307"/>
                      <a:pt x="423" y="313"/>
                      <a:pt x="430" y="313"/>
                    </a:cubicBezTo>
                    <a:cubicBezTo>
                      <a:pt x="442" y="313"/>
                      <a:pt x="445" y="300"/>
                      <a:pt x="453" y="293"/>
                    </a:cubicBezTo>
                    <a:cubicBezTo>
                      <a:pt x="455" y="295"/>
                      <a:pt x="454" y="297"/>
                      <a:pt x="457" y="300"/>
                    </a:cubicBezTo>
                    <a:cubicBezTo>
                      <a:pt x="457" y="300"/>
                      <a:pt x="461" y="300"/>
                      <a:pt x="462" y="302"/>
                    </a:cubicBezTo>
                    <a:cubicBezTo>
                      <a:pt x="467" y="308"/>
                      <a:pt x="459" y="322"/>
                      <a:pt x="465" y="322"/>
                    </a:cubicBezTo>
                    <a:cubicBezTo>
                      <a:pt x="465" y="336"/>
                      <a:pt x="476" y="347"/>
                      <a:pt x="476" y="367"/>
                    </a:cubicBezTo>
                    <a:cubicBezTo>
                      <a:pt x="476" y="371"/>
                      <a:pt x="473" y="382"/>
                      <a:pt x="476" y="383"/>
                    </a:cubicBezTo>
                    <a:cubicBezTo>
                      <a:pt x="480" y="376"/>
                      <a:pt x="481" y="371"/>
                      <a:pt x="485" y="363"/>
                    </a:cubicBezTo>
                    <a:cubicBezTo>
                      <a:pt x="486" y="361"/>
                      <a:pt x="489" y="360"/>
                      <a:pt x="489" y="358"/>
                    </a:cubicBezTo>
                    <a:cubicBezTo>
                      <a:pt x="489" y="354"/>
                      <a:pt x="483" y="334"/>
                      <a:pt x="479" y="330"/>
                    </a:cubicBezTo>
                    <a:cubicBezTo>
                      <a:pt x="476" y="327"/>
                      <a:pt x="472" y="325"/>
                      <a:pt x="472" y="320"/>
                    </a:cubicBezTo>
                    <a:cubicBezTo>
                      <a:pt x="472" y="319"/>
                      <a:pt x="472" y="318"/>
                      <a:pt x="472" y="316"/>
                    </a:cubicBezTo>
                    <a:cubicBezTo>
                      <a:pt x="472" y="317"/>
                      <a:pt x="472" y="317"/>
                      <a:pt x="472" y="317"/>
                    </a:cubicBezTo>
                    <a:cubicBezTo>
                      <a:pt x="473" y="316"/>
                      <a:pt x="476" y="311"/>
                      <a:pt x="476" y="307"/>
                    </a:cubicBezTo>
                    <a:cubicBezTo>
                      <a:pt x="476" y="302"/>
                      <a:pt x="476" y="293"/>
                      <a:pt x="473" y="288"/>
                    </a:cubicBezTo>
                    <a:cubicBezTo>
                      <a:pt x="470" y="284"/>
                      <a:pt x="464" y="284"/>
                      <a:pt x="464" y="276"/>
                    </a:cubicBezTo>
                    <a:cubicBezTo>
                      <a:pt x="464" y="268"/>
                      <a:pt x="467" y="262"/>
                      <a:pt x="472" y="258"/>
                    </a:cubicBezTo>
                    <a:cubicBezTo>
                      <a:pt x="474" y="255"/>
                      <a:pt x="479" y="256"/>
                      <a:pt x="483" y="254"/>
                    </a:cubicBezTo>
                    <a:cubicBezTo>
                      <a:pt x="493" y="247"/>
                      <a:pt x="500" y="244"/>
                      <a:pt x="509" y="230"/>
                    </a:cubicBezTo>
                    <a:cubicBezTo>
                      <a:pt x="506" y="230"/>
                      <a:pt x="505" y="231"/>
                      <a:pt x="501" y="231"/>
                    </a:cubicBezTo>
                    <a:cubicBezTo>
                      <a:pt x="493" y="231"/>
                      <a:pt x="487" y="222"/>
                      <a:pt x="487" y="213"/>
                    </a:cubicBezTo>
                    <a:cubicBezTo>
                      <a:pt x="483" y="212"/>
                      <a:pt x="482" y="199"/>
                      <a:pt x="478" y="199"/>
                    </a:cubicBezTo>
                    <a:cubicBezTo>
                      <a:pt x="475" y="199"/>
                      <a:pt x="472" y="202"/>
                      <a:pt x="469" y="202"/>
                    </a:cubicBezTo>
                    <a:cubicBezTo>
                      <a:pt x="468" y="202"/>
                      <a:pt x="467" y="199"/>
                      <a:pt x="467" y="197"/>
                    </a:cubicBezTo>
                    <a:cubicBezTo>
                      <a:pt x="467" y="181"/>
                      <a:pt x="479" y="180"/>
                      <a:pt x="479" y="163"/>
                    </a:cubicBezTo>
                    <a:cubicBezTo>
                      <a:pt x="479" y="154"/>
                      <a:pt x="472" y="151"/>
                      <a:pt x="468" y="144"/>
                    </a:cubicBezTo>
                    <a:cubicBezTo>
                      <a:pt x="457" y="139"/>
                      <a:pt x="448" y="140"/>
                      <a:pt x="445" y="125"/>
                    </a:cubicBezTo>
                    <a:cubicBezTo>
                      <a:pt x="442" y="125"/>
                      <a:pt x="442" y="125"/>
                      <a:pt x="442" y="125"/>
                    </a:cubicBezTo>
                    <a:cubicBezTo>
                      <a:pt x="438" y="129"/>
                      <a:pt x="438" y="129"/>
                      <a:pt x="438" y="129"/>
                    </a:cubicBezTo>
                    <a:cubicBezTo>
                      <a:pt x="433" y="131"/>
                      <a:pt x="427" y="126"/>
                      <a:pt x="423" y="130"/>
                    </a:cubicBezTo>
                    <a:cubicBezTo>
                      <a:pt x="422" y="132"/>
                      <a:pt x="421" y="133"/>
                      <a:pt x="418" y="135"/>
                    </a:cubicBezTo>
                    <a:cubicBezTo>
                      <a:pt x="415" y="137"/>
                      <a:pt x="401" y="149"/>
                      <a:pt x="394" y="149"/>
                    </a:cubicBezTo>
                    <a:cubicBezTo>
                      <a:pt x="387" y="149"/>
                      <a:pt x="382" y="144"/>
                      <a:pt x="373" y="144"/>
                    </a:cubicBezTo>
                    <a:cubicBezTo>
                      <a:pt x="362" y="144"/>
                      <a:pt x="360" y="152"/>
                      <a:pt x="354" y="155"/>
                    </a:cubicBezTo>
                    <a:cubicBezTo>
                      <a:pt x="353" y="152"/>
                      <a:pt x="352" y="145"/>
                      <a:pt x="349" y="145"/>
                    </a:cubicBezTo>
                    <a:cubicBezTo>
                      <a:pt x="347" y="145"/>
                      <a:pt x="345" y="147"/>
                      <a:pt x="341" y="147"/>
                    </a:cubicBezTo>
                    <a:cubicBezTo>
                      <a:pt x="335" y="147"/>
                      <a:pt x="329" y="147"/>
                      <a:pt x="323" y="147"/>
                    </a:cubicBezTo>
                    <a:cubicBezTo>
                      <a:pt x="313" y="147"/>
                      <a:pt x="309" y="141"/>
                      <a:pt x="302" y="136"/>
                    </a:cubicBezTo>
                    <a:cubicBezTo>
                      <a:pt x="300" y="135"/>
                      <a:pt x="296" y="139"/>
                      <a:pt x="295" y="136"/>
                    </a:cubicBezTo>
                    <a:cubicBezTo>
                      <a:pt x="293" y="132"/>
                      <a:pt x="293" y="129"/>
                      <a:pt x="290" y="127"/>
                    </a:cubicBezTo>
                    <a:cubicBezTo>
                      <a:pt x="283" y="124"/>
                      <a:pt x="279" y="126"/>
                      <a:pt x="273" y="120"/>
                    </a:cubicBezTo>
                    <a:cubicBezTo>
                      <a:pt x="268" y="115"/>
                      <a:pt x="263" y="118"/>
                      <a:pt x="254" y="116"/>
                    </a:cubicBezTo>
                    <a:cubicBezTo>
                      <a:pt x="246" y="114"/>
                      <a:pt x="243" y="108"/>
                      <a:pt x="236" y="106"/>
                    </a:cubicBezTo>
                    <a:cubicBezTo>
                      <a:pt x="234" y="105"/>
                      <a:pt x="229" y="106"/>
                      <a:pt x="228" y="103"/>
                    </a:cubicBezTo>
                    <a:cubicBezTo>
                      <a:pt x="227" y="98"/>
                      <a:pt x="227" y="94"/>
                      <a:pt x="226" y="89"/>
                    </a:cubicBezTo>
                    <a:cubicBezTo>
                      <a:pt x="226" y="85"/>
                      <a:pt x="226" y="85"/>
                      <a:pt x="226" y="85"/>
                    </a:cubicBezTo>
                    <a:cubicBezTo>
                      <a:pt x="231" y="85"/>
                      <a:pt x="236" y="86"/>
                      <a:pt x="236" y="80"/>
                    </a:cubicBezTo>
                    <a:cubicBezTo>
                      <a:pt x="236" y="75"/>
                      <a:pt x="229" y="74"/>
                      <a:pt x="229" y="69"/>
                    </a:cubicBezTo>
                    <a:cubicBezTo>
                      <a:pt x="229" y="57"/>
                      <a:pt x="246" y="59"/>
                      <a:pt x="246" y="47"/>
                    </a:cubicBezTo>
                    <a:cubicBezTo>
                      <a:pt x="246" y="43"/>
                      <a:pt x="236" y="35"/>
                      <a:pt x="232" y="35"/>
                    </a:cubicBezTo>
                    <a:cubicBezTo>
                      <a:pt x="224" y="35"/>
                      <a:pt x="221" y="42"/>
                      <a:pt x="213" y="43"/>
                    </a:cubicBezTo>
                    <a:cubicBezTo>
                      <a:pt x="205" y="40"/>
                      <a:pt x="200" y="40"/>
                      <a:pt x="194" y="34"/>
                    </a:cubicBezTo>
                    <a:cubicBezTo>
                      <a:pt x="191" y="31"/>
                      <a:pt x="193" y="25"/>
                      <a:pt x="188" y="24"/>
                    </a:cubicBezTo>
                    <a:cubicBezTo>
                      <a:pt x="182" y="22"/>
                      <a:pt x="178" y="24"/>
                      <a:pt x="178" y="16"/>
                    </a:cubicBezTo>
                    <a:cubicBezTo>
                      <a:pt x="172" y="15"/>
                      <a:pt x="168" y="15"/>
                      <a:pt x="163" y="15"/>
                    </a:cubicBezTo>
                    <a:cubicBezTo>
                      <a:pt x="154" y="15"/>
                      <a:pt x="150" y="23"/>
                      <a:pt x="140" y="23"/>
                    </a:cubicBezTo>
                    <a:cubicBezTo>
                      <a:pt x="130" y="23"/>
                      <a:pt x="140" y="0"/>
                      <a:pt x="131" y="0"/>
                    </a:cubicBezTo>
                    <a:cubicBezTo>
                      <a:pt x="122" y="0"/>
                      <a:pt x="120" y="10"/>
                      <a:pt x="116" y="10"/>
                    </a:cubicBezTo>
                    <a:cubicBezTo>
                      <a:pt x="115" y="10"/>
                      <a:pt x="114" y="11"/>
                      <a:pt x="113" y="10"/>
                    </a:cubicBezTo>
                    <a:cubicBezTo>
                      <a:pt x="110" y="16"/>
                      <a:pt x="103" y="21"/>
                      <a:pt x="94" y="21"/>
                    </a:cubicBezTo>
                    <a:cubicBezTo>
                      <a:pt x="91" y="21"/>
                      <a:pt x="90" y="16"/>
                      <a:pt x="86" y="16"/>
                    </a:cubicBezTo>
                    <a:cubicBezTo>
                      <a:pt x="83" y="16"/>
                      <a:pt x="73" y="20"/>
                      <a:pt x="72" y="15"/>
                    </a:cubicBezTo>
                    <a:cubicBezTo>
                      <a:pt x="68" y="15"/>
                      <a:pt x="69" y="13"/>
                      <a:pt x="65" y="13"/>
                    </a:cubicBezTo>
                    <a:cubicBezTo>
                      <a:pt x="54" y="13"/>
                      <a:pt x="53" y="24"/>
                      <a:pt x="45" y="32"/>
                    </a:cubicBezTo>
                    <a:cubicBezTo>
                      <a:pt x="42" y="35"/>
                      <a:pt x="37" y="35"/>
                      <a:pt x="33" y="39"/>
                    </a:cubicBezTo>
                    <a:cubicBezTo>
                      <a:pt x="30" y="42"/>
                      <a:pt x="28" y="46"/>
                      <a:pt x="23" y="46"/>
                    </a:cubicBezTo>
                    <a:cubicBezTo>
                      <a:pt x="19" y="46"/>
                      <a:pt x="16" y="42"/>
                      <a:pt x="12" y="42"/>
                    </a:cubicBezTo>
                    <a:cubicBezTo>
                      <a:pt x="11" y="42"/>
                      <a:pt x="11" y="45"/>
                      <a:pt x="10" y="45"/>
                    </a:cubicBezTo>
                    <a:cubicBezTo>
                      <a:pt x="7" y="47"/>
                      <a:pt x="0" y="63"/>
                      <a:pt x="0" y="64"/>
                    </a:cubicBezTo>
                    <a:cubicBezTo>
                      <a:pt x="0" y="65"/>
                      <a:pt x="1" y="67"/>
                      <a:pt x="0" y="68"/>
                    </a:cubicBezTo>
                    <a:cubicBezTo>
                      <a:pt x="1" y="70"/>
                      <a:pt x="0" y="71"/>
                      <a:pt x="1" y="73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3" y="91"/>
                      <a:pt x="2" y="94"/>
                      <a:pt x="4" y="98"/>
                    </a:cubicBezTo>
                    <a:cubicBezTo>
                      <a:pt x="5" y="102"/>
                      <a:pt x="14" y="98"/>
                      <a:pt x="14" y="105"/>
                    </a:cubicBezTo>
                    <a:cubicBezTo>
                      <a:pt x="14" y="114"/>
                      <a:pt x="4" y="113"/>
                      <a:pt x="4" y="120"/>
                    </a:cubicBezTo>
                    <a:cubicBezTo>
                      <a:pt x="4" y="126"/>
                      <a:pt x="8" y="126"/>
                      <a:pt x="10" y="128"/>
                    </a:cubicBezTo>
                    <a:cubicBezTo>
                      <a:pt x="17" y="143"/>
                      <a:pt x="32" y="145"/>
                      <a:pt x="32" y="164"/>
                    </a:cubicBezTo>
                    <a:cubicBezTo>
                      <a:pt x="21" y="167"/>
                      <a:pt x="13" y="169"/>
                      <a:pt x="13" y="181"/>
                    </a:cubicBezTo>
                    <a:cubicBezTo>
                      <a:pt x="13" y="184"/>
                      <a:pt x="15" y="187"/>
                      <a:pt x="15" y="189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1" y="187"/>
                      <a:pt x="33" y="186"/>
                      <a:pt x="34" y="185"/>
                    </a:cubicBezTo>
                    <a:cubicBezTo>
                      <a:pt x="46" y="188"/>
                      <a:pt x="46" y="188"/>
                      <a:pt x="46" y="188"/>
                    </a:cubicBezTo>
                    <a:cubicBezTo>
                      <a:pt x="50" y="188"/>
                      <a:pt x="52" y="184"/>
                      <a:pt x="57" y="184"/>
                    </a:cubicBezTo>
                    <a:cubicBezTo>
                      <a:pt x="62" y="184"/>
                      <a:pt x="65" y="184"/>
                      <a:pt x="70" y="185"/>
                    </a:cubicBezTo>
                    <a:cubicBezTo>
                      <a:pt x="75" y="187"/>
                      <a:pt x="78" y="197"/>
                      <a:pt x="82" y="203"/>
                    </a:cubicBezTo>
                    <a:cubicBezTo>
                      <a:pt x="86" y="209"/>
                      <a:pt x="99" y="218"/>
                      <a:pt x="108" y="218"/>
                    </a:cubicBezTo>
                    <a:cubicBezTo>
                      <a:pt x="111" y="218"/>
                      <a:pt x="114" y="218"/>
                      <a:pt x="118" y="219"/>
                    </a:cubicBezTo>
                    <a:cubicBezTo>
                      <a:pt x="116" y="221"/>
                      <a:pt x="116" y="225"/>
                      <a:pt x="112" y="225"/>
                    </a:cubicBezTo>
                    <a:cubicBezTo>
                      <a:pt x="108" y="227"/>
                      <a:pt x="105" y="225"/>
                      <a:pt x="101" y="227"/>
                    </a:cubicBezTo>
                    <a:cubicBezTo>
                      <a:pt x="108" y="234"/>
                      <a:pt x="113" y="248"/>
                      <a:pt x="127" y="248"/>
                    </a:cubicBezTo>
                    <a:cubicBezTo>
                      <a:pt x="138" y="248"/>
                      <a:pt x="139" y="233"/>
                      <a:pt x="144" y="227"/>
                    </a:cubicBezTo>
                    <a:cubicBezTo>
                      <a:pt x="148" y="227"/>
                      <a:pt x="148" y="227"/>
                      <a:pt x="148" y="227"/>
                    </a:cubicBezTo>
                    <a:cubicBezTo>
                      <a:pt x="148" y="229"/>
                      <a:pt x="145" y="232"/>
                      <a:pt x="145" y="233"/>
                    </a:cubicBezTo>
                    <a:cubicBezTo>
                      <a:pt x="145" y="239"/>
                      <a:pt x="150" y="244"/>
                      <a:pt x="150" y="251"/>
                    </a:cubicBezTo>
                    <a:cubicBezTo>
                      <a:pt x="150" y="257"/>
                      <a:pt x="147" y="258"/>
                      <a:pt x="147" y="264"/>
                    </a:cubicBezTo>
                    <a:lnTo>
                      <a:pt x="149" y="265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1" name="Freeform 104">
                <a:extLst>
                  <a:ext uri="{FF2B5EF4-FFF2-40B4-BE49-F238E27FC236}">
                    <a16:creationId xmlns:a16="http://schemas.microsoft.com/office/drawing/2014/main" id="{DC3975E0-AC40-49FC-9448-3554C5159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0" y="2781300"/>
                <a:ext cx="177800" cy="192088"/>
              </a:xfrm>
              <a:custGeom>
                <a:avLst/>
                <a:gdLst/>
                <a:ahLst/>
                <a:cxnLst>
                  <a:cxn ang="0">
                    <a:pos x="59" y="74"/>
                  </a:cxn>
                  <a:cxn ang="0">
                    <a:pos x="58" y="70"/>
                  </a:cxn>
                  <a:cxn ang="0">
                    <a:pos x="51" y="68"/>
                  </a:cxn>
                  <a:cxn ang="0">
                    <a:pos x="45" y="53"/>
                  </a:cxn>
                  <a:cxn ang="0">
                    <a:pos x="28" y="38"/>
                  </a:cxn>
                  <a:cxn ang="0">
                    <a:pos x="22" y="25"/>
                  </a:cxn>
                  <a:cxn ang="0">
                    <a:pos x="11" y="21"/>
                  </a:cxn>
                  <a:cxn ang="0">
                    <a:pos x="0" y="3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11" y="4"/>
                  </a:cxn>
                  <a:cxn ang="0">
                    <a:pos x="26" y="4"/>
                  </a:cxn>
                  <a:cxn ang="0">
                    <a:pos x="42" y="20"/>
                  </a:cxn>
                  <a:cxn ang="0">
                    <a:pos x="47" y="23"/>
                  </a:cxn>
                  <a:cxn ang="0">
                    <a:pos x="61" y="35"/>
                  </a:cxn>
                  <a:cxn ang="0">
                    <a:pos x="86" y="53"/>
                  </a:cxn>
                  <a:cxn ang="0">
                    <a:pos x="101" y="64"/>
                  </a:cxn>
                  <a:cxn ang="0">
                    <a:pos x="100" y="66"/>
                  </a:cxn>
                  <a:cxn ang="0">
                    <a:pos x="103" y="66"/>
                  </a:cxn>
                  <a:cxn ang="0">
                    <a:pos x="107" y="70"/>
                  </a:cxn>
                  <a:cxn ang="0">
                    <a:pos x="105" y="74"/>
                  </a:cxn>
                  <a:cxn ang="0">
                    <a:pos x="114" y="81"/>
                  </a:cxn>
                  <a:cxn ang="0">
                    <a:pos x="124" y="98"/>
                  </a:cxn>
                  <a:cxn ang="0">
                    <a:pos x="133" y="106"/>
                  </a:cxn>
                  <a:cxn ang="0">
                    <a:pos x="133" y="125"/>
                  </a:cxn>
                  <a:cxn ang="0">
                    <a:pos x="131" y="138"/>
                  </a:cxn>
                  <a:cxn ang="0">
                    <a:pos x="119" y="144"/>
                  </a:cxn>
                  <a:cxn ang="0">
                    <a:pos x="108" y="132"/>
                  </a:cxn>
                  <a:cxn ang="0">
                    <a:pos x="84" y="112"/>
                  </a:cxn>
                  <a:cxn ang="0">
                    <a:pos x="67" y="85"/>
                  </a:cxn>
                  <a:cxn ang="0">
                    <a:pos x="59" y="74"/>
                  </a:cxn>
                </a:cxnLst>
                <a:rect l="0" t="0" r="r" b="b"/>
                <a:pathLst>
                  <a:path w="133" h="144">
                    <a:moveTo>
                      <a:pt x="59" y="74"/>
                    </a:moveTo>
                    <a:cubicBezTo>
                      <a:pt x="58" y="74"/>
                      <a:pt x="59" y="72"/>
                      <a:pt x="58" y="70"/>
                    </a:cubicBezTo>
                    <a:cubicBezTo>
                      <a:pt x="57" y="69"/>
                      <a:pt x="52" y="69"/>
                      <a:pt x="51" y="68"/>
                    </a:cubicBezTo>
                    <a:cubicBezTo>
                      <a:pt x="49" y="67"/>
                      <a:pt x="45" y="56"/>
                      <a:pt x="45" y="53"/>
                    </a:cubicBezTo>
                    <a:cubicBezTo>
                      <a:pt x="41" y="43"/>
                      <a:pt x="31" y="44"/>
                      <a:pt x="28" y="38"/>
                    </a:cubicBezTo>
                    <a:cubicBezTo>
                      <a:pt x="26" y="33"/>
                      <a:pt x="24" y="30"/>
                      <a:pt x="22" y="25"/>
                    </a:cubicBezTo>
                    <a:cubicBezTo>
                      <a:pt x="20" y="21"/>
                      <a:pt x="15" y="22"/>
                      <a:pt x="11" y="21"/>
                    </a:cubicBezTo>
                    <a:cubicBezTo>
                      <a:pt x="8" y="20"/>
                      <a:pt x="1" y="8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7" y="0"/>
                      <a:pt x="8" y="2"/>
                      <a:pt x="11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35" y="7"/>
                      <a:pt x="38" y="13"/>
                      <a:pt x="42" y="20"/>
                    </a:cubicBezTo>
                    <a:cubicBezTo>
                      <a:pt x="43" y="23"/>
                      <a:pt x="45" y="22"/>
                      <a:pt x="47" y="23"/>
                    </a:cubicBezTo>
                    <a:cubicBezTo>
                      <a:pt x="53" y="25"/>
                      <a:pt x="56" y="30"/>
                      <a:pt x="61" y="35"/>
                    </a:cubicBezTo>
                    <a:cubicBezTo>
                      <a:pt x="69" y="43"/>
                      <a:pt x="74" y="49"/>
                      <a:pt x="86" y="53"/>
                    </a:cubicBezTo>
                    <a:cubicBezTo>
                      <a:pt x="93" y="55"/>
                      <a:pt x="101" y="57"/>
                      <a:pt x="101" y="64"/>
                    </a:cubicBezTo>
                    <a:cubicBezTo>
                      <a:pt x="101" y="64"/>
                      <a:pt x="100" y="65"/>
                      <a:pt x="100" y="66"/>
                    </a:cubicBezTo>
                    <a:cubicBezTo>
                      <a:pt x="101" y="66"/>
                      <a:pt x="102" y="66"/>
                      <a:pt x="103" y="66"/>
                    </a:cubicBezTo>
                    <a:cubicBezTo>
                      <a:pt x="105" y="66"/>
                      <a:pt x="106" y="68"/>
                      <a:pt x="107" y="70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80"/>
                      <a:pt x="109" y="81"/>
                      <a:pt x="114" y="81"/>
                    </a:cubicBezTo>
                    <a:cubicBezTo>
                      <a:pt x="114" y="91"/>
                      <a:pt x="119" y="93"/>
                      <a:pt x="124" y="98"/>
                    </a:cubicBezTo>
                    <a:cubicBezTo>
                      <a:pt x="127" y="101"/>
                      <a:pt x="133" y="102"/>
                      <a:pt x="133" y="106"/>
                    </a:cubicBezTo>
                    <a:cubicBezTo>
                      <a:pt x="133" y="112"/>
                      <a:pt x="133" y="116"/>
                      <a:pt x="133" y="125"/>
                    </a:cubicBezTo>
                    <a:cubicBezTo>
                      <a:pt x="128" y="127"/>
                      <a:pt x="131" y="133"/>
                      <a:pt x="131" y="138"/>
                    </a:cubicBezTo>
                    <a:cubicBezTo>
                      <a:pt x="131" y="143"/>
                      <a:pt x="122" y="144"/>
                      <a:pt x="119" y="144"/>
                    </a:cubicBezTo>
                    <a:cubicBezTo>
                      <a:pt x="116" y="144"/>
                      <a:pt x="109" y="132"/>
                      <a:pt x="108" y="132"/>
                    </a:cubicBezTo>
                    <a:cubicBezTo>
                      <a:pt x="100" y="124"/>
                      <a:pt x="92" y="120"/>
                      <a:pt x="84" y="112"/>
                    </a:cubicBezTo>
                    <a:cubicBezTo>
                      <a:pt x="75" y="103"/>
                      <a:pt x="71" y="95"/>
                      <a:pt x="67" y="85"/>
                    </a:cubicBezTo>
                    <a:cubicBezTo>
                      <a:pt x="66" y="83"/>
                      <a:pt x="60" y="74"/>
                      <a:pt x="59" y="7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2" name="Freeform 105">
                <a:extLst>
                  <a:ext uri="{FF2B5EF4-FFF2-40B4-BE49-F238E27FC236}">
                    <a16:creationId xmlns:a16="http://schemas.microsoft.com/office/drawing/2014/main" id="{9F2566D0-7C6F-452E-9A19-A95352877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3950" y="2757488"/>
                <a:ext cx="169863" cy="188913"/>
              </a:xfrm>
              <a:custGeom>
                <a:avLst/>
                <a:gdLst/>
                <a:ahLst/>
                <a:cxnLst>
                  <a:cxn ang="0">
                    <a:pos x="37" y="130"/>
                  </a:cxn>
                  <a:cxn ang="0">
                    <a:pos x="36" y="124"/>
                  </a:cxn>
                  <a:cxn ang="0">
                    <a:pos x="27" y="126"/>
                  </a:cxn>
                  <a:cxn ang="0">
                    <a:pos x="11" y="102"/>
                  </a:cxn>
                  <a:cxn ang="0">
                    <a:pos x="12" y="99"/>
                  </a:cxn>
                  <a:cxn ang="0">
                    <a:pos x="6" y="97"/>
                  </a:cxn>
                  <a:cxn ang="0">
                    <a:pos x="0" y="78"/>
                  </a:cxn>
                  <a:cxn ang="0">
                    <a:pos x="15" y="74"/>
                  </a:cxn>
                  <a:cxn ang="0">
                    <a:pos x="33" y="54"/>
                  </a:cxn>
                  <a:cxn ang="0">
                    <a:pos x="45" y="50"/>
                  </a:cxn>
                  <a:cxn ang="0">
                    <a:pos x="56" y="41"/>
                  </a:cxn>
                  <a:cxn ang="0">
                    <a:pos x="59" y="35"/>
                  </a:cxn>
                  <a:cxn ang="0">
                    <a:pos x="63" y="32"/>
                  </a:cxn>
                  <a:cxn ang="0">
                    <a:pos x="66" y="29"/>
                  </a:cxn>
                  <a:cxn ang="0">
                    <a:pos x="82" y="23"/>
                  </a:cxn>
                  <a:cxn ang="0">
                    <a:pos x="102" y="0"/>
                  </a:cxn>
                  <a:cxn ang="0">
                    <a:pos x="109" y="11"/>
                  </a:cxn>
                  <a:cxn ang="0">
                    <a:pos x="127" y="23"/>
                  </a:cxn>
                  <a:cxn ang="0">
                    <a:pos x="117" y="29"/>
                  </a:cxn>
                  <a:cxn ang="0">
                    <a:pos x="119" y="31"/>
                  </a:cxn>
                  <a:cxn ang="0">
                    <a:pos x="106" y="37"/>
                  </a:cxn>
                  <a:cxn ang="0">
                    <a:pos x="108" y="41"/>
                  </a:cxn>
                  <a:cxn ang="0">
                    <a:pos x="105" y="44"/>
                  </a:cxn>
                  <a:cxn ang="0">
                    <a:pos x="125" y="73"/>
                  </a:cxn>
                  <a:cxn ang="0">
                    <a:pos x="115" y="77"/>
                  </a:cxn>
                  <a:cxn ang="0">
                    <a:pos x="111" y="78"/>
                  </a:cxn>
                  <a:cxn ang="0">
                    <a:pos x="109" y="83"/>
                  </a:cxn>
                  <a:cxn ang="0">
                    <a:pos x="103" y="102"/>
                  </a:cxn>
                  <a:cxn ang="0">
                    <a:pos x="93" y="113"/>
                  </a:cxn>
                  <a:cxn ang="0">
                    <a:pos x="95" y="119"/>
                  </a:cxn>
                  <a:cxn ang="0">
                    <a:pos x="90" y="134"/>
                  </a:cxn>
                  <a:cxn ang="0">
                    <a:pos x="76" y="141"/>
                  </a:cxn>
                  <a:cxn ang="0">
                    <a:pos x="71" y="135"/>
                  </a:cxn>
                  <a:cxn ang="0">
                    <a:pos x="51" y="128"/>
                  </a:cxn>
                  <a:cxn ang="0">
                    <a:pos x="40" y="132"/>
                  </a:cxn>
                  <a:cxn ang="0">
                    <a:pos x="37" y="130"/>
                  </a:cxn>
                </a:cxnLst>
                <a:rect l="0" t="0" r="r" b="b"/>
                <a:pathLst>
                  <a:path w="127" h="141">
                    <a:moveTo>
                      <a:pt x="37" y="130"/>
                    </a:moveTo>
                    <a:cubicBezTo>
                      <a:pt x="36" y="130"/>
                      <a:pt x="36" y="125"/>
                      <a:pt x="36" y="124"/>
                    </a:cubicBezTo>
                    <a:cubicBezTo>
                      <a:pt x="32" y="123"/>
                      <a:pt x="30" y="126"/>
                      <a:pt x="27" y="126"/>
                    </a:cubicBezTo>
                    <a:cubicBezTo>
                      <a:pt x="10" y="126"/>
                      <a:pt x="17" y="110"/>
                      <a:pt x="11" y="102"/>
                    </a:cubicBezTo>
                    <a:cubicBezTo>
                      <a:pt x="11" y="101"/>
                      <a:pt x="12" y="100"/>
                      <a:pt x="12" y="99"/>
                    </a:cubicBezTo>
                    <a:cubicBezTo>
                      <a:pt x="11" y="97"/>
                      <a:pt x="8" y="97"/>
                      <a:pt x="6" y="97"/>
                    </a:cubicBezTo>
                    <a:cubicBezTo>
                      <a:pt x="4" y="96"/>
                      <a:pt x="0" y="80"/>
                      <a:pt x="0" y="78"/>
                    </a:cubicBezTo>
                    <a:cubicBezTo>
                      <a:pt x="0" y="71"/>
                      <a:pt x="9" y="74"/>
                      <a:pt x="15" y="74"/>
                    </a:cubicBezTo>
                    <a:cubicBezTo>
                      <a:pt x="29" y="74"/>
                      <a:pt x="27" y="60"/>
                      <a:pt x="33" y="54"/>
                    </a:cubicBezTo>
                    <a:cubicBezTo>
                      <a:pt x="36" y="51"/>
                      <a:pt x="41" y="51"/>
                      <a:pt x="45" y="50"/>
                    </a:cubicBezTo>
                    <a:cubicBezTo>
                      <a:pt x="52" y="49"/>
                      <a:pt x="52" y="44"/>
                      <a:pt x="56" y="41"/>
                    </a:cubicBezTo>
                    <a:cubicBezTo>
                      <a:pt x="54" y="39"/>
                      <a:pt x="59" y="35"/>
                      <a:pt x="59" y="35"/>
                    </a:cubicBezTo>
                    <a:cubicBezTo>
                      <a:pt x="61" y="34"/>
                      <a:pt x="61" y="33"/>
                      <a:pt x="63" y="32"/>
                    </a:cubicBezTo>
                    <a:cubicBezTo>
                      <a:pt x="64" y="32"/>
                      <a:pt x="65" y="30"/>
                      <a:pt x="66" y="29"/>
                    </a:cubicBezTo>
                    <a:cubicBezTo>
                      <a:pt x="70" y="25"/>
                      <a:pt x="80" y="27"/>
                      <a:pt x="82" y="23"/>
                    </a:cubicBezTo>
                    <a:cubicBezTo>
                      <a:pt x="85" y="16"/>
                      <a:pt x="95" y="0"/>
                      <a:pt x="102" y="0"/>
                    </a:cubicBezTo>
                    <a:cubicBezTo>
                      <a:pt x="109" y="0"/>
                      <a:pt x="109" y="4"/>
                      <a:pt x="109" y="11"/>
                    </a:cubicBezTo>
                    <a:cubicBezTo>
                      <a:pt x="109" y="20"/>
                      <a:pt x="127" y="15"/>
                      <a:pt x="127" y="23"/>
                    </a:cubicBezTo>
                    <a:cubicBezTo>
                      <a:pt x="127" y="27"/>
                      <a:pt x="117" y="25"/>
                      <a:pt x="117" y="29"/>
                    </a:cubicBezTo>
                    <a:cubicBezTo>
                      <a:pt x="117" y="30"/>
                      <a:pt x="118" y="31"/>
                      <a:pt x="119" y="31"/>
                    </a:cubicBezTo>
                    <a:cubicBezTo>
                      <a:pt x="118" y="32"/>
                      <a:pt x="106" y="37"/>
                      <a:pt x="106" y="37"/>
                    </a:cubicBezTo>
                    <a:cubicBezTo>
                      <a:pt x="107" y="38"/>
                      <a:pt x="108" y="40"/>
                      <a:pt x="108" y="41"/>
                    </a:cubicBezTo>
                    <a:cubicBezTo>
                      <a:pt x="107" y="42"/>
                      <a:pt x="105" y="43"/>
                      <a:pt x="105" y="44"/>
                    </a:cubicBezTo>
                    <a:cubicBezTo>
                      <a:pt x="105" y="51"/>
                      <a:pt x="117" y="73"/>
                      <a:pt x="125" y="73"/>
                    </a:cubicBezTo>
                    <a:cubicBezTo>
                      <a:pt x="124" y="79"/>
                      <a:pt x="120" y="77"/>
                      <a:pt x="115" y="77"/>
                    </a:cubicBezTo>
                    <a:cubicBezTo>
                      <a:pt x="114" y="77"/>
                      <a:pt x="112" y="78"/>
                      <a:pt x="111" y="78"/>
                    </a:cubicBezTo>
                    <a:cubicBezTo>
                      <a:pt x="109" y="83"/>
                      <a:pt x="109" y="83"/>
                      <a:pt x="109" y="83"/>
                    </a:cubicBezTo>
                    <a:cubicBezTo>
                      <a:pt x="106" y="92"/>
                      <a:pt x="103" y="95"/>
                      <a:pt x="103" y="102"/>
                    </a:cubicBezTo>
                    <a:cubicBezTo>
                      <a:pt x="98" y="103"/>
                      <a:pt x="93" y="110"/>
                      <a:pt x="93" y="113"/>
                    </a:cubicBezTo>
                    <a:cubicBezTo>
                      <a:pt x="93" y="116"/>
                      <a:pt x="95" y="117"/>
                      <a:pt x="95" y="119"/>
                    </a:cubicBezTo>
                    <a:cubicBezTo>
                      <a:pt x="95" y="122"/>
                      <a:pt x="90" y="129"/>
                      <a:pt x="90" y="134"/>
                    </a:cubicBezTo>
                    <a:cubicBezTo>
                      <a:pt x="83" y="135"/>
                      <a:pt x="82" y="141"/>
                      <a:pt x="76" y="141"/>
                    </a:cubicBezTo>
                    <a:cubicBezTo>
                      <a:pt x="72" y="141"/>
                      <a:pt x="71" y="137"/>
                      <a:pt x="71" y="135"/>
                    </a:cubicBezTo>
                    <a:cubicBezTo>
                      <a:pt x="64" y="133"/>
                      <a:pt x="59" y="128"/>
                      <a:pt x="51" y="128"/>
                    </a:cubicBezTo>
                    <a:cubicBezTo>
                      <a:pt x="48" y="128"/>
                      <a:pt x="45" y="132"/>
                      <a:pt x="40" y="132"/>
                    </a:cubicBezTo>
                    <a:cubicBezTo>
                      <a:pt x="39" y="132"/>
                      <a:pt x="38" y="130"/>
                      <a:pt x="37" y="13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3" name="Freeform 106">
                <a:extLst>
                  <a:ext uri="{FF2B5EF4-FFF2-40B4-BE49-F238E27FC236}">
                    <a16:creationId xmlns:a16="http://schemas.microsoft.com/office/drawing/2014/main" id="{4D01766D-0717-4407-B336-8258392E1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463" y="2847975"/>
                <a:ext cx="106363" cy="123825"/>
              </a:xfrm>
              <a:custGeom>
                <a:avLst/>
                <a:gdLst/>
                <a:ahLst/>
                <a:cxnLst>
                  <a:cxn ang="0">
                    <a:pos x="31" y="34"/>
                  </a:cxn>
                  <a:cxn ang="0">
                    <a:pos x="27" y="38"/>
                  </a:cxn>
                  <a:cxn ang="0">
                    <a:pos x="17" y="24"/>
                  </a:cxn>
                  <a:cxn ang="0">
                    <a:pos x="32" y="16"/>
                  </a:cxn>
                  <a:cxn ang="0">
                    <a:pos x="49" y="15"/>
                  </a:cxn>
                  <a:cxn ang="0">
                    <a:pos x="64" y="18"/>
                  </a:cxn>
                  <a:cxn ang="0">
                    <a:pos x="77" y="4"/>
                  </a:cxn>
                  <a:cxn ang="0">
                    <a:pos x="79" y="0"/>
                  </a:cxn>
                  <a:cxn ang="0">
                    <a:pos x="77" y="0"/>
                  </a:cxn>
                  <a:cxn ang="0">
                    <a:pos x="63" y="10"/>
                  </a:cxn>
                  <a:cxn ang="0">
                    <a:pos x="59" y="10"/>
                  </a:cxn>
                  <a:cxn ang="0">
                    <a:pos x="28" y="5"/>
                  </a:cxn>
                  <a:cxn ang="0">
                    <a:pos x="12" y="30"/>
                  </a:cxn>
                  <a:cxn ang="0">
                    <a:pos x="8" y="37"/>
                  </a:cxn>
                  <a:cxn ang="0">
                    <a:pos x="0" y="61"/>
                  </a:cxn>
                  <a:cxn ang="0">
                    <a:pos x="8" y="66"/>
                  </a:cxn>
                  <a:cxn ang="0">
                    <a:pos x="8" y="87"/>
                  </a:cxn>
                  <a:cxn ang="0">
                    <a:pos x="16" y="93"/>
                  </a:cxn>
                  <a:cxn ang="0">
                    <a:pos x="22" y="76"/>
                  </a:cxn>
                  <a:cxn ang="0">
                    <a:pos x="18" y="61"/>
                  </a:cxn>
                  <a:cxn ang="0">
                    <a:pos x="25" y="56"/>
                  </a:cxn>
                  <a:cxn ang="0">
                    <a:pos x="28" y="56"/>
                  </a:cxn>
                  <a:cxn ang="0">
                    <a:pos x="27" y="65"/>
                  </a:cxn>
                  <a:cxn ang="0">
                    <a:pos x="34" y="79"/>
                  </a:cxn>
                  <a:cxn ang="0">
                    <a:pos x="34" y="83"/>
                  </a:cxn>
                  <a:cxn ang="0">
                    <a:pos x="39" y="83"/>
                  </a:cxn>
                  <a:cxn ang="0">
                    <a:pos x="49" y="73"/>
                  </a:cxn>
                  <a:cxn ang="0">
                    <a:pos x="43" y="65"/>
                  </a:cxn>
                  <a:cxn ang="0">
                    <a:pos x="45" y="63"/>
                  </a:cxn>
                  <a:cxn ang="0">
                    <a:pos x="34" y="44"/>
                  </a:cxn>
                  <a:cxn ang="0">
                    <a:pos x="57" y="31"/>
                  </a:cxn>
                  <a:cxn ang="0">
                    <a:pos x="57" y="28"/>
                  </a:cxn>
                  <a:cxn ang="0">
                    <a:pos x="31" y="36"/>
                  </a:cxn>
                  <a:cxn ang="0">
                    <a:pos x="31" y="34"/>
                  </a:cxn>
                </a:cxnLst>
                <a:rect l="0" t="0" r="r" b="b"/>
                <a:pathLst>
                  <a:path w="79" h="93">
                    <a:moveTo>
                      <a:pt x="31" y="34"/>
                    </a:moveTo>
                    <a:cubicBezTo>
                      <a:pt x="30" y="36"/>
                      <a:pt x="29" y="38"/>
                      <a:pt x="27" y="38"/>
                    </a:cubicBezTo>
                    <a:cubicBezTo>
                      <a:pt x="20" y="38"/>
                      <a:pt x="17" y="30"/>
                      <a:pt x="17" y="24"/>
                    </a:cubicBezTo>
                    <a:cubicBezTo>
                      <a:pt x="17" y="15"/>
                      <a:pt x="24" y="16"/>
                      <a:pt x="32" y="16"/>
                    </a:cubicBezTo>
                    <a:cubicBezTo>
                      <a:pt x="39" y="16"/>
                      <a:pt x="42" y="15"/>
                      <a:pt x="49" y="15"/>
                    </a:cubicBezTo>
                    <a:cubicBezTo>
                      <a:pt x="54" y="15"/>
                      <a:pt x="58" y="18"/>
                      <a:pt x="64" y="18"/>
                    </a:cubicBezTo>
                    <a:cubicBezTo>
                      <a:pt x="73" y="18"/>
                      <a:pt x="76" y="10"/>
                      <a:pt x="77" y="4"/>
                    </a:cubicBezTo>
                    <a:cubicBezTo>
                      <a:pt x="79" y="4"/>
                      <a:pt x="79" y="1"/>
                      <a:pt x="79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2" y="4"/>
                      <a:pt x="65" y="8"/>
                      <a:pt x="63" y="10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17" y="5"/>
                      <a:pt x="12" y="20"/>
                      <a:pt x="12" y="30"/>
                    </a:cubicBezTo>
                    <a:cubicBezTo>
                      <a:pt x="12" y="33"/>
                      <a:pt x="8" y="35"/>
                      <a:pt x="8" y="37"/>
                    </a:cubicBezTo>
                    <a:cubicBezTo>
                      <a:pt x="4" y="47"/>
                      <a:pt x="0" y="51"/>
                      <a:pt x="0" y="61"/>
                    </a:cubicBezTo>
                    <a:cubicBezTo>
                      <a:pt x="0" y="66"/>
                      <a:pt x="6" y="66"/>
                      <a:pt x="8" y="66"/>
                    </a:cubicBezTo>
                    <a:cubicBezTo>
                      <a:pt x="8" y="73"/>
                      <a:pt x="8" y="83"/>
                      <a:pt x="8" y="87"/>
                    </a:cubicBezTo>
                    <a:cubicBezTo>
                      <a:pt x="8" y="90"/>
                      <a:pt x="12" y="93"/>
                      <a:pt x="16" y="93"/>
                    </a:cubicBezTo>
                    <a:cubicBezTo>
                      <a:pt x="20" y="93"/>
                      <a:pt x="22" y="78"/>
                      <a:pt x="22" y="76"/>
                    </a:cubicBezTo>
                    <a:cubicBezTo>
                      <a:pt x="22" y="70"/>
                      <a:pt x="18" y="67"/>
                      <a:pt x="18" y="61"/>
                    </a:cubicBezTo>
                    <a:cubicBezTo>
                      <a:pt x="18" y="58"/>
                      <a:pt x="22" y="56"/>
                      <a:pt x="25" y="56"/>
                    </a:cubicBezTo>
                    <a:cubicBezTo>
                      <a:pt x="26" y="56"/>
                      <a:pt x="27" y="56"/>
                      <a:pt x="28" y="56"/>
                    </a:cubicBezTo>
                    <a:cubicBezTo>
                      <a:pt x="27" y="65"/>
                      <a:pt x="27" y="65"/>
                      <a:pt x="27" y="65"/>
                    </a:cubicBezTo>
                    <a:cubicBezTo>
                      <a:pt x="27" y="71"/>
                      <a:pt x="34" y="73"/>
                      <a:pt x="34" y="79"/>
                    </a:cubicBezTo>
                    <a:cubicBezTo>
                      <a:pt x="34" y="80"/>
                      <a:pt x="34" y="81"/>
                      <a:pt x="34" y="83"/>
                    </a:cubicBezTo>
                    <a:cubicBezTo>
                      <a:pt x="39" y="83"/>
                      <a:pt x="39" y="83"/>
                      <a:pt x="39" y="83"/>
                    </a:cubicBezTo>
                    <a:cubicBezTo>
                      <a:pt x="39" y="78"/>
                      <a:pt x="49" y="78"/>
                      <a:pt x="49" y="73"/>
                    </a:cubicBezTo>
                    <a:cubicBezTo>
                      <a:pt x="47" y="73"/>
                      <a:pt x="43" y="68"/>
                      <a:pt x="43" y="65"/>
                    </a:cubicBezTo>
                    <a:cubicBezTo>
                      <a:pt x="43" y="65"/>
                      <a:pt x="44" y="64"/>
                      <a:pt x="45" y="63"/>
                    </a:cubicBezTo>
                    <a:cubicBezTo>
                      <a:pt x="42" y="61"/>
                      <a:pt x="34" y="46"/>
                      <a:pt x="34" y="44"/>
                    </a:cubicBezTo>
                    <a:cubicBezTo>
                      <a:pt x="46" y="44"/>
                      <a:pt x="47" y="35"/>
                      <a:pt x="57" y="31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4" y="27"/>
                      <a:pt x="31" y="35"/>
                      <a:pt x="31" y="36"/>
                    </a:cubicBezTo>
                    <a:lnTo>
                      <a:pt x="31" y="3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4" name="Freeform 107">
                <a:extLst>
                  <a:ext uri="{FF2B5EF4-FFF2-40B4-BE49-F238E27FC236}">
                    <a16:creationId xmlns:a16="http://schemas.microsoft.com/office/drawing/2014/main" id="{4E63E87D-E59D-4E02-A50C-7BEA3CDF9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13" y="2973388"/>
                <a:ext cx="171450" cy="49213"/>
              </a:xfrm>
              <a:custGeom>
                <a:avLst/>
                <a:gdLst/>
                <a:ahLst/>
                <a:cxnLst>
                  <a:cxn ang="0">
                    <a:pos x="123" y="36"/>
                  </a:cxn>
                  <a:cxn ang="0">
                    <a:pos x="114" y="33"/>
                  </a:cxn>
                  <a:cxn ang="0">
                    <a:pos x="114" y="37"/>
                  </a:cxn>
                  <a:cxn ang="0">
                    <a:pos x="67" y="31"/>
                  </a:cxn>
                  <a:cxn ang="0">
                    <a:pos x="56" y="25"/>
                  </a:cxn>
                  <a:cxn ang="0">
                    <a:pos x="32" y="22"/>
                  </a:cxn>
                  <a:cxn ang="0">
                    <a:pos x="14" y="20"/>
                  </a:cxn>
                  <a:cxn ang="0">
                    <a:pos x="0" y="10"/>
                  </a:cxn>
                  <a:cxn ang="0">
                    <a:pos x="11" y="1"/>
                  </a:cxn>
                  <a:cxn ang="0">
                    <a:pos x="14" y="3"/>
                  </a:cxn>
                  <a:cxn ang="0">
                    <a:pos x="22" y="0"/>
                  </a:cxn>
                  <a:cxn ang="0">
                    <a:pos x="55" y="14"/>
                  </a:cxn>
                  <a:cxn ang="0">
                    <a:pos x="68" y="7"/>
                  </a:cxn>
                  <a:cxn ang="0">
                    <a:pos x="88" y="15"/>
                  </a:cxn>
                  <a:cxn ang="0">
                    <a:pos x="101" y="14"/>
                  </a:cxn>
                  <a:cxn ang="0">
                    <a:pos x="105" y="14"/>
                  </a:cxn>
                  <a:cxn ang="0">
                    <a:pos x="89" y="17"/>
                  </a:cxn>
                  <a:cxn ang="0">
                    <a:pos x="107" y="22"/>
                  </a:cxn>
                  <a:cxn ang="0">
                    <a:pos x="111" y="26"/>
                  </a:cxn>
                  <a:cxn ang="0">
                    <a:pos x="121" y="27"/>
                  </a:cxn>
                  <a:cxn ang="0">
                    <a:pos x="128" y="31"/>
                  </a:cxn>
                  <a:cxn ang="0">
                    <a:pos x="123" y="36"/>
                  </a:cxn>
                </a:cxnLst>
                <a:rect l="0" t="0" r="r" b="b"/>
                <a:pathLst>
                  <a:path w="128" h="37">
                    <a:moveTo>
                      <a:pt x="123" y="36"/>
                    </a:moveTo>
                    <a:cubicBezTo>
                      <a:pt x="119" y="36"/>
                      <a:pt x="119" y="33"/>
                      <a:pt x="114" y="33"/>
                    </a:cubicBezTo>
                    <a:cubicBezTo>
                      <a:pt x="113" y="33"/>
                      <a:pt x="114" y="36"/>
                      <a:pt x="114" y="37"/>
                    </a:cubicBezTo>
                    <a:cubicBezTo>
                      <a:pt x="100" y="32"/>
                      <a:pt x="85" y="31"/>
                      <a:pt x="67" y="31"/>
                    </a:cubicBezTo>
                    <a:cubicBezTo>
                      <a:pt x="62" y="31"/>
                      <a:pt x="61" y="25"/>
                      <a:pt x="56" y="25"/>
                    </a:cubicBezTo>
                    <a:cubicBezTo>
                      <a:pt x="48" y="25"/>
                      <a:pt x="41" y="25"/>
                      <a:pt x="32" y="22"/>
                    </a:cubicBezTo>
                    <a:cubicBezTo>
                      <a:pt x="25" y="20"/>
                      <a:pt x="19" y="24"/>
                      <a:pt x="14" y="20"/>
                    </a:cubicBezTo>
                    <a:cubicBezTo>
                      <a:pt x="10" y="15"/>
                      <a:pt x="7" y="10"/>
                      <a:pt x="0" y="10"/>
                    </a:cubicBezTo>
                    <a:cubicBezTo>
                      <a:pt x="0" y="9"/>
                      <a:pt x="8" y="1"/>
                      <a:pt x="11" y="1"/>
                    </a:cubicBezTo>
                    <a:cubicBezTo>
                      <a:pt x="12" y="1"/>
                      <a:pt x="13" y="3"/>
                      <a:pt x="14" y="3"/>
                    </a:cubicBezTo>
                    <a:cubicBezTo>
                      <a:pt x="17" y="3"/>
                      <a:pt x="19" y="0"/>
                      <a:pt x="22" y="0"/>
                    </a:cubicBezTo>
                    <a:cubicBezTo>
                      <a:pt x="35" y="0"/>
                      <a:pt x="41" y="14"/>
                      <a:pt x="55" y="14"/>
                    </a:cubicBezTo>
                    <a:cubicBezTo>
                      <a:pt x="62" y="14"/>
                      <a:pt x="63" y="7"/>
                      <a:pt x="68" y="7"/>
                    </a:cubicBezTo>
                    <a:cubicBezTo>
                      <a:pt x="77" y="7"/>
                      <a:pt x="80" y="15"/>
                      <a:pt x="88" y="15"/>
                    </a:cubicBezTo>
                    <a:cubicBezTo>
                      <a:pt x="101" y="14"/>
                      <a:pt x="101" y="14"/>
                      <a:pt x="101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6"/>
                      <a:pt x="89" y="17"/>
                      <a:pt x="89" y="17"/>
                    </a:cubicBezTo>
                    <a:cubicBezTo>
                      <a:pt x="93" y="22"/>
                      <a:pt x="99" y="22"/>
                      <a:pt x="107" y="22"/>
                    </a:cubicBezTo>
                    <a:cubicBezTo>
                      <a:pt x="110" y="22"/>
                      <a:pt x="110" y="26"/>
                      <a:pt x="111" y="26"/>
                    </a:cubicBezTo>
                    <a:cubicBezTo>
                      <a:pt x="114" y="30"/>
                      <a:pt x="117" y="26"/>
                      <a:pt x="121" y="27"/>
                    </a:cubicBezTo>
                    <a:cubicBezTo>
                      <a:pt x="125" y="29"/>
                      <a:pt x="125" y="30"/>
                      <a:pt x="128" y="31"/>
                    </a:cubicBezTo>
                    <a:cubicBezTo>
                      <a:pt x="127" y="33"/>
                      <a:pt x="124" y="36"/>
                      <a:pt x="123" y="3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5" name="Freeform 108">
                <a:extLst>
                  <a:ext uri="{FF2B5EF4-FFF2-40B4-BE49-F238E27FC236}">
                    <a16:creationId xmlns:a16="http://schemas.microsoft.com/office/drawing/2014/main" id="{89335B75-1B98-4B29-B46B-D5D3A29FF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6513" y="3013075"/>
                <a:ext cx="52388" cy="12700"/>
              </a:xfrm>
              <a:custGeom>
                <a:avLst/>
                <a:gdLst/>
                <a:ahLst/>
                <a:cxnLst>
                  <a:cxn ang="0">
                    <a:pos x="26" y="9"/>
                  </a:cxn>
                  <a:cxn ang="0">
                    <a:pos x="10" y="9"/>
                  </a:cxn>
                  <a:cxn ang="0">
                    <a:pos x="0" y="4"/>
                  </a:cxn>
                  <a:cxn ang="0">
                    <a:pos x="8" y="1"/>
                  </a:cxn>
                  <a:cxn ang="0">
                    <a:pos x="26" y="4"/>
                  </a:cxn>
                  <a:cxn ang="0">
                    <a:pos x="39" y="0"/>
                  </a:cxn>
                  <a:cxn ang="0">
                    <a:pos x="26" y="9"/>
                  </a:cxn>
                </a:cxnLst>
                <a:rect l="0" t="0" r="r" b="b"/>
                <a:pathLst>
                  <a:path w="39" h="9">
                    <a:moveTo>
                      <a:pt x="26" y="9"/>
                    </a:moveTo>
                    <a:cubicBezTo>
                      <a:pt x="20" y="9"/>
                      <a:pt x="13" y="9"/>
                      <a:pt x="10" y="9"/>
                    </a:cubicBezTo>
                    <a:cubicBezTo>
                      <a:pt x="7" y="9"/>
                      <a:pt x="0" y="9"/>
                      <a:pt x="0" y="4"/>
                    </a:cubicBezTo>
                    <a:cubicBezTo>
                      <a:pt x="0" y="1"/>
                      <a:pt x="5" y="1"/>
                      <a:pt x="8" y="1"/>
                    </a:cubicBezTo>
                    <a:cubicBezTo>
                      <a:pt x="16" y="1"/>
                      <a:pt x="19" y="4"/>
                      <a:pt x="26" y="4"/>
                    </a:cubicBezTo>
                    <a:cubicBezTo>
                      <a:pt x="32" y="4"/>
                      <a:pt x="35" y="2"/>
                      <a:pt x="39" y="0"/>
                    </a:cubicBezTo>
                    <a:cubicBezTo>
                      <a:pt x="35" y="6"/>
                      <a:pt x="32" y="7"/>
                      <a:pt x="26" y="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6" name="Freeform 109">
                <a:extLst>
                  <a:ext uri="{FF2B5EF4-FFF2-40B4-BE49-F238E27FC236}">
                    <a16:creationId xmlns:a16="http://schemas.microsoft.com/office/drawing/2014/main" id="{658DE712-8440-430C-A3AA-9A926804D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5713" y="3016250"/>
                <a:ext cx="36513" cy="12700"/>
              </a:xfrm>
              <a:custGeom>
                <a:avLst/>
                <a:gdLst/>
                <a:ahLst/>
                <a:cxnLst>
                  <a:cxn ang="0">
                    <a:pos x="27" y="6"/>
                  </a:cxn>
                  <a:cxn ang="0">
                    <a:pos x="23" y="6"/>
                  </a:cxn>
                  <a:cxn ang="0">
                    <a:pos x="19" y="5"/>
                  </a:cxn>
                  <a:cxn ang="0">
                    <a:pos x="9" y="9"/>
                  </a:cxn>
                  <a:cxn ang="0">
                    <a:pos x="0" y="6"/>
                  </a:cxn>
                  <a:cxn ang="0">
                    <a:pos x="7" y="1"/>
                  </a:cxn>
                  <a:cxn ang="0">
                    <a:pos x="16" y="3"/>
                  </a:cxn>
                  <a:cxn ang="0">
                    <a:pos x="16" y="0"/>
                  </a:cxn>
                  <a:cxn ang="0">
                    <a:pos x="27" y="0"/>
                  </a:cxn>
                  <a:cxn ang="0">
                    <a:pos x="27" y="6"/>
                  </a:cxn>
                </a:cxnLst>
                <a:rect l="0" t="0" r="r" b="b"/>
                <a:pathLst>
                  <a:path w="27" h="9">
                    <a:moveTo>
                      <a:pt x="27" y="6"/>
                    </a:moveTo>
                    <a:cubicBezTo>
                      <a:pt x="23" y="6"/>
                      <a:pt x="23" y="6"/>
                      <a:pt x="23" y="6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6"/>
                      <a:pt x="13" y="9"/>
                      <a:pt x="9" y="9"/>
                    </a:cubicBezTo>
                    <a:cubicBezTo>
                      <a:pt x="5" y="9"/>
                      <a:pt x="0" y="8"/>
                      <a:pt x="0" y="6"/>
                    </a:cubicBezTo>
                    <a:cubicBezTo>
                      <a:pt x="0" y="1"/>
                      <a:pt x="3" y="1"/>
                      <a:pt x="7" y="1"/>
                    </a:cubicBezTo>
                    <a:cubicBezTo>
                      <a:pt x="11" y="1"/>
                      <a:pt x="13" y="2"/>
                      <a:pt x="16" y="3"/>
                    </a:cubicBezTo>
                    <a:cubicBezTo>
                      <a:pt x="16" y="2"/>
                      <a:pt x="16" y="1"/>
                      <a:pt x="1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3"/>
                      <a:pt x="26" y="5"/>
                      <a:pt x="27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7" name="Freeform 110">
                <a:extLst>
                  <a:ext uri="{FF2B5EF4-FFF2-40B4-BE49-F238E27FC236}">
                    <a16:creationId xmlns:a16="http://schemas.microsoft.com/office/drawing/2014/main" id="{D1B29AA9-1CBF-4F3D-904C-6E9794C33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3813" y="3030538"/>
                <a:ext cx="26988" cy="19050"/>
              </a:xfrm>
              <a:custGeom>
                <a:avLst/>
                <a:gdLst/>
                <a:ahLst/>
                <a:cxnLst>
                  <a:cxn ang="0">
                    <a:pos x="15" y="14"/>
                  </a:cxn>
                  <a:cxn ang="0">
                    <a:pos x="12" y="9"/>
                  </a:cxn>
                  <a:cxn ang="0">
                    <a:pos x="0" y="4"/>
                  </a:cxn>
                  <a:cxn ang="0">
                    <a:pos x="9" y="1"/>
                  </a:cxn>
                  <a:cxn ang="0">
                    <a:pos x="13" y="1"/>
                  </a:cxn>
                  <a:cxn ang="0">
                    <a:pos x="20" y="11"/>
                  </a:cxn>
                  <a:cxn ang="0">
                    <a:pos x="16" y="14"/>
                  </a:cxn>
                  <a:cxn ang="0">
                    <a:pos x="15" y="14"/>
                  </a:cxn>
                </a:cxnLst>
                <a:rect l="0" t="0" r="r" b="b"/>
                <a:pathLst>
                  <a:path w="20" h="14">
                    <a:moveTo>
                      <a:pt x="15" y="14"/>
                    </a:moveTo>
                    <a:cubicBezTo>
                      <a:pt x="12" y="14"/>
                      <a:pt x="12" y="10"/>
                      <a:pt x="12" y="9"/>
                    </a:cubicBezTo>
                    <a:cubicBezTo>
                      <a:pt x="8" y="9"/>
                      <a:pt x="0" y="8"/>
                      <a:pt x="0" y="4"/>
                    </a:cubicBezTo>
                    <a:cubicBezTo>
                      <a:pt x="0" y="0"/>
                      <a:pt x="6" y="1"/>
                      <a:pt x="9" y="1"/>
                    </a:cubicBezTo>
                    <a:cubicBezTo>
                      <a:pt x="10" y="1"/>
                      <a:pt x="12" y="1"/>
                      <a:pt x="13" y="1"/>
                    </a:cubicBezTo>
                    <a:cubicBezTo>
                      <a:pt x="13" y="7"/>
                      <a:pt x="20" y="6"/>
                      <a:pt x="20" y="11"/>
                    </a:cubicBezTo>
                    <a:cubicBezTo>
                      <a:pt x="20" y="13"/>
                      <a:pt x="18" y="14"/>
                      <a:pt x="16" y="14"/>
                    </a:cubicBezTo>
                    <a:cubicBezTo>
                      <a:pt x="16" y="14"/>
                      <a:pt x="15" y="14"/>
                      <a:pt x="15" y="1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8" name="Freeform 111">
                <a:extLst>
                  <a:ext uri="{FF2B5EF4-FFF2-40B4-BE49-F238E27FC236}">
                    <a16:creationId xmlns:a16="http://schemas.microsoft.com/office/drawing/2014/main" id="{924B4A45-7AAD-40CC-A59C-74A5E3D7E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3014663"/>
                <a:ext cx="11113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8" y="3"/>
                  </a:cxn>
                  <a:cxn ang="0">
                    <a:pos x="3" y="8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cubicBezTo>
                      <a:pt x="1" y="0"/>
                      <a:pt x="2" y="0"/>
                      <a:pt x="4" y="0"/>
                    </a:cubicBezTo>
                    <a:cubicBezTo>
                      <a:pt x="6" y="0"/>
                      <a:pt x="6" y="2"/>
                      <a:pt x="8" y="3"/>
                    </a:cubicBezTo>
                    <a:cubicBezTo>
                      <a:pt x="7" y="6"/>
                      <a:pt x="5" y="8"/>
                      <a:pt x="3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3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69" name="Freeform 112">
                <a:extLst>
                  <a:ext uri="{FF2B5EF4-FFF2-40B4-BE49-F238E27FC236}">
                    <a16:creationId xmlns:a16="http://schemas.microsoft.com/office/drawing/2014/main" id="{378C98EC-7D75-4C2F-B6A1-E006010F6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8425" y="3016250"/>
                <a:ext cx="58738" cy="34925"/>
              </a:xfrm>
              <a:custGeom>
                <a:avLst/>
                <a:gdLst/>
                <a:ahLst/>
                <a:cxnLst>
                  <a:cxn ang="0">
                    <a:pos x="19" y="13"/>
                  </a:cxn>
                  <a:cxn ang="0">
                    <a:pos x="17" y="19"/>
                  </a:cxn>
                  <a:cxn ang="0">
                    <a:pos x="3" y="26"/>
                  </a:cxn>
                  <a:cxn ang="0">
                    <a:pos x="0" y="22"/>
                  </a:cxn>
                  <a:cxn ang="0">
                    <a:pos x="15" y="10"/>
                  </a:cxn>
                  <a:cxn ang="0">
                    <a:pos x="17" y="6"/>
                  </a:cxn>
                  <a:cxn ang="0">
                    <a:pos x="45" y="3"/>
                  </a:cxn>
                  <a:cxn ang="0">
                    <a:pos x="19" y="13"/>
                  </a:cxn>
                </a:cxnLst>
                <a:rect l="0" t="0" r="r" b="b"/>
                <a:pathLst>
                  <a:path w="45" h="26">
                    <a:moveTo>
                      <a:pt x="19" y="13"/>
                    </a:moveTo>
                    <a:cubicBezTo>
                      <a:pt x="16" y="13"/>
                      <a:pt x="19" y="17"/>
                      <a:pt x="17" y="19"/>
                    </a:cubicBezTo>
                    <a:cubicBezTo>
                      <a:pt x="15" y="21"/>
                      <a:pt x="8" y="26"/>
                      <a:pt x="3" y="26"/>
                    </a:cubicBezTo>
                    <a:cubicBezTo>
                      <a:pt x="1" y="26"/>
                      <a:pt x="0" y="24"/>
                      <a:pt x="0" y="22"/>
                    </a:cubicBezTo>
                    <a:cubicBezTo>
                      <a:pt x="0" y="12"/>
                      <a:pt x="8" y="12"/>
                      <a:pt x="15" y="10"/>
                    </a:cubicBezTo>
                    <a:cubicBezTo>
                      <a:pt x="16" y="10"/>
                      <a:pt x="16" y="7"/>
                      <a:pt x="17" y="6"/>
                    </a:cubicBezTo>
                    <a:cubicBezTo>
                      <a:pt x="21" y="2"/>
                      <a:pt x="41" y="0"/>
                      <a:pt x="45" y="3"/>
                    </a:cubicBezTo>
                    <a:cubicBezTo>
                      <a:pt x="40" y="9"/>
                      <a:pt x="26" y="13"/>
                      <a:pt x="19" y="1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0" name="Freeform 113">
                <a:extLst>
                  <a:ext uri="{FF2B5EF4-FFF2-40B4-BE49-F238E27FC236}">
                    <a16:creationId xmlns:a16="http://schemas.microsoft.com/office/drawing/2014/main" id="{942EB633-EEEF-4BAD-92E1-8A5CD5C99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9700" y="2922588"/>
                <a:ext cx="17463" cy="19050"/>
              </a:xfrm>
              <a:custGeom>
                <a:avLst/>
                <a:gdLst/>
                <a:ahLst/>
                <a:cxnLst>
                  <a:cxn ang="0">
                    <a:pos x="13" y="8"/>
                  </a:cxn>
                  <a:cxn ang="0">
                    <a:pos x="8" y="14"/>
                  </a:cxn>
                  <a:cxn ang="0">
                    <a:pos x="0" y="5"/>
                  </a:cxn>
                  <a:cxn ang="0">
                    <a:pos x="13" y="8"/>
                  </a:cxn>
                </a:cxnLst>
                <a:rect l="0" t="0" r="r" b="b"/>
                <a:pathLst>
                  <a:path w="13" h="14">
                    <a:moveTo>
                      <a:pt x="13" y="8"/>
                    </a:moveTo>
                    <a:cubicBezTo>
                      <a:pt x="13" y="9"/>
                      <a:pt x="10" y="14"/>
                      <a:pt x="8" y="14"/>
                    </a:cubicBezTo>
                    <a:cubicBezTo>
                      <a:pt x="6" y="14"/>
                      <a:pt x="0" y="9"/>
                      <a:pt x="0" y="5"/>
                    </a:cubicBezTo>
                    <a:cubicBezTo>
                      <a:pt x="0" y="0"/>
                      <a:pt x="13" y="4"/>
                      <a:pt x="13" y="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1" name="Freeform 114">
                <a:extLst>
                  <a:ext uri="{FF2B5EF4-FFF2-40B4-BE49-F238E27FC236}">
                    <a16:creationId xmlns:a16="http://schemas.microsoft.com/office/drawing/2014/main" id="{0648689D-9E4D-4E68-AA8A-EDB860E5C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9863" y="2924175"/>
                <a:ext cx="47625" cy="14288"/>
              </a:xfrm>
              <a:custGeom>
                <a:avLst/>
                <a:gdLst/>
                <a:ahLst/>
                <a:cxnLst>
                  <a:cxn ang="0">
                    <a:pos x="31" y="2"/>
                  </a:cxn>
                  <a:cxn ang="0">
                    <a:pos x="36" y="10"/>
                  </a:cxn>
                  <a:cxn ang="0">
                    <a:pos x="34" y="10"/>
                  </a:cxn>
                  <a:cxn ang="0">
                    <a:pos x="18" y="6"/>
                  </a:cxn>
                  <a:cxn ang="0">
                    <a:pos x="8" y="6"/>
                  </a:cxn>
                  <a:cxn ang="0">
                    <a:pos x="0" y="4"/>
                  </a:cxn>
                  <a:cxn ang="0">
                    <a:pos x="3" y="0"/>
                  </a:cxn>
                  <a:cxn ang="0">
                    <a:pos x="23" y="0"/>
                  </a:cxn>
                  <a:cxn ang="0">
                    <a:pos x="30" y="2"/>
                  </a:cxn>
                  <a:cxn ang="0">
                    <a:pos x="31" y="2"/>
                  </a:cxn>
                </a:cxnLst>
                <a:rect l="0" t="0" r="r" b="b"/>
                <a:pathLst>
                  <a:path w="36" h="10">
                    <a:moveTo>
                      <a:pt x="31" y="2"/>
                    </a:moveTo>
                    <a:cubicBezTo>
                      <a:pt x="32" y="5"/>
                      <a:pt x="36" y="6"/>
                      <a:pt x="36" y="10"/>
                    </a:cubicBezTo>
                    <a:cubicBezTo>
                      <a:pt x="36" y="10"/>
                      <a:pt x="35" y="10"/>
                      <a:pt x="34" y="10"/>
                    </a:cubicBezTo>
                    <a:cubicBezTo>
                      <a:pt x="28" y="10"/>
                      <a:pt x="25" y="6"/>
                      <a:pt x="18" y="6"/>
                    </a:cubicBezTo>
                    <a:cubicBezTo>
                      <a:pt x="14" y="6"/>
                      <a:pt x="12" y="6"/>
                      <a:pt x="8" y="6"/>
                    </a:cubicBezTo>
                    <a:cubicBezTo>
                      <a:pt x="6" y="6"/>
                      <a:pt x="0" y="4"/>
                      <a:pt x="0" y="4"/>
                    </a:cubicBezTo>
                    <a:cubicBezTo>
                      <a:pt x="0" y="2"/>
                      <a:pt x="3" y="1"/>
                      <a:pt x="3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3"/>
                      <a:pt x="27" y="2"/>
                      <a:pt x="30" y="2"/>
                    </a:cubicBezTo>
                    <a:lnTo>
                      <a:pt x="31" y="2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2" name="Freeform 115">
                <a:extLst>
                  <a:ext uri="{FF2B5EF4-FFF2-40B4-BE49-F238E27FC236}">
                    <a16:creationId xmlns:a16="http://schemas.microsoft.com/office/drawing/2014/main" id="{AB470AFD-74C9-4A49-81F7-340B796C2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3513" y="2836863"/>
                <a:ext cx="19050" cy="46038"/>
              </a:xfrm>
              <a:custGeom>
                <a:avLst/>
                <a:gdLst/>
                <a:ahLst/>
                <a:cxnLst>
                  <a:cxn ang="0">
                    <a:pos x="4" y="28"/>
                  </a:cxn>
                  <a:cxn ang="0">
                    <a:pos x="4" y="25"/>
                  </a:cxn>
                  <a:cxn ang="0">
                    <a:pos x="14" y="24"/>
                  </a:cxn>
                  <a:cxn ang="0">
                    <a:pos x="11" y="17"/>
                  </a:cxn>
                  <a:cxn ang="0">
                    <a:pos x="15" y="12"/>
                  </a:cxn>
                  <a:cxn ang="0">
                    <a:pos x="4" y="0"/>
                  </a:cxn>
                  <a:cxn ang="0">
                    <a:pos x="0" y="9"/>
                  </a:cxn>
                  <a:cxn ang="0">
                    <a:pos x="3" y="21"/>
                  </a:cxn>
                  <a:cxn ang="0">
                    <a:pos x="3" y="27"/>
                  </a:cxn>
                  <a:cxn ang="0">
                    <a:pos x="9" y="35"/>
                  </a:cxn>
                  <a:cxn ang="0">
                    <a:pos x="4" y="28"/>
                  </a:cxn>
                </a:cxnLst>
                <a:rect l="0" t="0" r="r" b="b"/>
                <a:pathLst>
                  <a:path w="15" h="35">
                    <a:moveTo>
                      <a:pt x="4" y="28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8" y="25"/>
                      <a:pt x="12" y="24"/>
                      <a:pt x="14" y="24"/>
                    </a:cubicBezTo>
                    <a:cubicBezTo>
                      <a:pt x="14" y="20"/>
                      <a:pt x="11" y="20"/>
                      <a:pt x="11" y="17"/>
                    </a:cubicBezTo>
                    <a:cubicBezTo>
                      <a:pt x="11" y="15"/>
                      <a:pt x="15" y="14"/>
                      <a:pt x="15" y="12"/>
                    </a:cubicBezTo>
                    <a:cubicBezTo>
                      <a:pt x="8" y="10"/>
                      <a:pt x="4" y="6"/>
                      <a:pt x="4" y="0"/>
                    </a:cubicBezTo>
                    <a:cubicBezTo>
                      <a:pt x="0" y="2"/>
                      <a:pt x="0" y="5"/>
                      <a:pt x="0" y="9"/>
                    </a:cubicBezTo>
                    <a:cubicBezTo>
                      <a:pt x="0" y="15"/>
                      <a:pt x="3" y="16"/>
                      <a:pt x="3" y="21"/>
                    </a:cubicBezTo>
                    <a:cubicBezTo>
                      <a:pt x="3" y="26"/>
                      <a:pt x="3" y="24"/>
                      <a:pt x="3" y="27"/>
                    </a:cubicBezTo>
                    <a:cubicBezTo>
                      <a:pt x="3" y="30"/>
                      <a:pt x="4" y="35"/>
                      <a:pt x="9" y="35"/>
                    </a:cubicBezTo>
                    <a:cubicBezTo>
                      <a:pt x="7" y="32"/>
                      <a:pt x="6" y="31"/>
                      <a:pt x="4" y="2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3" name="Freeform 119">
                <a:extLst>
                  <a:ext uri="{FF2B5EF4-FFF2-40B4-BE49-F238E27FC236}">
                    <a16:creationId xmlns:a16="http://schemas.microsoft.com/office/drawing/2014/main" id="{73C2F331-E4BB-4201-94F7-B64B1EFAA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4613" y="2709863"/>
                <a:ext cx="76200" cy="71438"/>
              </a:xfrm>
              <a:custGeom>
                <a:avLst/>
                <a:gdLst/>
                <a:ahLst/>
                <a:cxnLst>
                  <a:cxn ang="0">
                    <a:pos x="48" y="38"/>
                  </a:cxn>
                  <a:cxn ang="0">
                    <a:pos x="46" y="35"/>
                  </a:cxn>
                  <a:cxn ang="0">
                    <a:pos x="42" y="40"/>
                  </a:cxn>
                  <a:cxn ang="0">
                    <a:pos x="47" y="48"/>
                  </a:cxn>
                  <a:cxn ang="0">
                    <a:pos x="42" y="53"/>
                  </a:cxn>
                  <a:cxn ang="0">
                    <a:pos x="40" y="50"/>
                  </a:cxn>
                  <a:cxn ang="0">
                    <a:pos x="36" y="51"/>
                  </a:cxn>
                  <a:cxn ang="0">
                    <a:pos x="26" y="37"/>
                  </a:cxn>
                  <a:cxn ang="0">
                    <a:pos x="28" y="32"/>
                  </a:cxn>
                  <a:cxn ang="0">
                    <a:pos x="27" y="29"/>
                  </a:cxn>
                  <a:cxn ang="0">
                    <a:pos x="21" y="28"/>
                  </a:cxn>
                  <a:cxn ang="0">
                    <a:pos x="21" y="32"/>
                  </a:cxn>
                  <a:cxn ang="0">
                    <a:pos x="17" y="30"/>
                  </a:cxn>
                  <a:cxn ang="0">
                    <a:pos x="16" y="32"/>
                  </a:cxn>
                  <a:cxn ang="0">
                    <a:pos x="12" y="28"/>
                  </a:cxn>
                  <a:cxn ang="0">
                    <a:pos x="4" y="45"/>
                  </a:cxn>
                  <a:cxn ang="0">
                    <a:pos x="4" y="36"/>
                  </a:cxn>
                  <a:cxn ang="0">
                    <a:pos x="2" y="32"/>
                  </a:cxn>
                  <a:cxn ang="0">
                    <a:pos x="5" y="22"/>
                  </a:cxn>
                  <a:cxn ang="0">
                    <a:pos x="19" y="14"/>
                  </a:cxn>
                  <a:cxn ang="0">
                    <a:pos x="26" y="20"/>
                  </a:cxn>
                  <a:cxn ang="0">
                    <a:pos x="28" y="20"/>
                  </a:cxn>
                  <a:cxn ang="0">
                    <a:pos x="32" y="15"/>
                  </a:cxn>
                  <a:cxn ang="0">
                    <a:pos x="41" y="9"/>
                  </a:cxn>
                  <a:cxn ang="0">
                    <a:pos x="42" y="0"/>
                  </a:cxn>
                  <a:cxn ang="0">
                    <a:pos x="48" y="4"/>
                  </a:cxn>
                  <a:cxn ang="0">
                    <a:pos x="58" y="33"/>
                  </a:cxn>
                  <a:cxn ang="0">
                    <a:pos x="53" y="46"/>
                  </a:cxn>
                  <a:cxn ang="0">
                    <a:pos x="48" y="36"/>
                  </a:cxn>
                  <a:cxn ang="0">
                    <a:pos x="48" y="38"/>
                  </a:cxn>
                </a:cxnLst>
                <a:rect l="0" t="0" r="r" b="b"/>
                <a:pathLst>
                  <a:path w="58" h="53">
                    <a:moveTo>
                      <a:pt x="48" y="38"/>
                    </a:moveTo>
                    <a:cubicBezTo>
                      <a:pt x="48" y="37"/>
                      <a:pt x="47" y="36"/>
                      <a:pt x="46" y="35"/>
                    </a:cubicBezTo>
                    <a:cubicBezTo>
                      <a:pt x="44" y="37"/>
                      <a:pt x="42" y="38"/>
                      <a:pt x="42" y="40"/>
                    </a:cubicBezTo>
                    <a:cubicBezTo>
                      <a:pt x="42" y="43"/>
                      <a:pt x="47" y="44"/>
                      <a:pt x="47" y="48"/>
                    </a:cubicBezTo>
                    <a:cubicBezTo>
                      <a:pt x="47" y="51"/>
                      <a:pt x="45" y="53"/>
                      <a:pt x="42" y="53"/>
                    </a:cubicBezTo>
                    <a:cubicBezTo>
                      <a:pt x="41" y="53"/>
                      <a:pt x="40" y="51"/>
                      <a:pt x="40" y="50"/>
                    </a:cubicBezTo>
                    <a:cubicBezTo>
                      <a:pt x="39" y="51"/>
                      <a:pt x="37" y="51"/>
                      <a:pt x="36" y="51"/>
                    </a:cubicBezTo>
                    <a:cubicBezTo>
                      <a:pt x="31" y="51"/>
                      <a:pt x="26" y="44"/>
                      <a:pt x="26" y="37"/>
                    </a:cubicBezTo>
                    <a:cubicBezTo>
                      <a:pt x="26" y="34"/>
                      <a:pt x="27" y="33"/>
                      <a:pt x="28" y="32"/>
                    </a:cubicBezTo>
                    <a:cubicBezTo>
                      <a:pt x="28" y="31"/>
                      <a:pt x="27" y="30"/>
                      <a:pt x="27" y="2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1" y="30"/>
                      <a:pt x="20" y="31"/>
                      <a:pt x="21" y="32"/>
                    </a:cubicBezTo>
                    <a:cubicBezTo>
                      <a:pt x="18" y="32"/>
                      <a:pt x="18" y="31"/>
                      <a:pt x="17" y="30"/>
                    </a:cubicBezTo>
                    <a:cubicBezTo>
                      <a:pt x="17" y="30"/>
                      <a:pt x="16" y="31"/>
                      <a:pt x="16" y="32"/>
                    </a:cubicBezTo>
                    <a:cubicBezTo>
                      <a:pt x="14" y="31"/>
                      <a:pt x="12" y="28"/>
                      <a:pt x="12" y="28"/>
                    </a:cubicBezTo>
                    <a:cubicBezTo>
                      <a:pt x="8" y="32"/>
                      <a:pt x="8" y="45"/>
                      <a:pt x="4" y="45"/>
                    </a:cubicBezTo>
                    <a:cubicBezTo>
                      <a:pt x="0" y="45"/>
                      <a:pt x="4" y="37"/>
                      <a:pt x="4" y="36"/>
                    </a:cubicBezTo>
                    <a:cubicBezTo>
                      <a:pt x="4" y="35"/>
                      <a:pt x="2" y="33"/>
                      <a:pt x="2" y="32"/>
                    </a:cubicBezTo>
                    <a:cubicBezTo>
                      <a:pt x="2" y="28"/>
                      <a:pt x="4" y="26"/>
                      <a:pt x="5" y="22"/>
                    </a:cubicBezTo>
                    <a:cubicBezTo>
                      <a:pt x="13" y="22"/>
                      <a:pt x="11" y="14"/>
                      <a:pt x="19" y="14"/>
                    </a:cubicBezTo>
                    <a:cubicBezTo>
                      <a:pt x="24" y="14"/>
                      <a:pt x="23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18"/>
                      <a:pt x="30" y="16"/>
                      <a:pt x="32" y="15"/>
                    </a:cubicBezTo>
                    <a:cubicBezTo>
                      <a:pt x="32" y="10"/>
                      <a:pt x="39" y="12"/>
                      <a:pt x="41" y="9"/>
                    </a:cubicBezTo>
                    <a:cubicBezTo>
                      <a:pt x="42" y="7"/>
                      <a:pt x="42" y="1"/>
                      <a:pt x="42" y="0"/>
                    </a:cubicBezTo>
                    <a:cubicBezTo>
                      <a:pt x="45" y="0"/>
                      <a:pt x="47" y="2"/>
                      <a:pt x="48" y="4"/>
                    </a:cubicBezTo>
                    <a:cubicBezTo>
                      <a:pt x="51" y="7"/>
                      <a:pt x="58" y="30"/>
                      <a:pt x="58" y="33"/>
                    </a:cubicBezTo>
                    <a:cubicBezTo>
                      <a:pt x="58" y="37"/>
                      <a:pt x="53" y="39"/>
                      <a:pt x="53" y="46"/>
                    </a:cubicBezTo>
                    <a:cubicBezTo>
                      <a:pt x="51" y="46"/>
                      <a:pt x="48" y="37"/>
                      <a:pt x="48" y="36"/>
                    </a:cubicBezTo>
                    <a:lnTo>
                      <a:pt x="48" y="38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4" name="Freeform 120">
                <a:extLst>
                  <a:ext uri="{FF2B5EF4-FFF2-40B4-BE49-F238E27FC236}">
                    <a16:creationId xmlns:a16="http://schemas.microsoft.com/office/drawing/2014/main" id="{327FCB9D-7A2C-48C1-A537-9A6353542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4763" y="2690813"/>
                <a:ext cx="36513" cy="39688"/>
              </a:xfrm>
              <a:custGeom>
                <a:avLst/>
                <a:gdLst/>
                <a:ahLst/>
                <a:cxnLst>
                  <a:cxn ang="0">
                    <a:pos x="3" y="29"/>
                  </a:cxn>
                  <a:cxn ang="0">
                    <a:pos x="0" y="29"/>
                  </a:cxn>
                  <a:cxn ang="0">
                    <a:pos x="22" y="5"/>
                  </a:cxn>
                  <a:cxn ang="0">
                    <a:pos x="25" y="0"/>
                  </a:cxn>
                  <a:cxn ang="0">
                    <a:pos x="28" y="6"/>
                  </a:cxn>
                  <a:cxn ang="0">
                    <a:pos x="24" y="9"/>
                  </a:cxn>
                  <a:cxn ang="0">
                    <a:pos x="17" y="13"/>
                  </a:cxn>
                  <a:cxn ang="0">
                    <a:pos x="3" y="29"/>
                  </a:cxn>
                </a:cxnLst>
                <a:rect l="0" t="0" r="r" b="b"/>
                <a:pathLst>
                  <a:path w="28" h="29">
                    <a:moveTo>
                      <a:pt x="3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4" y="18"/>
                      <a:pt x="18" y="13"/>
                      <a:pt x="22" y="5"/>
                    </a:cubicBezTo>
                    <a:cubicBezTo>
                      <a:pt x="23" y="3"/>
                      <a:pt x="23" y="1"/>
                      <a:pt x="25" y="0"/>
                    </a:cubicBezTo>
                    <a:cubicBezTo>
                      <a:pt x="24" y="4"/>
                      <a:pt x="26" y="5"/>
                      <a:pt x="28" y="6"/>
                    </a:cubicBezTo>
                    <a:cubicBezTo>
                      <a:pt x="26" y="8"/>
                      <a:pt x="26" y="9"/>
                      <a:pt x="24" y="9"/>
                    </a:cubicBezTo>
                    <a:cubicBezTo>
                      <a:pt x="23" y="12"/>
                      <a:pt x="20" y="13"/>
                      <a:pt x="17" y="13"/>
                    </a:cubicBezTo>
                    <a:cubicBezTo>
                      <a:pt x="15" y="22"/>
                      <a:pt x="8" y="26"/>
                      <a:pt x="3" y="2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5" name="Freeform 121">
                <a:extLst>
                  <a:ext uri="{FF2B5EF4-FFF2-40B4-BE49-F238E27FC236}">
                    <a16:creationId xmlns:a16="http://schemas.microsoft.com/office/drawing/2014/main" id="{09B40DBA-38B7-4BD0-AE4B-58091D43E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3338" y="2563813"/>
                <a:ext cx="71438" cy="101600"/>
              </a:xfrm>
              <a:custGeom>
                <a:avLst/>
                <a:gdLst/>
                <a:ahLst/>
                <a:cxnLst>
                  <a:cxn ang="0">
                    <a:pos x="4" y="31"/>
                  </a:cxn>
                  <a:cxn ang="0">
                    <a:pos x="6" y="20"/>
                  </a:cxn>
                  <a:cxn ang="0">
                    <a:pos x="5" y="7"/>
                  </a:cxn>
                  <a:cxn ang="0">
                    <a:pos x="9" y="0"/>
                  </a:cxn>
                  <a:cxn ang="0">
                    <a:pos x="16" y="7"/>
                  </a:cxn>
                  <a:cxn ang="0">
                    <a:pos x="21" y="3"/>
                  </a:cxn>
                  <a:cxn ang="0">
                    <a:pos x="22" y="5"/>
                  </a:cxn>
                  <a:cxn ang="0">
                    <a:pos x="23" y="8"/>
                  </a:cxn>
                  <a:cxn ang="0">
                    <a:pos x="28" y="25"/>
                  </a:cxn>
                  <a:cxn ang="0">
                    <a:pos x="20" y="42"/>
                  </a:cxn>
                  <a:cxn ang="0">
                    <a:pos x="30" y="59"/>
                  </a:cxn>
                  <a:cxn ang="0">
                    <a:pos x="30" y="58"/>
                  </a:cxn>
                  <a:cxn ang="0">
                    <a:pos x="34" y="55"/>
                  </a:cxn>
                  <a:cxn ang="0">
                    <a:pos x="43" y="64"/>
                  </a:cxn>
                  <a:cxn ang="0">
                    <a:pos x="46" y="61"/>
                  </a:cxn>
                  <a:cxn ang="0">
                    <a:pos x="49" y="62"/>
                  </a:cxn>
                  <a:cxn ang="0">
                    <a:pos x="46" y="66"/>
                  </a:cxn>
                  <a:cxn ang="0">
                    <a:pos x="49" y="66"/>
                  </a:cxn>
                  <a:cxn ang="0">
                    <a:pos x="54" y="71"/>
                  </a:cxn>
                  <a:cxn ang="0">
                    <a:pos x="54" y="74"/>
                  </a:cxn>
                  <a:cxn ang="0">
                    <a:pos x="53" y="76"/>
                  </a:cxn>
                  <a:cxn ang="0">
                    <a:pos x="51" y="73"/>
                  </a:cxn>
                  <a:cxn ang="0">
                    <a:pos x="36" y="61"/>
                  </a:cxn>
                  <a:cxn ang="0">
                    <a:pos x="37" y="69"/>
                  </a:cxn>
                  <a:cxn ang="0">
                    <a:pos x="25" y="60"/>
                  </a:cxn>
                  <a:cxn ang="0">
                    <a:pos x="19" y="62"/>
                  </a:cxn>
                  <a:cxn ang="0">
                    <a:pos x="13" y="57"/>
                  </a:cxn>
                  <a:cxn ang="0">
                    <a:pos x="15" y="53"/>
                  </a:cxn>
                  <a:cxn ang="0">
                    <a:pos x="15" y="49"/>
                  </a:cxn>
                  <a:cxn ang="0">
                    <a:pos x="13" y="49"/>
                  </a:cxn>
                  <a:cxn ang="0">
                    <a:pos x="10" y="51"/>
                  </a:cxn>
                  <a:cxn ang="0">
                    <a:pos x="1" y="44"/>
                  </a:cxn>
                  <a:cxn ang="0">
                    <a:pos x="4" y="31"/>
                  </a:cxn>
                </a:cxnLst>
                <a:rect l="0" t="0" r="r" b="b"/>
                <a:pathLst>
                  <a:path w="54" h="76">
                    <a:moveTo>
                      <a:pt x="4" y="31"/>
                    </a:moveTo>
                    <a:cubicBezTo>
                      <a:pt x="6" y="28"/>
                      <a:pt x="6" y="23"/>
                      <a:pt x="6" y="20"/>
                    </a:cubicBezTo>
                    <a:cubicBezTo>
                      <a:pt x="7" y="15"/>
                      <a:pt x="5" y="12"/>
                      <a:pt x="5" y="7"/>
                    </a:cubicBezTo>
                    <a:cubicBezTo>
                      <a:pt x="5" y="3"/>
                      <a:pt x="6" y="0"/>
                      <a:pt x="9" y="0"/>
                    </a:cubicBezTo>
                    <a:cubicBezTo>
                      <a:pt x="13" y="0"/>
                      <a:pt x="12" y="7"/>
                      <a:pt x="16" y="7"/>
                    </a:cubicBezTo>
                    <a:cubicBezTo>
                      <a:pt x="18" y="7"/>
                      <a:pt x="20" y="4"/>
                      <a:pt x="21" y="3"/>
                    </a:cubicBezTo>
                    <a:cubicBezTo>
                      <a:pt x="21" y="3"/>
                      <a:pt x="22" y="4"/>
                      <a:pt x="22" y="5"/>
                    </a:cubicBezTo>
                    <a:cubicBezTo>
                      <a:pt x="22" y="6"/>
                      <a:pt x="23" y="7"/>
                      <a:pt x="23" y="8"/>
                    </a:cubicBezTo>
                    <a:cubicBezTo>
                      <a:pt x="23" y="13"/>
                      <a:pt x="28" y="18"/>
                      <a:pt x="28" y="25"/>
                    </a:cubicBezTo>
                    <a:cubicBezTo>
                      <a:pt x="28" y="33"/>
                      <a:pt x="20" y="34"/>
                      <a:pt x="20" y="42"/>
                    </a:cubicBezTo>
                    <a:cubicBezTo>
                      <a:pt x="20" y="48"/>
                      <a:pt x="26" y="57"/>
                      <a:pt x="30" y="59"/>
                    </a:cubicBezTo>
                    <a:cubicBezTo>
                      <a:pt x="30" y="59"/>
                      <a:pt x="30" y="58"/>
                      <a:pt x="30" y="58"/>
                    </a:cubicBezTo>
                    <a:cubicBezTo>
                      <a:pt x="30" y="56"/>
                      <a:pt x="32" y="54"/>
                      <a:pt x="34" y="55"/>
                    </a:cubicBezTo>
                    <a:cubicBezTo>
                      <a:pt x="39" y="55"/>
                      <a:pt x="40" y="63"/>
                      <a:pt x="43" y="64"/>
                    </a:cubicBezTo>
                    <a:cubicBezTo>
                      <a:pt x="44" y="64"/>
                      <a:pt x="45" y="61"/>
                      <a:pt x="46" y="61"/>
                    </a:cubicBezTo>
                    <a:cubicBezTo>
                      <a:pt x="47" y="61"/>
                      <a:pt x="48" y="62"/>
                      <a:pt x="49" y="62"/>
                    </a:cubicBezTo>
                    <a:cubicBezTo>
                      <a:pt x="48" y="64"/>
                      <a:pt x="46" y="64"/>
                      <a:pt x="46" y="66"/>
                    </a:cubicBezTo>
                    <a:cubicBezTo>
                      <a:pt x="46" y="67"/>
                      <a:pt x="48" y="67"/>
                      <a:pt x="49" y="66"/>
                    </a:cubicBezTo>
                    <a:cubicBezTo>
                      <a:pt x="49" y="69"/>
                      <a:pt x="51" y="71"/>
                      <a:pt x="54" y="71"/>
                    </a:cubicBezTo>
                    <a:cubicBezTo>
                      <a:pt x="54" y="72"/>
                      <a:pt x="54" y="73"/>
                      <a:pt x="54" y="74"/>
                    </a:cubicBezTo>
                    <a:cubicBezTo>
                      <a:pt x="54" y="75"/>
                      <a:pt x="53" y="76"/>
                      <a:pt x="53" y="76"/>
                    </a:cubicBezTo>
                    <a:cubicBezTo>
                      <a:pt x="51" y="76"/>
                      <a:pt x="51" y="74"/>
                      <a:pt x="51" y="73"/>
                    </a:cubicBezTo>
                    <a:cubicBezTo>
                      <a:pt x="48" y="69"/>
                      <a:pt x="39" y="65"/>
                      <a:pt x="36" y="61"/>
                    </a:cubicBezTo>
                    <a:cubicBezTo>
                      <a:pt x="34" y="64"/>
                      <a:pt x="35" y="66"/>
                      <a:pt x="37" y="69"/>
                    </a:cubicBezTo>
                    <a:cubicBezTo>
                      <a:pt x="31" y="69"/>
                      <a:pt x="31" y="60"/>
                      <a:pt x="25" y="60"/>
                    </a:cubicBezTo>
                    <a:cubicBezTo>
                      <a:pt x="23" y="60"/>
                      <a:pt x="21" y="62"/>
                      <a:pt x="19" y="62"/>
                    </a:cubicBezTo>
                    <a:cubicBezTo>
                      <a:pt x="16" y="62"/>
                      <a:pt x="13" y="59"/>
                      <a:pt x="13" y="57"/>
                    </a:cubicBezTo>
                    <a:cubicBezTo>
                      <a:pt x="13" y="55"/>
                      <a:pt x="14" y="53"/>
                      <a:pt x="15" y="5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2" y="50"/>
                      <a:pt x="11" y="51"/>
                      <a:pt x="10" y="51"/>
                    </a:cubicBezTo>
                    <a:cubicBezTo>
                      <a:pt x="8" y="51"/>
                      <a:pt x="1" y="47"/>
                      <a:pt x="1" y="44"/>
                    </a:cubicBezTo>
                    <a:cubicBezTo>
                      <a:pt x="1" y="38"/>
                      <a:pt x="0" y="30"/>
                      <a:pt x="4" y="3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6" name="Freeform 122">
                <a:extLst>
                  <a:ext uri="{FF2B5EF4-FFF2-40B4-BE49-F238E27FC236}">
                    <a16:creationId xmlns:a16="http://schemas.microsoft.com/office/drawing/2014/main" id="{01D276BD-35A1-487F-9F59-54CDCF35F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950" y="2665413"/>
                <a:ext cx="23813" cy="41275"/>
              </a:xfrm>
              <a:custGeom>
                <a:avLst/>
                <a:gdLst/>
                <a:ahLst/>
                <a:cxnLst>
                  <a:cxn ang="0">
                    <a:pos x="16" y="20"/>
                  </a:cxn>
                  <a:cxn ang="0">
                    <a:pos x="10" y="20"/>
                  </a:cxn>
                  <a:cxn ang="0">
                    <a:pos x="14" y="28"/>
                  </a:cxn>
                  <a:cxn ang="0">
                    <a:pos x="14" y="30"/>
                  </a:cxn>
                  <a:cxn ang="0">
                    <a:pos x="10" y="30"/>
                  </a:cxn>
                  <a:cxn ang="0">
                    <a:pos x="8" y="25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2" y="15"/>
                  </a:cxn>
                  <a:cxn ang="0">
                    <a:pos x="8" y="15"/>
                  </a:cxn>
                  <a:cxn ang="0">
                    <a:pos x="10" y="13"/>
                  </a:cxn>
                  <a:cxn ang="0">
                    <a:pos x="0" y="2"/>
                  </a:cxn>
                  <a:cxn ang="0">
                    <a:pos x="4" y="0"/>
                  </a:cxn>
                  <a:cxn ang="0">
                    <a:pos x="13" y="2"/>
                  </a:cxn>
                  <a:cxn ang="0">
                    <a:pos x="13" y="6"/>
                  </a:cxn>
                  <a:cxn ang="0">
                    <a:pos x="15" y="6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6" y="20"/>
                  </a:cxn>
                </a:cxnLst>
                <a:rect l="0" t="0" r="r" b="b"/>
                <a:pathLst>
                  <a:path w="18" h="30">
                    <a:moveTo>
                      <a:pt x="16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3"/>
                      <a:pt x="12" y="27"/>
                      <a:pt x="14" y="28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3" y="30"/>
                      <a:pt x="11" y="30"/>
                      <a:pt x="10" y="30"/>
                    </a:cubicBezTo>
                    <a:cubicBezTo>
                      <a:pt x="7" y="30"/>
                      <a:pt x="7" y="27"/>
                      <a:pt x="8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5" y="23"/>
                      <a:pt x="3" y="19"/>
                      <a:pt x="2" y="17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4" y="15"/>
                      <a:pt x="7" y="15"/>
                      <a:pt x="8" y="15"/>
                    </a:cubicBezTo>
                    <a:cubicBezTo>
                      <a:pt x="8" y="15"/>
                      <a:pt x="10" y="14"/>
                      <a:pt x="10" y="13"/>
                    </a:cubicBezTo>
                    <a:cubicBezTo>
                      <a:pt x="10" y="8"/>
                      <a:pt x="1" y="5"/>
                      <a:pt x="0" y="2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7" y="0"/>
                      <a:pt x="9" y="2"/>
                      <a:pt x="13" y="2"/>
                    </a:cubicBezTo>
                    <a:cubicBezTo>
                      <a:pt x="13" y="3"/>
                      <a:pt x="13" y="5"/>
                      <a:pt x="13" y="6"/>
                    </a:cubicBezTo>
                    <a:cubicBezTo>
                      <a:pt x="13" y="6"/>
                      <a:pt x="14" y="6"/>
                      <a:pt x="15" y="6"/>
                    </a:cubicBezTo>
                    <a:cubicBezTo>
                      <a:pt x="15" y="8"/>
                      <a:pt x="15" y="12"/>
                      <a:pt x="15" y="12"/>
                    </a:cubicBezTo>
                    <a:cubicBezTo>
                      <a:pt x="15" y="12"/>
                      <a:pt x="18" y="15"/>
                      <a:pt x="18" y="15"/>
                    </a:cubicBezTo>
                    <a:cubicBezTo>
                      <a:pt x="18" y="18"/>
                      <a:pt x="17" y="19"/>
                      <a:pt x="16" y="2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7" name="Freeform 123">
                <a:extLst>
                  <a:ext uri="{FF2B5EF4-FFF2-40B4-BE49-F238E27FC236}">
                    <a16:creationId xmlns:a16="http://schemas.microsoft.com/office/drawing/2014/main" id="{007088E4-0B02-40E6-B853-FEA8CA9DB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3025" y="2676525"/>
                <a:ext cx="19050" cy="25400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14" y="7"/>
                  </a:cxn>
                  <a:cxn ang="0">
                    <a:pos x="1" y="19"/>
                  </a:cxn>
                  <a:cxn ang="0">
                    <a:pos x="0" y="2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3" y="1"/>
                  </a:cxn>
                </a:cxnLst>
                <a:rect l="0" t="0" r="r" b="b"/>
                <a:pathLst>
                  <a:path w="14" h="19">
                    <a:moveTo>
                      <a:pt x="3" y="1"/>
                    </a:moveTo>
                    <a:cubicBezTo>
                      <a:pt x="4" y="3"/>
                      <a:pt x="14" y="4"/>
                      <a:pt x="14" y="7"/>
                    </a:cubicBezTo>
                    <a:cubicBezTo>
                      <a:pt x="14" y="14"/>
                      <a:pt x="5" y="17"/>
                      <a:pt x="1" y="19"/>
                    </a:cubicBezTo>
                    <a:cubicBezTo>
                      <a:pt x="1" y="13"/>
                      <a:pt x="0" y="6"/>
                      <a:pt x="0" y="2"/>
                    </a:cubicBezTo>
                    <a:cubicBezTo>
                      <a:pt x="0" y="1"/>
                      <a:pt x="2" y="0"/>
                      <a:pt x="2" y="0"/>
                    </a:cubicBezTo>
                    <a:cubicBezTo>
                      <a:pt x="3" y="0"/>
                      <a:pt x="4" y="2"/>
                      <a:pt x="5" y="2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8" name="Freeform 124">
                <a:extLst>
                  <a:ext uri="{FF2B5EF4-FFF2-40B4-BE49-F238E27FC236}">
                    <a16:creationId xmlns:a16="http://schemas.microsoft.com/office/drawing/2014/main" id="{3259982D-8FA5-4574-9389-1BA9DB19A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2550" y="2692400"/>
                <a:ext cx="19050" cy="31750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9" y="17"/>
                  </a:cxn>
                  <a:cxn ang="0">
                    <a:pos x="11" y="22"/>
                  </a:cxn>
                  <a:cxn ang="0">
                    <a:pos x="9" y="24"/>
                  </a:cxn>
                  <a:cxn ang="0">
                    <a:pos x="0" y="14"/>
                  </a:cxn>
                  <a:cxn ang="0">
                    <a:pos x="4" y="12"/>
                  </a:cxn>
                  <a:cxn ang="0">
                    <a:pos x="8" y="1"/>
                  </a:cxn>
                  <a:cxn ang="0">
                    <a:pos x="14" y="5"/>
                  </a:cxn>
                </a:cxnLst>
                <a:rect l="0" t="0" r="r" b="b"/>
                <a:pathLst>
                  <a:path w="14" h="24">
                    <a:moveTo>
                      <a:pt x="14" y="5"/>
                    </a:moveTo>
                    <a:cubicBezTo>
                      <a:pt x="14" y="10"/>
                      <a:pt x="10" y="13"/>
                      <a:pt x="9" y="17"/>
                    </a:cubicBezTo>
                    <a:cubicBezTo>
                      <a:pt x="9" y="21"/>
                      <a:pt x="11" y="20"/>
                      <a:pt x="11" y="22"/>
                    </a:cubicBezTo>
                    <a:cubicBezTo>
                      <a:pt x="11" y="23"/>
                      <a:pt x="10" y="24"/>
                      <a:pt x="9" y="24"/>
                    </a:cubicBezTo>
                    <a:cubicBezTo>
                      <a:pt x="7" y="24"/>
                      <a:pt x="0" y="17"/>
                      <a:pt x="0" y="14"/>
                    </a:cubicBezTo>
                    <a:cubicBezTo>
                      <a:pt x="0" y="13"/>
                      <a:pt x="3" y="12"/>
                      <a:pt x="4" y="12"/>
                    </a:cubicBezTo>
                    <a:cubicBezTo>
                      <a:pt x="4" y="11"/>
                      <a:pt x="6" y="1"/>
                      <a:pt x="8" y="1"/>
                    </a:cubicBezTo>
                    <a:cubicBezTo>
                      <a:pt x="12" y="0"/>
                      <a:pt x="14" y="3"/>
                      <a:pt x="14" y="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9" name="Freeform 125">
                <a:extLst>
                  <a:ext uri="{FF2B5EF4-FFF2-40B4-BE49-F238E27FC236}">
                    <a16:creationId xmlns:a16="http://schemas.microsoft.com/office/drawing/2014/main" id="{E85E1E8C-3888-4FC6-8E06-DB1A30D24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2693988"/>
                <a:ext cx="7938" cy="2063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15"/>
                  </a:cxn>
                  <a:cxn ang="0">
                    <a:pos x="0" y="15"/>
                  </a:cxn>
                  <a:cxn ang="0">
                    <a:pos x="4" y="0"/>
                  </a:cxn>
                  <a:cxn ang="0">
                    <a:pos x="7" y="0"/>
                  </a:cxn>
                </a:cxnLst>
                <a:rect l="0" t="0" r="r" b="b"/>
                <a:pathLst>
                  <a:path w="7" h="15">
                    <a:moveTo>
                      <a:pt x="7" y="0"/>
                    </a:moveTo>
                    <a:cubicBezTo>
                      <a:pt x="7" y="7"/>
                      <a:pt x="2" y="9"/>
                      <a:pt x="2" y="15"/>
                    </a:cubicBezTo>
                    <a:cubicBezTo>
                      <a:pt x="2" y="15"/>
                      <a:pt x="0" y="15"/>
                      <a:pt x="0" y="15"/>
                    </a:cubicBezTo>
                    <a:cubicBezTo>
                      <a:pt x="1" y="10"/>
                      <a:pt x="4" y="7"/>
                      <a:pt x="4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0" name="Freeform 126">
                <a:extLst>
                  <a:ext uri="{FF2B5EF4-FFF2-40B4-BE49-F238E27FC236}">
                    <a16:creationId xmlns:a16="http://schemas.microsoft.com/office/drawing/2014/main" id="{A0680192-A40C-45C7-8CDF-8BD05F51C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4775" y="2706688"/>
                <a:ext cx="11113" cy="1111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" y="8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8" y="0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4"/>
                      <a:pt x="6" y="8"/>
                      <a:pt x="2" y="8"/>
                    </a:cubicBezTo>
                    <a:cubicBezTo>
                      <a:pt x="1" y="8"/>
                      <a:pt x="0" y="6"/>
                      <a:pt x="0" y="6"/>
                    </a:cubicBezTo>
                    <a:cubicBezTo>
                      <a:pt x="0" y="3"/>
                      <a:pt x="2" y="2"/>
                      <a:pt x="3" y="0"/>
                    </a:cubicBezTo>
                    <a:cubicBezTo>
                      <a:pt x="5" y="1"/>
                      <a:pt x="7" y="1"/>
                      <a:pt x="8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1" name="Freeform 127">
                <a:extLst>
                  <a:ext uri="{FF2B5EF4-FFF2-40B4-BE49-F238E27FC236}">
                    <a16:creationId xmlns:a16="http://schemas.microsoft.com/office/drawing/2014/main" id="{1A224114-2D71-4D0F-8876-35963067A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075" y="2665413"/>
                <a:ext cx="12700" cy="17463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0" y="10"/>
                  </a:cxn>
                  <a:cxn ang="0">
                    <a:pos x="6" y="6"/>
                  </a:cxn>
                  <a:cxn ang="0">
                    <a:pos x="0" y="6"/>
                  </a:cxn>
                </a:cxnLst>
                <a:rect l="0" t="0" r="r" b="b"/>
                <a:pathLst>
                  <a:path w="10" h="12">
                    <a:moveTo>
                      <a:pt x="0" y="6"/>
                    </a:moveTo>
                    <a:cubicBezTo>
                      <a:pt x="0" y="3"/>
                      <a:pt x="0" y="2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5" y="4"/>
                      <a:pt x="10" y="5"/>
                      <a:pt x="10" y="10"/>
                    </a:cubicBezTo>
                    <a:cubicBezTo>
                      <a:pt x="10" y="12"/>
                      <a:pt x="6" y="8"/>
                      <a:pt x="6" y="6"/>
                    </a:cubicBezTo>
                    <a:cubicBezTo>
                      <a:pt x="4" y="5"/>
                      <a:pt x="2" y="6"/>
                      <a:pt x="0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2" name="Freeform 128">
                <a:extLst>
                  <a:ext uri="{FF2B5EF4-FFF2-40B4-BE49-F238E27FC236}">
                    <a16:creationId xmlns:a16="http://schemas.microsoft.com/office/drawing/2014/main" id="{0613097C-9858-45A4-8D4A-EB55BBC198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625" y="2649538"/>
                <a:ext cx="19050" cy="20638"/>
              </a:xfrm>
              <a:custGeom>
                <a:avLst/>
                <a:gdLst/>
                <a:ahLst/>
                <a:cxnLst>
                  <a:cxn ang="0">
                    <a:pos x="11" y="15"/>
                  </a:cxn>
                  <a:cxn ang="0">
                    <a:pos x="0" y="0"/>
                  </a:cxn>
                  <a:cxn ang="0">
                    <a:pos x="4" y="0"/>
                  </a:cxn>
                  <a:cxn ang="0">
                    <a:pos x="14" y="7"/>
                  </a:cxn>
                  <a:cxn ang="0">
                    <a:pos x="11" y="15"/>
                  </a:cxn>
                </a:cxnLst>
                <a:rect l="0" t="0" r="r" b="b"/>
                <a:pathLst>
                  <a:path w="15" h="15">
                    <a:moveTo>
                      <a:pt x="11" y="15"/>
                    </a:moveTo>
                    <a:cubicBezTo>
                      <a:pt x="9" y="15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8" y="3"/>
                      <a:pt x="13" y="2"/>
                      <a:pt x="14" y="7"/>
                    </a:cubicBezTo>
                    <a:cubicBezTo>
                      <a:pt x="15" y="10"/>
                      <a:pt x="13" y="15"/>
                      <a:pt x="11" y="1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3" name="Freeform 129">
                <a:extLst>
                  <a:ext uri="{FF2B5EF4-FFF2-40B4-BE49-F238E27FC236}">
                    <a16:creationId xmlns:a16="http://schemas.microsoft.com/office/drawing/2014/main" id="{45DFE562-07AA-48EC-B264-2DB46B711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6675" y="2652713"/>
                <a:ext cx="6350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cubicBezTo>
                      <a:pt x="1" y="1"/>
                      <a:pt x="3" y="1"/>
                      <a:pt x="4" y="1"/>
                    </a:cubicBezTo>
                    <a:cubicBezTo>
                      <a:pt x="3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4" name="Freeform 130">
                <a:extLst>
                  <a:ext uri="{FF2B5EF4-FFF2-40B4-BE49-F238E27FC236}">
                    <a16:creationId xmlns:a16="http://schemas.microsoft.com/office/drawing/2014/main" id="{8178E8AB-A563-4404-ADCD-818AAF7D5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00" y="2441575"/>
                <a:ext cx="36513" cy="50800"/>
              </a:xfrm>
              <a:custGeom>
                <a:avLst/>
                <a:gdLst/>
                <a:ahLst/>
                <a:cxnLst>
                  <a:cxn ang="0">
                    <a:pos x="8" y="39"/>
                  </a:cxn>
                  <a:cxn ang="0">
                    <a:pos x="1" y="26"/>
                  </a:cxn>
                  <a:cxn ang="0">
                    <a:pos x="16" y="0"/>
                  </a:cxn>
                  <a:cxn ang="0">
                    <a:pos x="8" y="39"/>
                  </a:cxn>
                </a:cxnLst>
                <a:rect l="0" t="0" r="r" b="b"/>
                <a:pathLst>
                  <a:path w="27" h="39">
                    <a:moveTo>
                      <a:pt x="8" y="39"/>
                    </a:moveTo>
                    <a:cubicBezTo>
                      <a:pt x="0" y="39"/>
                      <a:pt x="1" y="33"/>
                      <a:pt x="1" y="26"/>
                    </a:cubicBezTo>
                    <a:cubicBezTo>
                      <a:pt x="1" y="17"/>
                      <a:pt x="10" y="0"/>
                      <a:pt x="16" y="0"/>
                    </a:cubicBezTo>
                    <a:cubicBezTo>
                      <a:pt x="27" y="0"/>
                      <a:pt x="18" y="39"/>
                      <a:pt x="8" y="3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5" name="Freeform 131">
                <a:extLst>
                  <a:ext uri="{FF2B5EF4-FFF2-40B4-BE49-F238E27FC236}">
                    <a16:creationId xmlns:a16="http://schemas.microsoft.com/office/drawing/2014/main" id="{076C7406-B2E4-44FD-A9B3-ABDA104AD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25" y="2532063"/>
                <a:ext cx="41275" cy="34925"/>
              </a:xfrm>
              <a:custGeom>
                <a:avLst/>
                <a:gdLst/>
                <a:ahLst/>
                <a:cxnLst>
                  <a:cxn ang="0">
                    <a:pos x="2" y="11"/>
                  </a:cxn>
                  <a:cxn ang="0">
                    <a:pos x="26" y="0"/>
                  </a:cxn>
                  <a:cxn ang="0">
                    <a:pos x="31" y="7"/>
                  </a:cxn>
                  <a:cxn ang="0">
                    <a:pos x="11" y="27"/>
                  </a:cxn>
                  <a:cxn ang="0">
                    <a:pos x="2" y="18"/>
                  </a:cxn>
                  <a:cxn ang="0">
                    <a:pos x="2" y="11"/>
                  </a:cxn>
                </a:cxnLst>
                <a:rect l="0" t="0" r="r" b="b"/>
                <a:pathLst>
                  <a:path w="31" h="27">
                    <a:moveTo>
                      <a:pt x="2" y="11"/>
                    </a:moveTo>
                    <a:cubicBezTo>
                      <a:pt x="5" y="11"/>
                      <a:pt x="20" y="0"/>
                      <a:pt x="26" y="0"/>
                    </a:cubicBezTo>
                    <a:cubicBezTo>
                      <a:pt x="28" y="0"/>
                      <a:pt x="31" y="4"/>
                      <a:pt x="31" y="7"/>
                    </a:cubicBezTo>
                    <a:cubicBezTo>
                      <a:pt x="31" y="13"/>
                      <a:pt x="18" y="27"/>
                      <a:pt x="11" y="27"/>
                    </a:cubicBezTo>
                    <a:cubicBezTo>
                      <a:pt x="5" y="27"/>
                      <a:pt x="2" y="24"/>
                      <a:pt x="2" y="18"/>
                    </a:cubicBezTo>
                    <a:cubicBezTo>
                      <a:pt x="2" y="15"/>
                      <a:pt x="0" y="11"/>
                      <a:pt x="2" y="1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6" name="Freeform 132">
                <a:extLst>
                  <a:ext uri="{FF2B5EF4-FFF2-40B4-BE49-F238E27FC236}">
                    <a16:creationId xmlns:a16="http://schemas.microsoft.com/office/drawing/2014/main" id="{0A6964D0-DADA-4566-B63D-A87CB9A98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5038" y="2476500"/>
                <a:ext cx="195263" cy="374650"/>
              </a:xfrm>
              <a:custGeom>
                <a:avLst/>
                <a:gdLst/>
                <a:ahLst/>
                <a:cxnLst>
                  <a:cxn ang="0">
                    <a:pos x="12" y="172"/>
                  </a:cxn>
                  <a:cxn ang="0">
                    <a:pos x="21" y="152"/>
                  </a:cxn>
                  <a:cxn ang="0">
                    <a:pos x="25" y="147"/>
                  </a:cxn>
                  <a:cxn ang="0">
                    <a:pos x="15" y="119"/>
                  </a:cxn>
                  <a:cxn ang="0">
                    <a:pos x="8" y="109"/>
                  </a:cxn>
                  <a:cxn ang="0">
                    <a:pos x="8" y="105"/>
                  </a:cxn>
                  <a:cxn ang="0">
                    <a:pos x="8" y="106"/>
                  </a:cxn>
                  <a:cxn ang="0">
                    <a:pos x="12" y="96"/>
                  </a:cxn>
                  <a:cxn ang="0">
                    <a:pos x="9" y="77"/>
                  </a:cxn>
                  <a:cxn ang="0">
                    <a:pos x="0" y="65"/>
                  </a:cxn>
                  <a:cxn ang="0">
                    <a:pos x="8" y="47"/>
                  </a:cxn>
                  <a:cxn ang="0">
                    <a:pos x="19" y="43"/>
                  </a:cxn>
                  <a:cxn ang="0">
                    <a:pos x="45" y="19"/>
                  </a:cxn>
                  <a:cxn ang="0">
                    <a:pos x="47" y="19"/>
                  </a:cxn>
                  <a:cxn ang="0">
                    <a:pos x="50" y="24"/>
                  </a:cxn>
                  <a:cxn ang="0">
                    <a:pos x="52" y="20"/>
                  </a:cxn>
                  <a:cxn ang="0">
                    <a:pos x="52" y="9"/>
                  </a:cxn>
                  <a:cxn ang="0">
                    <a:pos x="64" y="6"/>
                  </a:cxn>
                  <a:cxn ang="0">
                    <a:pos x="78" y="6"/>
                  </a:cxn>
                  <a:cxn ang="0">
                    <a:pos x="96" y="0"/>
                  </a:cxn>
                  <a:cxn ang="0">
                    <a:pos x="115" y="5"/>
                  </a:cxn>
                  <a:cxn ang="0">
                    <a:pos x="130" y="22"/>
                  </a:cxn>
                  <a:cxn ang="0">
                    <a:pos x="100" y="58"/>
                  </a:cxn>
                  <a:cxn ang="0">
                    <a:pos x="104" y="64"/>
                  </a:cxn>
                  <a:cxn ang="0">
                    <a:pos x="129" y="93"/>
                  </a:cxn>
                  <a:cxn ang="0">
                    <a:pos x="147" y="134"/>
                  </a:cxn>
                  <a:cxn ang="0">
                    <a:pos x="142" y="156"/>
                  </a:cxn>
                  <a:cxn ang="0">
                    <a:pos x="115" y="170"/>
                  </a:cxn>
                  <a:cxn ang="0">
                    <a:pos x="105" y="180"/>
                  </a:cxn>
                  <a:cxn ang="0">
                    <a:pos x="104" y="176"/>
                  </a:cxn>
                  <a:cxn ang="0">
                    <a:pos x="104" y="181"/>
                  </a:cxn>
                  <a:cxn ang="0">
                    <a:pos x="93" y="192"/>
                  </a:cxn>
                  <a:cxn ang="0">
                    <a:pos x="90" y="183"/>
                  </a:cxn>
                  <a:cxn ang="0">
                    <a:pos x="91" y="177"/>
                  </a:cxn>
                  <a:cxn ang="0">
                    <a:pos x="88" y="170"/>
                  </a:cxn>
                  <a:cxn ang="0">
                    <a:pos x="73" y="161"/>
                  </a:cxn>
                  <a:cxn ang="0">
                    <a:pos x="63" y="149"/>
                  </a:cxn>
                  <a:cxn ang="0">
                    <a:pos x="43" y="141"/>
                  </a:cxn>
                  <a:cxn ang="0">
                    <a:pos x="41" y="135"/>
                  </a:cxn>
                  <a:cxn ang="0">
                    <a:pos x="30" y="129"/>
                  </a:cxn>
                  <a:cxn ang="0">
                    <a:pos x="27" y="134"/>
                  </a:cxn>
                  <a:cxn ang="0">
                    <a:pos x="29" y="142"/>
                  </a:cxn>
                  <a:cxn ang="0">
                    <a:pos x="16" y="171"/>
                  </a:cxn>
                  <a:cxn ang="0">
                    <a:pos x="31" y="192"/>
                  </a:cxn>
                  <a:cxn ang="0">
                    <a:pos x="30" y="192"/>
                  </a:cxn>
                  <a:cxn ang="0">
                    <a:pos x="35" y="206"/>
                  </a:cxn>
                  <a:cxn ang="0">
                    <a:pos x="73" y="243"/>
                  </a:cxn>
                  <a:cxn ang="0">
                    <a:pos x="71" y="251"/>
                  </a:cxn>
                  <a:cxn ang="0">
                    <a:pos x="80" y="267"/>
                  </a:cxn>
                  <a:cxn ang="0">
                    <a:pos x="84" y="280"/>
                  </a:cxn>
                  <a:cxn ang="0">
                    <a:pos x="78" y="280"/>
                  </a:cxn>
                  <a:cxn ang="0">
                    <a:pos x="75" y="282"/>
                  </a:cxn>
                  <a:cxn ang="0">
                    <a:pos x="68" y="278"/>
                  </a:cxn>
                  <a:cxn ang="0">
                    <a:pos x="37" y="246"/>
                  </a:cxn>
                  <a:cxn ang="0">
                    <a:pos x="27" y="214"/>
                  </a:cxn>
                  <a:cxn ang="0">
                    <a:pos x="14" y="192"/>
                  </a:cxn>
                  <a:cxn ang="0">
                    <a:pos x="8" y="192"/>
                  </a:cxn>
                  <a:cxn ang="0">
                    <a:pos x="8" y="189"/>
                  </a:cxn>
                  <a:cxn ang="0">
                    <a:pos x="10" y="172"/>
                  </a:cxn>
                  <a:cxn ang="0">
                    <a:pos x="11" y="172"/>
                  </a:cxn>
                  <a:cxn ang="0">
                    <a:pos x="12" y="172"/>
                  </a:cxn>
                </a:cxnLst>
                <a:rect l="0" t="0" r="r" b="b"/>
                <a:pathLst>
                  <a:path w="147" h="282">
                    <a:moveTo>
                      <a:pt x="12" y="172"/>
                    </a:moveTo>
                    <a:cubicBezTo>
                      <a:pt x="16" y="165"/>
                      <a:pt x="17" y="160"/>
                      <a:pt x="21" y="152"/>
                    </a:cubicBezTo>
                    <a:cubicBezTo>
                      <a:pt x="22" y="150"/>
                      <a:pt x="25" y="149"/>
                      <a:pt x="25" y="147"/>
                    </a:cubicBezTo>
                    <a:cubicBezTo>
                      <a:pt x="25" y="143"/>
                      <a:pt x="19" y="123"/>
                      <a:pt x="15" y="119"/>
                    </a:cubicBezTo>
                    <a:cubicBezTo>
                      <a:pt x="12" y="116"/>
                      <a:pt x="8" y="114"/>
                      <a:pt x="8" y="109"/>
                    </a:cubicBezTo>
                    <a:cubicBezTo>
                      <a:pt x="8" y="108"/>
                      <a:pt x="8" y="107"/>
                      <a:pt x="8" y="105"/>
                    </a:cubicBezTo>
                    <a:cubicBezTo>
                      <a:pt x="8" y="106"/>
                      <a:pt x="8" y="106"/>
                      <a:pt x="8" y="106"/>
                    </a:cubicBezTo>
                    <a:cubicBezTo>
                      <a:pt x="9" y="105"/>
                      <a:pt x="12" y="100"/>
                      <a:pt x="12" y="96"/>
                    </a:cubicBezTo>
                    <a:cubicBezTo>
                      <a:pt x="12" y="91"/>
                      <a:pt x="12" y="82"/>
                      <a:pt x="9" y="77"/>
                    </a:cubicBezTo>
                    <a:cubicBezTo>
                      <a:pt x="6" y="73"/>
                      <a:pt x="0" y="73"/>
                      <a:pt x="0" y="65"/>
                    </a:cubicBezTo>
                    <a:cubicBezTo>
                      <a:pt x="0" y="57"/>
                      <a:pt x="3" y="51"/>
                      <a:pt x="8" y="47"/>
                    </a:cubicBezTo>
                    <a:cubicBezTo>
                      <a:pt x="10" y="44"/>
                      <a:pt x="15" y="45"/>
                      <a:pt x="19" y="43"/>
                    </a:cubicBezTo>
                    <a:cubicBezTo>
                      <a:pt x="29" y="36"/>
                      <a:pt x="36" y="33"/>
                      <a:pt x="45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23"/>
                      <a:pt x="49" y="24"/>
                      <a:pt x="50" y="24"/>
                    </a:cubicBezTo>
                    <a:cubicBezTo>
                      <a:pt x="51" y="24"/>
                      <a:pt x="52" y="22"/>
                      <a:pt x="52" y="20"/>
                    </a:cubicBezTo>
                    <a:cubicBezTo>
                      <a:pt x="52" y="16"/>
                      <a:pt x="52" y="13"/>
                      <a:pt x="52" y="9"/>
                    </a:cubicBezTo>
                    <a:cubicBezTo>
                      <a:pt x="52" y="9"/>
                      <a:pt x="62" y="6"/>
                      <a:pt x="6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84" y="9"/>
                      <a:pt x="89" y="0"/>
                      <a:pt x="96" y="0"/>
                    </a:cubicBezTo>
                    <a:cubicBezTo>
                      <a:pt x="103" y="0"/>
                      <a:pt x="107" y="5"/>
                      <a:pt x="115" y="5"/>
                    </a:cubicBezTo>
                    <a:cubicBezTo>
                      <a:pt x="115" y="16"/>
                      <a:pt x="123" y="20"/>
                      <a:pt x="130" y="22"/>
                    </a:cubicBezTo>
                    <a:cubicBezTo>
                      <a:pt x="121" y="36"/>
                      <a:pt x="100" y="39"/>
                      <a:pt x="100" y="58"/>
                    </a:cubicBezTo>
                    <a:cubicBezTo>
                      <a:pt x="100" y="62"/>
                      <a:pt x="102" y="63"/>
                      <a:pt x="104" y="64"/>
                    </a:cubicBezTo>
                    <a:cubicBezTo>
                      <a:pt x="114" y="74"/>
                      <a:pt x="118" y="86"/>
                      <a:pt x="129" y="93"/>
                    </a:cubicBezTo>
                    <a:cubicBezTo>
                      <a:pt x="140" y="100"/>
                      <a:pt x="147" y="119"/>
                      <a:pt x="147" y="134"/>
                    </a:cubicBezTo>
                    <a:cubicBezTo>
                      <a:pt x="147" y="144"/>
                      <a:pt x="142" y="148"/>
                      <a:pt x="142" y="156"/>
                    </a:cubicBezTo>
                    <a:cubicBezTo>
                      <a:pt x="127" y="160"/>
                      <a:pt x="126" y="164"/>
                      <a:pt x="115" y="170"/>
                    </a:cubicBezTo>
                    <a:cubicBezTo>
                      <a:pt x="109" y="173"/>
                      <a:pt x="110" y="180"/>
                      <a:pt x="105" y="180"/>
                    </a:cubicBezTo>
                    <a:cubicBezTo>
                      <a:pt x="104" y="180"/>
                      <a:pt x="104" y="177"/>
                      <a:pt x="104" y="176"/>
                    </a:cubicBezTo>
                    <a:cubicBezTo>
                      <a:pt x="104" y="179"/>
                      <a:pt x="104" y="180"/>
                      <a:pt x="104" y="181"/>
                    </a:cubicBezTo>
                    <a:cubicBezTo>
                      <a:pt x="104" y="185"/>
                      <a:pt x="95" y="192"/>
                      <a:pt x="93" y="192"/>
                    </a:cubicBezTo>
                    <a:cubicBezTo>
                      <a:pt x="91" y="192"/>
                      <a:pt x="90" y="186"/>
                      <a:pt x="90" y="183"/>
                    </a:cubicBezTo>
                    <a:cubicBezTo>
                      <a:pt x="90" y="179"/>
                      <a:pt x="90" y="178"/>
                      <a:pt x="91" y="177"/>
                    </a:cubicBezTo>
                    <a:cubicBezTo>
                      <a:pt x="90" y="176"/>
                      <a:pt x="89" y="172"/>
                      <a:pt x="88" y="170"/>
                    </a:cubicBezTo>
                    <a:cubicBezTo>
                      <a:pt x="82" y="170"/>
                      <a:pt x="73" y="168"/>
                      <a:pt x="73" y="161"/>
                    </a:cubicBezTo>
                    <a:cubicBezTo>
                      <a:pt x="63" y="161"/>
                      <a:pt x="68" y="155"/>
                      <a:pt x="63" y="149"/>
                    </a:cubicBezTo>
                    <a:cubicBezTo>
                      <a:pt x="56" y="143"/>
                      <a:pt x="50" y="143"/>
                      <a:pt x="43" y="141"/>
                    </a:cubicBezTo>
                    <a:cubicBezTo>
                      <a:pt x="42" y="141"/>
                      <a:pt x="41" y="135"/>
                      <a:pt x="41" y="135"/>
                    </a:cubicBezTo>
                    <a:cubicBezTo>
                      <a:pt x="40" y="130"/>
                      <a:pt x="34" y="129"/>
                      <a:pt x="30" y="129"/>
                    </a:cubicBezTo>
                    <a:cubicBezTo>
                      <a:pt x="26" y="129"/>
                      <a:pt x="27" y="132"/>
                      <a:pt x="27" y="134"/>
                    </a:cubicBezTo>
                    <a:cubicBezTo>
                      <a:pt x="27" y="138"/>
                      <a:pt x="29" y="139"/>
                      <a:pt x="29" y="142"/>
                    </a:cubicBezTo>
                    <a:cubicBezTo>
                      <a:pt x="29" y="156"/>
                      <a:pt x="16" y="159"/>
                      <a:pt x="16" y="171"/>
                    </a:cubicBezTo>
                    <a:cubicBezTo>
                      <a:pt x="16" y="185"/>
                      <a:pt x="31" y="179"/>
                      <a:pt x="31" y="192"/>
                    </a:cubicBezTo>
                    <a:cubicBezTo>
                      <a:pt x="30" y="192"/>
                      <a:pt x="30" y="192"/>
                      <a:pt x="30" y="192"/>
                    </a:cubicBezTo>
                    <a:cubicBezTo>
                      <a:pt x="32" y="195"/>
                      <a:pt x="32" y="203"/>
                      <a:pt x="35" y="206"/>
                    </a:cubicBezTo>
                    <a:cubicBezTo>
                      <a:pt x="47" y="218"/>
                      <a:pt x="73" y="221"/>
                      <a:pt x="73" y="243"/>
                    </a:cubicBezTo>
                    <a:cubicBezTo>
                      <a:pt x="73" y="247"/>
                      <a:pt x="71" y="247"/>
                      <a:pt x="71" y="251"/>
                    </a:cubicBezTo>
                    <a:cubicBezTo>
                      <a:pt x="71" y="259"/>
                      <a:pt x="78" y="262"/>
                      <a:pt x="80" y="267"/>
                    </a:cubicBezTo>
                    <a:cubicBezTo>
                      <a:pt x="82" y="273"/>
                      <a:pt x="82" y="275"/>
                      <a:pt x="84" y="280"/>
                    </a:cubicBezTo>
                    <a:cubicBezTo>
                      <a:pt x="80" y="280"/>
                      <a:pt x="80" y="280"/>
                      <a:pt x="78" y="280"/>
                    </a:cubicBezTo>
                    <a:cubicBezTo>
                      <a:pt x="77" y="280"/>
                      <a:pt x="76" y="282"/>
                      <a:pt x="75" y="282"/>
                    </a:cubicBezTo>
                    <a:cubicBezTo>
                      <a:pt x="71" y="282"/>
                      <a:pt x="70" y="279"/>
                      <a:pt x="68" y="278"/>
                    </a:cubicBezTo>
                    <a:cubicBezTo>
                      <a:pt x="54" y="274"/>
                      <a:pt x="41" y="261"/>
                      <a:pt x="37" y="246"/>
                    </a:cubicBezTo>
                    <a:cubicBezTo>
                      <a:pt x="33" y="233"/>
                      <a:pt x="32" y="224"/>
                      <a:pt x="27" y="214"/>
                    </a:cubicBezTo>
                    <a:cubicBezTo>
                      <a:pt x="24" y="208"/>
                      <a:pt x="21" y="192"/>
                      <a:pt x="14" y="192"/>
                    </a:cubicBezTo>
                    <a:cubicBezTo>
                      <a:pt x="9" y="192"/>
                      <a:pt x="12" y="194"/>
                      <a:pt x="8" y="192"/>
                    </a:cubicBezTo>
                    <a:cubicBezTo>
                      <a:pt x="7" y="192"/>
                      <a:pt x="8" y="190"/>
                      <a:pt x="8" y="189"/>
                    </a:cubicBezTo>
                    <a:cubicBezTo>
                      <a:pt x="8" y="183"/>
                      <a:pt x="9" y="179"/>
                      <a:pt x="10" y="172"/>
                    </a:cubicBezTo>
                    <a:cubicBezTo>
                      <a:pt x="11" y="172"/>
                      <a:pt x="11" y="172"/>
                      <a:pt x="11" y="172"/>
                    </a:cubicBezTo>
                    <a:lnTo>
                      <a:pt x="12" y="172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7" name="Freeform 133">
                <a:extLst>
                  <a:ext uri="{FF2B5EF4-FFF2-40B4-BE49-F238E27FC236}">
                    <a16:creationId xmlns:a16="http://schemas.microsoft.com/office/drawing/2014/main" id="{ED1D6CB7-EF6A-4C54-9BC6-D4F71C684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2038" y="2898775"/>
                <a:ext cx="26988" cy="25400"/>
              </a:xfrm>
              <a:custGeom>
                <a:avLst/>
                <a:gdLst/>
                <a:ahLst/>
                <a:cxnLst>
                  <a:cxn ang="0">
                    <a:pos x="12" y="17"/>
                  </a:cxn>
                  <a:cxn ang="0">
                    <a:pos x="9" y="11"/>
                  </a:cxn>
                  <a:cxn ang="0">
                    <a:pos x="0" y="6"/>
                  </a:cxn>
                  <a:cxn ang="0">
                    <a:pos x="9" y="0"/>
                  </a:cxn>
                  <a:cxn ang="0">
                    <a:pos x="20" y="15"/>
                  </a:cxn>
                  <a:cxn ang="0">
                    <a:pos x="21" y="19"/>
                  </a:cxn>
                  <a:cxn ang="0">
                    <a:pos x="17" y="19"/>
                  </a:cxn>
                  <a:cxn ang="0">
                    <a:pos x="12" y="17"/>
                  </a:cxn>
                </a:cxnLst>
                <a:rect l="0" t="0" r="r" b="b"/>
                <a:pathLst>
                  <a:path w="21" h="19">
                    <a:moveTo>
                      <a:pt x="12" y="17"/>
                    </a:moveTo>
                    <a:cubicBezTo>
                      <a:pt x="11" y="17"/>
                      <a:pt x="9" y="12"/>
                      <a:pt x="9" y="11"/>
                    </a:cubicBezTo>
                    <a:cubicBezTo>
                      <a:pt x="7" y="7"/>
                      <a:pt x="0" y="9"/>
                      <a:pt x="0" y="6"/>
                    </a:cubicBezTo>
                    <a:cubicBezTo>
                      <a:pt x="0" y="3"/>
                      <a:pt x="6" y="0"/>
                      <a:pt x="9" y="0"/>
                    </a:cubicBezTo>
                    <a:cubicBezTo>
                      <a:pt x="11" y="7"/>
                      <a:pt x="14" y="15"/>
                      <a:pt x="20" y="15"/>
                    </a:cubicBezTo>
                    <a:cubicBezTo>
                      <a:pt x="20" y="16"/>
                      <a:pt x="20" y="18"/>
                      <a:pt x="21" y="19"/>
                    </a:cubicBezTo>
                    <a:cubicBezTo>
                      <a:pt x="20" y="19"/>
                      <a:pt x="18" y="19"/>
                      <a:pt x="17" y="19"/>
                    </a:cubicBezTo>
                    <a:cubicBezTo>
                      <a:pt x="15" y="19"/>
                      <a:pt x="14" y="17"/>
                      <a:pt x="12" y="1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8" name="Freeform 134">
                <a:extLst>
                  <a:ext uri="{FF2B5EF4-FFF2-40B4-BE49-F238E27FC236}">
                    <a16:creationId xmlns:a16="http://schemas.microsoft.com/office/drawing/2014/main" id="{12D11FEF-35BE-439E-92E8-60CB8C96C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313" y="2917825"/>
                <a:ext cx="11113" cy="1111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5" y="0"/>
                  </a:cxn>
                  <a:cxn ang="0">
                    <a:pos x="9" y="3"/>
                  </a:cxn>
                  <a:cxn ang="0">
                    <a:pos x="4" y="8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9" h="8">
                    <a:moveTo>
                      <a:pt x="1" y="0"/>
                    </a:moveTo>
                    <a:cubicBezTo>
                      <a:pt x="2" y="0"/>
                      <a:pt x="4" y="0"/>
                      <a:pt x="5" y="0"/>
                    </a:cubicBezTo>
                    <a:cubicBezTo>
                      <a:pt x="6" y="0"/>
                      <a:pt x="8" y="2"/>
                      <a:pt x="9" y="3"/>
                    </a:cubicBezTo>
                    <a:cubicBezTo>
                      <a:pt x="9" y="5"/>
                      <a:pt x="7" y="8"/>
                      <a:pt x="4" y="8"/>
                    </a:cubicBezTo>
                    <a:cubicBezTo>
                      <a:pt x="1" y="8"/>
                      <a:pt x="1" y="5"/>
                      <a:pt x="1" y="3"/>
                    </a:cubicBezTo>
                    <a:cubicBezTo>
                      <a:pt x="1" y="2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89" name="Freeform 135">
                <a:extLst>
                  <a:ext uri="{FF2B5EF4-FFF2-40B4-BE49-F238E27FC236}">
                    <a16:creationId xmlns:a16="http://schemas.microsoft.com/office/drawing/2014/main" id="{1D352298-57C5-4C4C-BBFD-6DB7CCAD1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5675" y="2892425"/>
                <a:ext cx="9525" cy="158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8" y="1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1" y="0"/>
                  </a:cxn>
                </a:cxnLst>
                <a:rect l="0" t="0" r="r" b="b"/>
                <a:pathLst>
                  <a:path w="8" h="12">
                    <a:moveTo>
                      <a:pt x="1" y="0"/>
                    </a:moveTo>
                    <a:cubicBezTo>
                      <a:pt x="5" y="4"/>
                      <a:pt x="8" y="7"/>
                      <a:pt x="8" y="12"/>
                    </a:cubicBezTo>
                    <a:cubicBezTo>
                      <a:pt x="5" y="12"/>
                      <a:pt x="0" y="5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2"/>
                      <a:pt x="3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0" name="Freeform 136">
                <a:extLst>
                  <a:ext uri="{FF2B5EF4-FFF2-40B4-BE49-F238E27FC236}">
                    <a16:creationId xmlns:a16="http://schemas.microsoft.com/office/drawing/2014/main" id="{D98EB637-990E-40F4-9420-643329D35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0" y="2855913"/>
                <a:ext cx="15875" cy="158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8" y="1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12" h="11">
                    <a:moveTo>
                      <a:pt x="2" y="0"/>
                    </a:moveTo>
                    <a:cubicBezTo>
                      <a:pt x="5" y="2"/>
                      <a:pt x="12" y="11"/>
                      <a:pt x="8" y="11"/>
                    </a:cubicBezTo>
                    <a:cubicBezTo>
                      <a:pt x="6" y="11"/>
                      <a:pt x="1" y="4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1" name="Freeform 137">
                <a:extLst>
                  <a:ext uri="{FF2B5EF4-FFF2-40B4-BE49-F238E27FC236}">
                    <a16:creationId xmlns:a16="http://schemas.microsoft.com/office/drawing/2014/main" id="{216143E7-16B9-441E-8C78-2690BEF21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438" y="2284413"/>
                <a:ext cx="41275" cy="49213"/>
              </a:xfrm>
              <a:custGeom>
                <a:avLst/>
                <a:gdLst/>
                <a:ahLst/>
                <a:cxnLst>
                  <a:cxn ang="0">
                    <a:pos x="12" y="22"/>
                  </a:cxn>
                  <a:cxn ang="0">
                    <a:pos x="14" y="16"/>
                  </a:cxn>
                  <a:cxn ang="0">
                    <a:pos x="10" y="10"/>
                  </a:cxn>
                  <a:cxn ang="0">
                    <a:pos x="10" y="14"/>
                  </a:cxn>
                  <a:cxn ang="0">
                    <a:pos x="5" y="16"/>
                  </a:cxn>
                  <a:cxn ang="0">
                    <a:pos x="0" y="11"/>
                  </a:cxn>
                  <a:cxn ang="0">
                    <a:pos x="14" y="0"/>
                  </a:cxn>
                  <a:cxn ang="0">
                    <a:pos x="26" y="3"/>
                  </a:cxn>
                  <a:cxn ang="0">
                    <a:pos x="26" y="8"/>
                  </a:cxn>
                  <a:cxn ang="0">
                    <a:pos x="30" y="11"/>
                  </a:cxn>
                  <a:cxn ang="0">
                    <a:pos x="30" y="16"/>
                  </a:cxn>
                  <a:cxn ang="0">
                    <a:pos x="26" y="16"/>
                  </a:cxn>
                  <a:cxn ang="0">
                    <a:pos x="15" y="37"/>
                  </a:cxn>
                  <a:cxn ang="0">
                    <a:pos x="14" y="33"/>
                  </a:cxn>
                  <a:cxn ang="0">
                    <a:pos x="14" y="36"/>
                  </a:cxn>
                  <a:cxn ang="0">
                    <a:pos x="7" y="29"/>
                  </a:cxn>
                  <a:cxn ang="0">
                    <a:pos x="12" y="22"/>
                  </a:cxn>
                </a:cxnLst>
                <a:rect l="0" t="0" r="r" b="b"/>
                <a:pathLst>
                  <a:path w="30" h="37">
                    <a:moveTo>
                      <a:pt x="12" y="22"/>
                    </a:moveTo>
                    <a:cubicBezTo>
                      <a:pt x="14" y="16"/>
                      <a:pt x="14" y="16"/>
                      <a:pt x="14" y="16"/>
                    </a:cubicBezTo>
                    <a:cubicBezTo>
                      <a:pt x="11" y="15"/>
                      <a:pt x="11" y="12"/>
                      <a:pt x="10" y="10"/>
                    </a:cubicBezTo>
                    <a:cubicBezTo>
                      <a:pt x="10" y="11"/>
                      <a:pt x="9" y="13"/>
                      <a:pt x="10" y="14"/>
                    </a:cubicBezTo>
                    <a:cubicBezTo>
                      <a:pt x="8" y="14"/>
                      <a:pt x="6" y="16"/>
                      <a:pt x="5" y="16"/>
                    </a:cubicBezTo>
                    <a:cubicBezTo>
                      <a:pt x="3" y="16"/>
                      <a:pt x="0" y="13"/>
                      <a:pt x="0" y="11"/>
                    </a:cubicBezTo>
                    <a:cubicBezTo>
                      <a:pt x="0" y="8"/>
                      <a:pt x="13" y="0"/>
                      <a:pt x="14" y="0"/>
                    </a:cubicBezTo>
                    <a:cubicBezTo>
                      <a:pt x="18" y="0"/>
                      <a:pt x="20" y="3"/>
                      <a:pt x="26" y="3"/>
                    </a:cubicBezTo>
                    <a:cubicBezTo>
                      <a:pt x="26" y="5"/>
                      <a:pt x="25" y="8"/>
                      <a:pt x="26" y="8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0" y="13"/>
                      <a:pt x="29" y="14"/>
                      <a:pt x="30" y="16"/>
                    </a:cubicBezTo>
                    <a:cubicBezTo>
                      <a:pt x="29" y="16"/>
                      <a:pt x="27" y="16"/>
                      <a:pt x="26" y="16"/>
                    </a:cubicBezTo>
                    <a:cubicBezTo>
                      <a:pt x="25" y="24"/>
                      <a:pt x="21" y="37"/>
                      <a:pt x="15" y="37"/>
                    </a:cubicBezTo>
                    <a:cubicBezTo>
                      <a:pt x="14" y="37"/>
                      <a:pt x="14" y="35"/>
                      <a:pt x="14" y="33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0" y="36"/>
                      <a:pt x="7" y="31"/>
                      <a:pt x="7" y="29"/>
                    </a:cubicBezTo>
                    <a:cubicBezTo>
                      <a:pt x="7" y="28"/>
                      <a:pt x="12" y="22"/>
                      <a:pt x="12" y="2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2" name="Freeform 138">
                <a:extLst>
                  <a:ext uri="{FF2B5EF4-FFF2-40B4-BE49-F238E27FC236}">
                    <a16:creationId xmlns:a16="http://schemas.microsoft.com/office/drawing/2014/main" id="{55EE5DB1-FA6A-4C1D-9A11-64CFBD29B7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6063" y="2271713"/>
                <a:ext cx="42863" cy="30163"/>
              </a:xfrm>
              <a:custGeom>
                <a:avLst/>
                <a:gdLst/>
                <a:ahLst/>
                <a:cxnLst>
                  <a:cxn ang="0">
                    <a:pos x="23" y="15"/>
                  </a:cxn>
                  <a:cxn ang="0">
                    <a:pos x="17" y="12"/>
                  </a:cxn>
                  <a:cxn ang="0">
                    <a:pos x="6" y="23"/>
                  </a:cxn>
                  <a:cxn ang="0">
                    <a:pos x="3" y="17"/>
                  </a:cxn>
                  <a:cxn ang="0">
                    <a:pos x="0" y="12"/>
                  </a:cxn>
                  <a:cxn ang="0">
                    <a:pos x="8" y="5"/>
                  </a:cxn>
                  <a:cxn ang="0">
                    <a:pos x="23" y="0"/>
                  </a:cxn>
                  <a:cxn ang="0">
                    <a:pos x="23" y="15"/>
                  </a:cxn>
                </a:cxnLst>
                <a:rect l="0" t="0" r="r" b="b"/>
                <a:pathLst>
                  <a:path w="33" h="23">
                    <a:moveTo>
                      <a:pt x="23" y="15"/>
                    </a:moveTo>
                    <a:cubicBezTo>
                      <a:pt x="20" y="15"/>
                      <a:pt x="18" y="13"/>
                      <a:pt x="17" y="12"/>
                    </a:cubicBezTo>
                    <a:cubicBezTo>
                      <a:pt x="13" y="16"/>
                      <a:pt x="12" y="23"/>
                      <a:pt x="6" y="23"/>
                    </a:cubicBezTo>
                    <a:cubicBezTo>
                      <a:pt x="4" y="23"/>
                      <a:pt x="3" y="19"/>
                      <a:pt x="3" y="17"/>
                    </a:cubicBezTo>
                    <a:cubicBezTo>
                      <a:pt x="1" y="15"/>
                      <a:pt x="0" y="14"/>
                      <a:pt x="0" y="12"/>
                    </a:cubicBezTo>
                    <a:cubicBezTo>
                      <a:pt x="0" y="12"/>
                      <a:pt x="8" y="6"/>
                      <a:pt x="8" y="5"/>
                    </a:cubicBezTo>
                    <a:cubicBezTo>
                      <a:pt x="16" y="7"/>
                      <a:pt x="17" y="0"/>
                      <a:pt x="23" y="0"/>
                    </a:cubicBezTo>
                    <a:cubicBezTo>
                      <a:pt x="33" y="0"/>
                      <a:pt x="28" y="15"/>
                      <a:pt x="23" y="1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3" name="Freeform 139">
                <a:extLst>
                  <a:ext uri="{FF2B5EF4-FFF2-40B4-BE49-F238E27FC236}">
                    <a16:creationId xmlns:a16="http://schemas.microsoft.com/office/drawing/2014/main" id="{1FB8D4A9-2C04-4F35-B549-7E9AD7E05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2250" y="2136775"/>
                <a:ext cx="185738" cy="153988"/>
              </a:xfrm>
              <a:custGeom>
                <a:avLst/>
                <a:gdLst/>
                <a:ahLst/>
                <a:cxnLst>
                  <a:cxn ang="0">
                    <a:pos x="55" y="110"/>
                  </a:cxn>
                  <a:cxn ang="0">
                    <a:pos x="55" y="107"/>
                  </a:cxn>
                  <a:cxn ang="0">
                    <a:pos x="56" y="99"/>
                  </a:cxn>
                  <a:cxn ang="0">
                    <a:pos x="43" y="95"/>
                  </a:cxn>
                  <a:cxn ang="0">
                    <a:pos x="39" y="99"/>
                  </a:cxn>
                  <a:cxn ang="0">
                    <a:pos x="29" y="100"/>
                  </a:cxn>
                  <a:cxn ang="0">
                    <a:pos x="6" y="106"/>
                  </a:cxn>
                  <a:cxn ang="0">
                    <a:pos x="0" y="104"/>
                  </a:cxn>
                  <a:cxn ang="0">
                    <a:pos x="5" y="101"/>
                  </a:cxn>
                  <a:cxn ang="0">
                    <a:pos x="30" y="84"/>
                  </a:cxn>
                  <a:cxn ang="0">
                    <a:pos x="57" y="84"/>
                  </a:cxn>
                  <a:cxn ang="0">
                    <a:pos x="72" y="70"/>
                  </a:cxn>
                  <a:cxn ang="0">
                    <a:pos x="79" y="59"/>
                  </a:cxn>
                  <a:cxn ang="0">
                    <a:pos x="77" y="64"/>
                  </a:cxn>
                  <a:cxn ang="0">
                    <a:pos x="79" y="66"/>
                  </a:cxn>
                  <a:cxn ang="0">
                    <a:pos x="92" y="60"/>
                  </a:cxn>
                  <a:cxn ang="0">
                    <a:pos x="116" y="25"/>
                  </a:cxn>
                  <a:cxn ang="0">
                    <a:pos x="114" y="19"/>
                  </a:cxn>
                  <a:cxn ang="0">
                    <a:pos x="125" y="3"/>
                  </a:cxn>
                  <a:cxn ang="0">
                    <a:pos x="130" y="4"/>
                  </a:cxn>
                  <a:cxn ang="0">
                    <a:pos x="129" y="4"/>
                  </a:cxn>
                  <a:cxn ang="0">
                    <a:pos x="128" y="0"/>
                  </a:cxn>
                  <a:cxn ang="0">
                    <a:pos x="133" y="2"/>
                  </a:cxn>
                  <a:cxn ang="0">
                    <a:pos x="134" y="11"/>
                  </a:cxn>
                  <a:cxn ang="0">
                    <a:pos x="140" y="26"/>
                  </a:cxn>
                  <a:cxn ang="0">
                    <a:pos x="134" y="40"/>
                  </a:cxn>
                  <a:cxn ang="0">
                    <a:pos x="134" y="43"/>
                  </a:cxn>
                  <a:cxn ang="0">
                    <a:pos x="130" y="44"/>
                  </a:cxn>
                  <a:cxn ang="0">
                    <a:pos x="127" y="63"/>
                  </a:cxn>
                  <a:cxn ang="0">
                    <a:pos x="122" y="76"/>
                  </a:cxn>
                  <a:cxn ang="0">
                    <a:pos x="125" y="84"/>
                  </a:cxn>
                  <a:cxn ang="0">
                    <a:pos x="114" y="93"/>
                  </a:cxn>
                  <a:cxn ang="0">
                    <a:pos x="114" y="86"/>
                  </a:cxn>
                  <a:cxn ang="0">
                    <a:pos x="102" y="96"/>
                  </a:cxn>
                  <a:cxn ang="0">
                    <a:pos x="100" y="94"/>
                  </a:cxn>
                  <a:cxn ang="0">
                    <a:pos x="96" y="94"/>
                  </a:cxn>
                  <a:cxn ang="0">
                    <a:pos x="87" y="100"/>
                  </a:cxn>
                  <a:cxn ang="0">
                    <a:pos x="74" y="92"/>
                  </a:cxn>
                  <a:cxn ang="0">
                    <a:pos x="72" y="96"/>
                  </a:cxn>
                  <a:cxn ang="0">
                    <a:pos x="76" y="103"/>
                  </a:cxn>
                  <a:cxn ang="0">
                    <a:pos x="72" y="103"/>
                  </a:cxn>
                  <a:cxn ang="0">
                    <a:pos x="61" y="115"/>
                  </a:cxn>
                  <a:cxn ang="0">
                    <a:pos x="55" y="110"/>
                  </a:cxn>
                </a:cxnLst>
                <a:rect l="0" t="0" r="r" b="b"/>
                <a:pathLst>
                  <a:path w="140" h="115">
                    <a:moveTo>
                      <a:pt x="55" y="110"/>
                    </a:moveTo>
                    <a:cubicBezTo>
                      <a:pt x="53" y="110"/>
                      <a:pt x="55" y="108"/>
                      <a:pt x="55" y="107"/>
                    </a:cubicBezTo>
                    <a:cubicBezTo>
                      <a:pt x="55" y="104"/>
                      <a:pt x="56" y="101"/>
                      <a:pt x="56" y="99"/>
                    </a:cubicBezTo>
                    <a:cubicBezTo>
                      <a:pt x="51" y="98"/>
                      <a:pt x="48" y="95"/>
                      <a:pt x="43" y="95"/>
                    </a:cubicBezTo>
                    <a:cubicBezTo>
                      <a:pt x="40" y="95"/>
                      <a:pt x="40" y="98"/>
                      <a:pt x="39" y="99"/>
                    </a:cubicBezTo>
                    <a:cubicBezTo>
                      <a:pt x="35" y="100"/>
                      <a:pt x="32" y="98"/>
                      <a:pt x="29" y="100"/>
                    </a:cubicBezTo>
                    <a:cubicBezTo>
                      <a:pt x="23" y="103"/>
                      <a:pt x="15" y="106"/>
                      <a:pt x="6" y="106"/>
                    </a:cubicBezTo>
                    <a:cubicBezTo>
                      <a:pt x="3" y="106"/>
                      <a:pt x="0" y="106"/>
                      <a:pt x="0" y="104"/>
                    </a:cubicBezTo>
                    <a:cubicBezTo>
                      <a:pt x="0" y="103"/>
                      <a:pt x="4" y="102"/>
                      <a:pt x="5" y="101"/>
                    </a:cubicBezTo>
                    <a:cubicBezTo>
                      <a:pt x="15" y="95"/>
                      <a:pt x="19" y="84"/>
                      <a:pt x="30" y="84"/>
                    </a:cubicBezTo>
                    <a:cubicBezTo>
                      <a:pt x="43" y="84"/>
                      <a:pt x="47" y="84"/>
                      <a:pt x="57" y="84"/>
                    </a:cubicBezTo>
                    <a:cubicBezTo>
                      <a:pt x="65" y="84"/>
                      <a:pt x="68" y="70"/>
                      <a:pt x="72" y="70"/>
                    </a:cubicBezTo>
                    <a:cubicBezTo>
                      <a:pt x="72" y="70"/>
                      <a:pt x="78" y="60"/>
                      <a:pt x="79" y="59"/>
                    </a:cubicBezTo>
                    <a:cubicBezTo>
                      <a:pt x="78" y="61"/>
                      <a:pt x="77" y="62"/>
                      <a:pt x="77" y="64"/>
                    </a:cubicBezTo>
                    <a:cubicBezTo>
                      <a:pt x="77" y="65"/>
                      <a:pt x="78" y="66"/>
                      <a:pt x="79" y="66"/>
                    </a:cubicBezTo>
                    <a:cubicBezTo>
                      <a:pt x="86" y="66"/>
                      <a:pt x="87" y="62"/>
                      <a:pt x="92" y="60"/>
                    </a:cubicBezTo>
                    <a:cubicBezTo>
                      <a:pt x="101" y="57"/>
                      <a:pt x="116" y="39"/>
                      <a:pt x="116" y="25"/>
                    </a:cubicBezTo>
                    <a:cubicBezTo>
                      <a:pt x="116" y="22"/>
                      <a:pt x="114" y="22"/>
                      <a:pt x="114" y="19"/>
                    </a:cubicBezTo>
                    <a:cubicBezTo>
                      <a:pt x="114" y="14"/>
                      <a:pt x="119" y="3"/>
                      <a:pt x="125" y="3"/>
                    </a:cubicBezTo>
                    <a:cubicBezTo>
                      <a:pt x="125" y="3"/>
                      <a:pt x="125" y="9"/>
                      <a:pt x="130" y="4"/>
                    </a:cubicBezTo>
                    <a:cubicBezTo>
                      <a:pt x="130" y="4"/>
                      <a:pt x="129" y="4"/>
                      <a:pt x="129" y="4"/>
                    </a:cubicBezTo>
                    <a:cubicBezTo>
                      <a:pt x="128" y="4"/>
                      <a:pt x="127" y="0"/>
                      <a:pt x="128" y="0"/>
                    </a:cubicBezTo>
                    <a:cubicBezTo>
                      <a:pt x="131" y="0"/>
                      <a:pt x="133" y="1"/>
                      <a:pt x="133" y="2"/>
                    </a:cubicBezTo>
                    <a:cubicBezTo>
                      <a:pt x="135" y="5"/>
                      <a:pt x="134" y="8"/>
                      <a:pt x="134" y="11"/>
                    </a:cubicBezTo>
                    <a:cubicBezTo>
                      <a:pt x="134" y="17"/>
                      <a:pt x="140" y="20"/>
                      <a:pt x="140" y="26"/>
                    </a:cubicBezTo>
                    <a:cubicBezTo>
                      <a:pt x="140" y="33"/>
                      <a:pt x="134" y="34"/>
                      <a:pt x="134" y="40"/>
                    </a:cubicBezTo>
                    <a:cubicBezTo>
                      <a:pt x="134" y="41"/>
                      <a:pt x="134" y="42"/>
                      <a:pt x="134" y="43"/>
                    </a:cubicBezTo>
                    <a:cubicBezTo>
                      <a:pt x="133" y="44"/>
                      <a:pt x="132" y="43"/>
                      <a:pt x="130" y="44"/>
                    </a:cubicBezTo>
                    <a:cubicBezTo>
                      <a:pt x="126" y="45"/>
                      <a:pt x="127" y="59"/>
                      <a:pt x="127" y="63"/>
                    </a:cubicBezTo>
                    <a:cubicBezTo>
                      <a:pt x="127" y="67"/>
                      <a:pt x="122" y="70"/>
                      <a:pt x="122" y="76"/>
                    </a:cubicBezTo>
                    <a:cubicBezTo>
                      <a:pt x="122" y="80"/>
                      <a:pt x="124" y="81"/>
                      <a:pt x="125" y="84"/>
                    </a:cubicBezTo>
                    <a:cubicBezTo>
                      <a:pt x="119" y="87"/>
                      <a:pt x="119" y="91"/>
                      <a:pt x="114" y="93"/>
                    </a:cubicBezTo>
                    <a:cubicBezTo>
                      <a:pt x="112" y="89"/>
                      <a:pt x="114" y="89"/>
                      <a:pt x="114" y="86"/>
                    </a:cubicBezTo>
                    <a:cubicBezTo>
                      <a:pt x="108" y="90"/>
                      <a:pt x="104" y="90"/>
                      <a:pt x="102" y="96"/>
                    </a:cubicBezTo>
                    <a:cubicBezTo>
                      <a:pt x="102" y="96"/>
                      <a:pt x="100" y="95"/>
                      <a:pt x="100" y="94"/>
                    </a:cubicBezTo>
                    <a:cubicBezTo>
                      <a:pt x="96" y="94"/>
                      <a:pt x="96" y="94"/>
                      <a:pt x="96" y="94"/>
                    </a:cubicBezTo>
                    <a:cubicBezTo>
                      <a:pt x="93" y="97"/>
                      <a:pt x="91" y="100"/>
                      <a:pt x="87" y="100"/>
                    </a:cubicBezTo>
                    <a:cubicBezTo>
                      <a:pt x="78" y="100"/>
                      <a:pt x="78" y="92"/>
                      <a:pt x="74" y="92"/>
                    </a:cubicBezTo>
                    <a:cubicBezTo>
                      <a:pt x="73" y="92"/>
                      <a:pt x="72" y="94"/>
                      <a:pt x="72" y="96"/>
                    </a:cubicBezTo>
                    <a:cubicBezTo>
                      <a:pt x="72" y="97"/>
                      <a:pt x="76" y="103"/>
                      <a:pt x="76" y="103"/>
                    </a:cubicBezTo>
                    <a:cubicBezTo>
                      <a:pt x="75" y="103"/>
                      <a:pt x="73" y="103"/>
                      <a:pt x="72" y="103"/>
                    </a:cubicBezTo>
                    <a:cubicBezTo>
                      <a:pt x="68" y="103"/>
                      <a:pt x="63" y="110"/>
                      <a:pt x="61" y="115"/>
                    </a:cubicBezTo>
                    <a:cubicBezTo>
                      <a:pt x="57" y="114"/>
                      <a:pt x="58" y="110"/>
                      <a:pt x="55" y="11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4" name="Freeform 140">
                <a:extLst>
                  <a:ext uri="{FF2B5EF4-FFF2-40B4-BE49-F238E27FC236}">
                    <a16:creationId xmlns:a16="http://schemas.microsoft.com/office/drawing/2014/main" id="{67EAD2F5-E864-4C48-AD47-D52B6F6030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1475" y="2054225"/>
                <a:ext cx="96838" cy="80963"/>
              </a:xfrm>
              <a:custGeom>
                <a:avLst/>
                <a:gdLst/>
                <a:ahLst/>
                <a:cxnLst>
                  <a:cxn ang="0">
                    <a:pos x="11" y="33"/>
                  </a:cxn>
                  <a:cxn ang="0">
                    <a:pos x="15" y="33"/>
                  </a:cxn>
                  <a:cxn ang="0">
                    <a:pos x="26" y="10"/>
                  </a:cxn>
                  <a:cxn ang="0">
                    <a:pos x="23" y="6"/>
                  </a:cxn>
                  <a:cxn ang="0">
                    <a:pos x="26" y="0"/>
                  </a:cxn>
                  <a:cxn ang="0">
                    <a:pos x="60" y="22"/>
                  </a:cxn>
                  <a:cxn ang="0">
                    <a:pos x="70" y="21"/>
                  </a:cxn>
                  <a:cxn ang="0">
                    <a:pos x="67" y="26"/>
                  </a:cxn>
                  <a:cxn ang="0">
                    <a:pos x="72" y="32"/>
                  </a:cxn>
                  <a:cxn ang="0">
                    <a:pos x="59" y="36"/>
                  </a:cxn>
                  <a:cxn ang="0">
                    <a:pos x="43" y="51"/>
                  </a:cxn>
                  <a:cxn ang="0">
                    <a:pos x="24" y="41"/>
                  </a:cxn>
                  <a:cxn ang="0">
                    <a:pos x="21" y="45"/>
                  </a:cxn>
                  <a:cxn ang="0">
                    <a:pos x="8" y="48"/>
                  </a:cxn>
                  <a:cxn ang="0">
                    <a:pos x="16" y="54"/>
                  </a:cxn>
                  <a:cxn ang="0">
                    <a:pos x="5" y="61"/>
                  </a:cxn>
                  <a:cxn ang="0">
                    <a:pos x="3" y="61"/>
                  </a:cxn>
                  <a:cxn ang="0">
                    <a:pos x="3" y="51"/>
                  </a:cxn>
                  <a:cxn ang="0">
                    <a:pos x="0" y="46"/>
                  </a:cxn>
                  <a:cxn ang="0">
                    <a:pos x="8" y="35"/>
                  </a:cxn>
                  <a:cxn ang="0">
                    <a:pos x="8" y="32"/>
                  </a:cxn>
                  <a:cxn ang="0">
                    <a:pos x="12" y="34"/>
                  </a:cxn>
                  <a:cxn ang="0">
                    <a:pos x="11" y="33"/>
                  </a:cxn>
                </a:cxnLst>
                <a:rect l="0" t="0" r="r" b="b"/>
                <a:pathLst>
                  <a:path w="72" h="61">
                    <a:moveTo>
                      <a:pt x="11" y="33"/>
                    </a:moveTo>
                    <a:cubicBezTo>
                      <a:pt x="12" y="33"/>
                      <a:pt x="14" y="33"/>
                      <a:pt x="15" y="33"/>
                    </a:cubicBezTo>
                    <a:cubicBezTo>
                      <a:pt x="23" y="33"/>
                      <a:pt x="26" y="16"/>
                      <a:pt x="26" y="10"/>
                    </a:cubicBezTo>
                    <a:cubicBezTo>
                      <a:pt x="26" y="8"/>
                      <a:pt x="23" y="7"/>
                      <a:pt x="23" y="6"/>
                    </a:cubicBezTo>
                    <a:cubicBezTo>
                      <a:pt x="23" y="2"/>
                      <a:pt x="25" y="1"/>
                      <a:pt x="26" y="0"/>
                    </a:cubicBezTo>
                    <a:cubicBezTo>
                      <a:pt x="38" y="8"/>
                      <a:pt x="43" y="22"/>
                      <a:pt x="60" y="22"/>
                    </a:cubicBezTo>
                    <a:cubicBezTo>
                      <a:pt x="64" y="22"/>
                      <a:pt x="67" y="19"/>
                      <a:pt x="70" y="21"/>
                    </a:cubicBezTo>
                    <a:cubicBezTo>
                      <a:pt x="69" y="23"/>
                      <a:pt x="67" y="24"/>
                      <a:pt x="67" y="26"/>
                    </a:cubicBezTo>
                    <a:cubicBezTo>
                      <a:pt x="67" y="29"/>
                      <a:pt x="71" y="32"/>
                      <a:pt x="72" y="32"/>
                    </a:cubicBezTo>
                    <a:cubicBezTo>
                      <a:pt x="68" y="35"/>
                      <a:pt x="65" y="36"/>
                      <a:pt x="59" y="36"/>
                    </a:cubicBezTo>
                    <a:cubicBezTo>
                      <a:pt x="49" y="36"/>
                      <a:pt x="46" y="46"/>
                      <a:pt x="43" y="51"/>
                    </a:cubicBezTo>
                    <a:cubicBezTo>
                      <a:pt x="36" y="47"/>
                      <a:pt x="31" y="46"/>
                      <a:pt x="24" y="41"/>
                    </a:cubicBezTo>
                    <a:cubicBezTo>
                      <a:pt x="23" y="42"/>
                      <a:pt x="21" y="43"/>
                      <a:pt x="21" y="45"/>
                    </a:cubicBezTo>
                    <a:cubicBezTo>
                      <a:pt x="15" y="45"/>
                      <a:pt x="8" y="40"/>
                      <a:pt x="8" y="48"/>
                    </a:cubicBezTo>
                    <a:cubicBezTo>
                      <a:pt x="8" y="52"/>
                      <a:pt x="14" y="52"/>
                      <a:pt x="16" y="54"/>
                    </a:cubicBezTo>
                    <a:cubicBezTo>
                      <a:pt x="12" y="59"/>
                      <a:pt x="9" y="57"/>
                      <a:pt x="5" y="61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3" y="58"/>
                      <a:pt x="3" y="51"/>
                      <a:pt x="3" y="51"/>
                    </a:cubicBezTo>
                    <a:cubicBezTo>
                      <a:pt x="3" y="49"/>
                      <a:pt x="0" y="48"/>
                      <a:pt x="0" y="46"/>
                    </a:cubicBezTo>
                    <a:cubicBezTo>
                      <a:pt x="0" y="41"/>
                      <a:pt x="8" y="38"/>
                      <a:pt x="8" y="35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32"/>
                      <a:pt x="10" y="33"/>
                      <a:pt x="12" y="34"/>
                    </a:cubicBezTo>
                    <a:lnTo>
                      <a:pt x="11" y="3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5" name="Freeform 141">
                <a:extLst>
                  <a:ext uri="{FF2B5EF4-FFF2-40B4-BE49-F238E27FC236}">
                    <a16:creationId xmlns:a16="http://schemas.microsoft.com/office/drawing/2014/main" id="{6EE8B75A-C055-4C29-81DC-E5047C7A1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5" y="2073275"/>
                <a:ext cx="15875" cy="14288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2" y="2"/>
                  </a:cxn>
                  <a:cxn ang="0">
                    <a:pos x="1" y="11"/>
                  </a:cxn>
                  <a:cxn ang="0">
                    <a:pos x="1" y="7"/>
                  </a:cxn>
                  <a:cxn ang="0">
                    <a:pos x="11" y="0"/>
                  </a:cxn>
                  <a:cxn ang="0">
                    <a:pos x="10" y="0"/>
                  </a:cxn>
                </a:cxnLst>
                <a:rect l="0" t="0" r="r" b="b"/>
                <a:pathLst>
                  <a:path w="12" h="11">
                    <a:moveTo>
                      <a:pt x="10" y="0"/>
                    </a:moveTo>
                    <a:cubicBezTo>
                      <a:pt x="12" y="2"/>
                      <a:pt x="12" y="2"/>
                      <a:pt x="12" y="2"/>
                    </a:cubicBezTo>
                    <a:cubicBezTo>
                      <a:pt x="10" y="4"/>
                      <a:pt x="5" y="11"/>
                      <a:pt x="1" y="11"/>
                    </a:cubicBezTo>
                    <a:cubicBezTo>
                      <a:pt x="0" y="11"/>
                      <a:pt x="0" y="8"/>
                      <a:pt x="1" y="7"/>
                    </a:cubicBezTo>
                    <a:cubicBezTo>
                      <a:pt x="3" y="4"/>
                      <a:pt x="8" y="0"/>
                      <a:pt x="11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6" name="Freeform 142">
                <a:extLst>
                  <a:ext uri="{FF2B5EF4-FFF2-40B4-BE49-F238E27FC236}">
                    <a16:creationId xmlns:a16="http://schemas.microsoft.com/office/drawing/2014/main" id="{D9B3B064-72A2-4C5B-884C-B3DFF0E77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475" y="2052638"/>
                <a:ext cx="22225" cy="15875"/>
              </a:xfrm>
              <a:custGeom>
                <a:avLst/>
                <a:gdLst/>
                <a:ahLst/>
                <a:cxnLst>
                  <a:cxn ang="0">
                    <a:pos x="17" y="3"/>
                  </a:cxn>
                  <a:cxn ang="0">
                    <a:pos x="1" y="12"/>
                  </a:cxn>
                  <a:cxn ang="0">
                    <a:pos x="1" y="10"/>
                  </a:cxn>
                  <a:cxn ang="0">
                    <a:pos x="10" y="0"/>
                  </a:cxn>
                  <a:cxn ang="0">
                    <a:pos x="17" y="0"/>
                  </a:cxn>
                  <a:cxn ang="0">
                    <a:pos x="17" y="3"/>
                  </a:cxn>
                </a:cxnLst>
                <a:rect l="0" t="0" r="r" b="b"/>
                <a:pathLst>
                  <a:path w="17" h="12">
                    <a:moveTo>
                      <a:pt x="17" y="3"/>
                    </a:moveTo>
                    <a:cubicBezTo>
                      <a:pt x="7" y="3"/>
                      <a:pt x="7" y="12"/>
                      <a:pt x="1" y="12"/>
                    </a:cubicBezTo>
                    <a:cubicBezTo>
                      <a:pt x="0" y="12"/>
                      <a:pt x="1" y="10"/>
                      <a:pt x="1" y="10"/>
                    </a:cubicBezTo>
                    <a:cubicBezTo>
                      <a:pt x="1" y="10"/>
                      <a:pt x="5" y="0"/>
                      <a:pt x="10" y="0"/>
                    </a:cubicBezTo>
                    <a:cubicBezTo>
                      <a:pt x="13" y="0"/>
                      <a:pt x="15" y="0"/>
                      <a:pt x="17" y="0"/>
                    </a:cubicBezTo>
                    <a:lnTo>
                      <a:pt x="17" y="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7" name="Freeform 143">
                <a:extLst>
                  <a:ext uri="{FF2B5EF4-FFF2-40B4-BE49-F238E27FC236}">
                    <a16:creationId xmlns:a16="http://schemas.microsoft.com/office/drawing/2014/main" id="{63F80421-C4B5-4FF9-9F20-9C72A8E28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8163" y="2035175"/>
                <a:ext cx="12700" cy="11113"/>
              </a:xfrm>
              <a:custGeom>
                <a:avLst/>
                <a:gdLst/>
                <a:ahLst/>
                <a:cxnLst>
                  <a:cxn ang="0">
                    <a:pos x="1" y="6"/>
                  </a:cxn>
                  <a:cxn ang="0">
                    <a:pos x="2" y="3"/>
                  </a:cxn>
                  <a:cxn ang="0">
                    <a:pos x="9" y="0"/>
                  </a:cxn>
                  <a:cxn ang="0">
                    <a:pos x="1" y="9"/>
                  </a:cxn>
                  <a:cxn ang="0">
                    <a:pos x="1" y="6"/>
                  </a:cxn>
                </a:cxnLst>
                <a:rect l="0" t="0" r="r" b="b"/>
                <a:pathLst>
                  <a:path w="9" h="9">
                    <a:moveTo>
                      <a:pt x="1" y="6"/>
                    </a:moveTo>
                    <a:cubicBezTo>
                      <a:pt x="3" y="6"/>
                      <a:pt x="1" y="4"/>
                      <a:pt x="2" y="3"/>
                    </a:cubicBezTo>
                    <a:cubicBezTo>
                      <a:pt x="3" y="0"/>
                      <a:pt x="8" y="0"/>
                      <a:pt x="9" y="0"/>
                    </a:cubicBezTo>
                    <a:cubicBezTo>
                      <a:pt x="8" y="3"/>
                      <a:pt x="5" y="9"/>
                      <a:pt x="1" y="9"/>
                    </a:cubicBezTo>
                    <a:cubicBezTo>
                      <a:pt x="0" y="9"/>
                      <a:pt x="0" y="6"/>
                      <a:pt x="1" y="6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8" name="Freeform 144">
                <a:extLst>
                  <a:ext uri="{FF2B5EF4-FFF2-40B4-BE49-F238E27FC236}">
                    <a16:creationId xmlns:a16="http://schemas.microsoft.com/office/drawing/2014/main" id="{8B0ECDF8-6790-44F8-9E6C-F70BA359D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5" y="1855788"/>
                <a:ext cx="47625" cy="184150"/>
              </a:xfrm>
              <a:custGeom>
                <a:avLst/>
                <a:gdLst/>
                <a:ahLst/>
                <a:cxnLst>
                  <a:cxn ang="0">
                    <a:pos x="26" y="84"/>
                  </a:cxn>
                  <a:cxn ang="0">
                    <a:pos x="13" y="109"/>
                  </a:cxn>
                  <a:cxn ang="0">
                    <a:pos x="26" y="132"/>
                  </a:cxn>
                  <a:cxn ang="0">
                    <a:pos x="25" y="132"/>
                  </a:cxn>
                  <a:cxn ang="0">
                    <a:pos x="20" y="128"/>
                  </a:cxn>
                  <a:cxn ang="0">
                    <a:pos x="16" y="128"/>
                  </a:cxn>
                  <a:cxn ang="0">
                    <a:pos x="5" y="138"/>
                  </a:cxn>
                  <a:cxn ang="0">
                    <a:pos x="5" y="125"/>
                  </a:cxn>
                  <a:cxn ang="0">
                    <a:pos x="7" y="105"/>
                  </a:cxn>
                  <a:cxn ang="0">
                    <a:pos x="4" y="93"/>
                  </a:cxn>
                  <a:cxn ang="0">
                    <a:pos x="7" y="79"/>
                  </a:cxn>
                  <a:cxn ang="0">
                    <a:pos x="7" y="53"/>
                  </a:cxn>
                  <a:cxn ang="0">
                    <a:pos x="0" y="37"/>
                  </a:cxn>
                  <a:cxn ang="0">
                    <a:pos x="9" y="15"/>
                  </a:cxn>
                  <a:cxn ang="0">
                    <a:pos x="11" y="9"/>
                  </a:cxn>
                  <a:cxn ang="0">
                    <a:pos x="11" y="0"/>
                  </a:cxn>
                  <a:cxn ang="0">
                    <a:pos x="14" y="0"/>
                  </a:cxn>
                  <a:cxn ang="0">
                    <a:pos x="19" y="20"/>
                  </a:cxn>
                  <a:cxn ang="0">
                    <a:pos x="21" y="37"/>
                  </a:cxn>
                  <a:cxn ang="0">
                    <a:pos x="21" y="47"/>
                  </a:cxn>
                  <a:cxn ang="0">
                    <a:pos x="24" y="59"/>
                  </a:cxn>
                  <a:cxn ang="0">
                    <a:pos x="36" y="90"/>
                  </a:cxn>
                  <a:cxn ang="0">
                    <a:pos x="26" y="84"/>
                  </a:cxn>
                </a:cxnLst>
                <a:rect l="0" t="0" r="r" b="b"/>
                <a:pathLst>
                  <a:path w="36" h="138">
                    <a:moveTo>
                      <a:pt x="26" y="84"/>
                    </a:moveTo>
                    <a:cubicBezTo>
                      <a:pt x="15" y="84"/>
                      <a:pt x="13" y="98"/>
                      <a:pt x="13" y="109"/>
                    </a:cubicBezTo>
                    <a:cubicBezTo>
                      <a:pt x="13" y="120"/>
                      <a:pt x="22" y="124"/>
                      <a:pt x="26" y="132"/>
                    </a:cubicBezTo>
                    <a:cubicBezTo>
                      <a:pt x="26" y="132"/>
                      <a:pt x="25" y="132"/>
                      <a:pt x="25" y="132"/>
                    </a:cubicBezTo>
                    <a:cubicBezTo>
                      <a:pt x="23" y="133"/>
                      <a:pt x="21" y="130"/>
                      <a:pt x="20" y="128"/>
                    </a:cubicBezTo>
                    <a:cubicBezTo>
                      <a:pt x="19" y="128"/>
                      <a:pt x="17" y="128"/>
                      <a:pt x="16" y="128"/>
                    </a:cubicBezTo>
                    <a:cubicBezTo>
                      <a:pt x="11" y="128"/>
                      <a:pt x="11" y="138"/>
                      <a:pt x="5" y="138"/>
                    </a:cubicBezTo>
                    <a:cubicBezTo>
                      <a:pt x="4" y="138"/>
                      <a:pt x="5" y="127"/>
                      <a:pt x="5" y="125"/>
                    </a:cubicBezTo>
                    <a:cubicBezTo>
                      <a:pt x="5" y="117"/>
                      <a:pt x="7" y="112"/>
                      <a:pt x="7" y="105"/>
                    </a:cubicBezTo>
                    <a:cubicBezTo>
                      <a:pt x="7" y="99"/>
                      <a:pt x="4" y="98"/>
                      <a:pt x="4" y="93"/>
                    </a:cubicBezTo>
                    <a:cubicBezTo>
                      <a:pt x="4" y="86"/>
                      <a:pt x="7" y="84"/>
                      <a:pt x="7" y="79"/>
                    </a:cubicBezTo>
                    <a:cubicBezTo>
                      <a:pt x="7" y="68"/>
                      <a:pt x="7" y="64"/>
                      <a:pt x="7" y="53"/>
                    </a:cubicBezTo>
                    <a:cubicBezTo>
                      <a:pt x="7" y="46"/>
                      <a:pt x="0" y="44"/>
                      <a:pt x="0" y="37"/>
                    </a:cubicBezTo>
                    <a:cubicBezTo>
                      <a:pt x="0" y="28"/>
                      <a:pt x="3" y="16"/>
                      <a:pt x="9" y="15"/>
                    </a:cubicBezTo>
                    <a:cubicBezTo>
                      <a:pt x="9" y="12"/>
                      <a:pt x="11" y="11"/>
                      <a:pt x="11" y="9"/>
                    </a:cubicBezTo>
                    <a:cubicBezTo>
                      <a:pt x="11" y="4"/>
                      <a:pt x="11" y="3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4" y="8"/>
                      <a:pt x="18" y="14"/>
                      <a:pt x="19" y="20"/>
                    </a:cubicBezTo>
                    <a:cubicBezTo>
                      <a:pt x="21" y="26"/>
                      <a:pt x="18" y="30"/>
                      <a:pt x="21" y="3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52"/>
                      <a:pt x="23" y="57"/>
                      <a:pt x="24" y="59"/>
                    </a:cubicBezTo>
                    <a:cubicBezTo>
                      <a:pt x="27" y="70"/>
                      <a:pt x="33" y="79"/>
                      <a:pt x="36" y="90"/>
                    </a:cubicBezTo>
                    <a:cubicBezTo>
                      <a:pt x="34" y="86"/>
                      <a:pt x="30" y="84"/>
                      <a:pt x="26" y="8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9" name="Freeform 145">
                <a:extLst>
                  <a:ext uri="{FF2B5EF4-FFF2-40B4-BE49-F238E27FC236}">
                    <a16:creationId xmlns:a16="http://schemas.microsoft.com/office/drawing/2014/main" id="{5193F41D-E1E1-4CCE-A9DD-2A58C551C9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1925" y="1219200"/>
                <a:ext cx="292100" cy="214313"/>
              </a:xfrm>
              <a:custGeom>
                <a:avLst/>
                <a:gdLst/>
                <a:ahLst/>
                <a:cxnLst>
                  <a:cxn ang="0">
                    <a:pos x="76" y="161"/>
                  </a:cxn>
                  <a:cxn ang="0">
                    <a:pos x="50" y="131"/>
                  </a:cxn>
                  <a:cxn ang="0">
                    <a:pos x="103" y="67"/>
                  </a:cxn>
                  <a:cxn ang="0">
                    <a:pos x="125" y="55"/>
                  </a:cxn>
                  <a:cxn ang="0">
                    <a:pos x="134" y="45"/>
                  </a:cxn>
                  <a:cxn ang="0">
                    <a:pos x="175" y="34"/>
                  </a:cxn>
                  <a:cxn ang="0">
                    <a:pos x="220" y="11"/>
                  </a:cxn>
                  <a:cxn ang="0">
                    <a:pos x="203" y="0"/>
                  </a:cxn>
                  <a:cxn ang="0">
                    <a:pos x="136" y="25"/>
                  </a:cxn>
                  <a:cxn ang="0">
                    <a:pos x="123" y="19"/>
                  </a:cxn>
                  <a:cxn ang="0">
                    <a:pos x="109" y="25"/>
                  </a:cxn>
                  <a:cxn ang="0">
                    <a:pos x="69" y="46"/>
                  </a:cxn>
                  <a:cxn ang="0">
                    <a:pos x="52" y="49"/>
                  </a:cxn>
                  <a:cxn ang="0">
                    <a:pos x="47" y="53"/>
                  </a:cxn>
                  <a:cxn ang="0">
                    <a:pos x="50" y="61"/>
                  </a:cxn>
                  <a:cxn ang="0">
                    <a:pos x="27" y="88"/>
                  </a:cxn>
                  <a:cxn ang="0">
                    <a:pos x="34" y="98"/>
                  </a:cxn>
                  <a:cxn ang="0">
                    <a:pos x="13" y="110"/>
                  </a:cxn>
                  <a:cxn ang="0">
                    <a:pos x="13" y="117"/>
                  </a:cxn>
                  <a:cxn ang="0">
                    <a:pos x="0" y="134"/>
                  </a:cxn>
                  <a:cxn ang="0">
                    <a:pos x="8" y="143"/>
                  </a:cxn>
                  <a:cxn ang="0">
                    <a:pos x="21" y="143"/>
                  </a:cxn>
                  <a:cxn ang="0">
                    <a:pos x="27" y="158"/>
                  </a:cxn>
                  <a:cxn ang="0">
                    <a:pos x="39" y="158"/>
                  </a:cxn>
                  <a:cxn ang="0">
                    <a:pos x="42" y="161"/>
                  </a:cxn>
                  <a:cxn ang="0">
                    <a:pos x="76" y="161"/>
                  </a:cxn>
                  <a:cxn ang="0">
                    <a:pos x="72" y="156"/>
                  </a:cxn>
                  <a:cxn ang="0">
                    <a:pos x="76" y="161"/>
                  </a:cxn>
                </a:cxnLst>
                <a:rect l="0" t="0" r="r" b="b"/>
                <a:pathLst>
                  <a:path w="220" h="161">
                    <a:moveTo>
                      <a:pt x="76" y="161"/>
                    </a:moveTo>
                    <a:cubicBezTo>
                      <a:pt x="66" y="151"/>
                      <a:pt x="50" y="147"/>
                      <a:pt x="50" y="131"/>
                    </a:cubicBezTo>
                    <a:cubicBezTo>
                      <a:pt x="50" y="102"/>
                      <a:pt x="81" y="73"/>
                      <a:pt x="103" y="67"/>
                    </a:cubicBezTo>
                    <a:cubicBezTo>
                      <a:pt x="111" y="64"/>
                      <a:pt x="113" y="55"/>
                      <a:pt x="125" y="55"/>
                    </a:cubicBezTo>
                    <a:cubicBezTo>
                      <a:pt x="130" y="55"/>
                      <a:pt x="132" y="46"/>
                      <a:pt x="134" y="45"/>
                    </a:cubicBezTo>
                    <a:cubicBezTo>
                      <a:pt x="149" y="38"/>
                      <a:pt x="160" y="41"/>
                      <a:pt x="175" y="34"/>
                    </a:cubicBezTo>
                    <a:cubicBezTo>
                      <a:pt x="186" y="28"/>
                      <a:pt x="220" y="26"/>
                      <a:pt x="220" y="11"/>
                    </a:cubicBezTo>
                    <a:cubicBezTo>
                      <a:pt x="220" y="6"/>
                      <a:pt x="208" y="0"/>
                      <a:pt x="203" y="0"/>
                    </a:cubicBezTo>
                    <a:cubicBezTo>
                      <a:pt x="181" y="0"/>
                      <a:pt x="160" y="25"/>
                      <a:pt x="136" y="25"/>
                    </a:cubicBezTo>
                    <a:cubicBezTo>
                      <a:pt x="131" y="25"/>
                      <a:pt x="128" y="19"/>
                      <a:pt x="123" y="19"/>
                    </a:cubicBezTo>
                    <a:cubicBezTo>
                      <a:pt x="115" y="19"/>
                      <a:pt x="115" y="25"/>
                      <a:pt x="109" y="25"/>
                    </a:cubicBezTo>
                    <a:cubicBezTo>
                      <a:pt x="93" y="25"/>
                      <a:pt x="80" y="46"/>
                      <a:pt x="69" y="46"/>
                    </a:cubicBezTo>
                    <a:cubicBezTo>
                      <a:pt x="63" y="46"/>
                      <a:pt x="58" y="49"/>
                      <a:pt x="52" y="49"/>
                    </a:cubicBezTo>
                    <a:cubicBezTo>
                      <a:pt x="49" y="49"/>
                      <a:pt x="47" y="52"/>
                      <a:pt x="47" y="53"/>
                    </a:cubicBezTo>
                    <a:cubicBezTo>
                      <a:pt x="47" y="56"/>
                      <a:pt x="50" y="58"/>
                      <a:pt x="50" y="61"/>
                    </a:cubicBezTo>
                    <a:cubicBezTo>
                      <a:pt x="50" y="74"/>
                      <a:pt x="27" y="80"/>
                      <a:pt x="27" y="88"/>
                    </a:cubicBezTo>
                    <a:cubicBezTo>
                      <a:pt x="27" y="91"/>
                      <a:pt x="34" y="92"/>
                      <a:pt x="34" y="98"/>
                    </a:cubicBezTo>
                    <a:cubicBezTo>
                      <a:pt x="27" y="99"/>
                      <a:pt x="13" y="102"/>
                      <a:pt x="13" y="110"/>
                    </a:cubicBezTo>
                    <a:cubicBezTo>
                      <a:pt x="13" y="115"/>
                      <a:pt x="13" y="117"/>
                      <a:pt x="13" y="117"/>
                    </a:cubicBezTo>
                    <a:cubicBezTo>
                      <a:pt x="13" y="124"/>
                      <a:pt x="0" y="124"/>
                      <a:pt x="0" y="134"/>
                    </a:cubicBezTo>
                    <a:cubicBezTo>
                      <a:pt x="0" y="139"/>
                      <a:pt x="8" y="143"/>
                      <a:pt x="8" y="143"/>
                    </a:cubicBezTo>
                    <a:cubicBezTo>
                      <a:pt x="8" y="143"/>
                      <a:pt x="20" y="143"/>
                      <a:pt x="21" y="143"/>
                    </a:cubicBezTo>
                    <a:cubicBezTo>
                      <a:pt x="28" y="145"/>
                      <a:pt x="24" y="152"/>
                      <a:pt x="27" y="158"/>
                    </a:cubicBezTo>
                    <a:cubicBezTo>
                      <a:pt x="28" y="161"/>
                      <a:pt x="35" y="158"/>
                      <a:pt x="39" y="158"/>
                    </a:cubicBezTo>
                    <a:cubicBezTo>
                      <a:pt x="40" y="158"/>
                      <a:pt x="41" y="161"/>
                      <a:pt x="42" y="161"/>
                    </a:cubicBezTo>
                    <a:cubicBezTo>
                      <a:pt x="76" y="161"/>
                      <a:pt x="76" y="161"/>
                      <a:pt x="76" y="161"/>
                    </a:cubicBezTo>
                    <a:cubicBezTo>
                      <a:pt x="75" y="159"/>
                      <a:pt x="73" y="157"/>
                      <a:pt x="72" y="156"/>
                    </a:cubicBezTo>
                    <a:lnTo>
                      <a:pt x="76" y="161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0" name="Freeform 146">
                <a:extLst>
                  <a:ext uri="{FF2B5EF4-FFF2-40B4-BE49-F238E27FC236}">
                    <a16:creationId xmlns:a16="http://schemas.microsoft.com/office/drawing/2014/main" id="{51F506FF-23B5-4E0C-AF26-10E351F91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3288" y="1196974"/>
                <a:ext cx="2847975" cy="1058864"/>
              </a:xfrm>
              <a:custGeom>
                <a:avLst/>
                <a:gdLst/>
                <a:ahLst/>
                <a:cxnLst>
                  <a:cxn ang="0">
                    <a:pos x="1515" y="585"/>
                  </a:cxn>
                  <a:cxn ang="0">
                    <a:pos x="1460" y="485"/>
                  </a:cxn>
                  <a:cxn ang="0">
                    <a:pos x="1665" y="408"/>
                  </a:cxn>
                  <a:cxn ang="0">
                    <a:pos x="1804" y="346"/>
                  </a:cxn>
                  <a:cxn ang="0">
                    <a:pos x="1709" y="465"/>
                  </a:cxn>
                  <a:cxn ang="0">
                    <a:pos x="1793" y="452"/>
                  </a:cxn>
                  <a:cxn ang="0">
                    <a:pos x="1989" y="313"/>
                  </a:cxn>
                  <a:cxn ang="0">
                    <a:pos x="2112" y="287"/>
                  </a:cxn>
                  <a:cxn ang="0">
                    <a:pos x="1892" y="194"/>
                  </a:cxn>
                  <a:cxn ang="0">
                    <a:pos x="1660" y="159"/>
                  </a:cxn>
                  <a:cxn ang="0">
                    <a:pos x="1435" y="157"/>
                  </a:cxn>
                  <a:cxn ang="0">
                    <a:pos x="1314" y="97"/>
                  </a:cxn>
                  <a:cxn ang="0">
                    <a:pos x="1102" y="104"/>
                  </a:cxn>
                  <a:cxn ang="0">
                    <a:pos x="1016" y="27"/>
                  </a:cxn>
                  <a:cxn ang="0">
                    <a:pos x="758" y="117"/>
                  </a:cxn>
                  <a:cxn ang="0">
                    <a:pos x="668" y="148"/>
                  </a:cxn>
                  <a:cxn ang="0">
                    <a:pos x="644" y="121"/>
                  </a:cxn>
                  <a:cxn ang="0">
                    <a:pos x="511" y="207"/>
                  </a:cxn>
                  <a:cxn ang="0">
                    <a:pos x="322" y="247"/>
                  </a:cxn>
                  <a:cxn ang="0">
                    <a:pos x="214" y="296"/>
                  </a:cxn>
                  <a:cxn ang="0">
                    <a:pos x="229" y="227"/>
                  </a:cxn>
                  <a:cxn ang="0">
                    <a:pos x="127" y="236"/>
                  </a:cxn>
                  <a:cxn ang="0">
                    <a:pos x="136" y="312"/>
                  </a:cxn>
                  <a:cxn ang="0">
                    <a:pos x="117" y="395"/>
                  </a:cxn>
                  <a:cxn ang="0">
                    <a:pos x="50" y="446"/>
                  </a:cxn>
                  <a:cxn ang="0">
                    <a:pos x="16" y="495"/>
                  </a:cxn>
                  <a:cxn ang="0">
                    <a:pos x="54" y="558"/>
                  </a:cxn>
                  <a:cxn ang="0">
                    <a:pos x="88" y="597"/>
                  </a:cxn>
                  <a:cxn ang="0">
                    <a:pos x="112" y="644"/>
                  </a:cxn>
                  <a:cxn ang="0">
                    <a:pos x="208" y="647"/>
                  </a:cxn>
                  <a:cxn ang="0">
                    <a:pos x="225" y="626"/>
                  </a:cxn>
                  <a:cxn ang="0">
                    <a:pos x="284" y="701"/>
                  </a:cxn>
                  <a:cxn ang="0">
                    <a:pos x="350" y="732"/>
                  </a:cxn>
                  <a:cxn ang="0">
                    <a:pos x="366" y="742"/>
                  </a:cxn>
                  <a:cxn ang="0">
                    <a:pos x="349" y="634"/>
                  </a:cxn>
                  <a:cxn ang="0">
                    <a:pos x="412" y="645"/>
                  </a:cxn>
                  <a:cxn ang="0">
                    <a:pos x="427" y="700"/>
                  </a:cxn>
                  <a:cxn ang="0">
                    <a:pos x="428" y="746"/>
                  </a:cxn>
                  <a:cxn ang="0">
                    <a:pos x="447" y="755"/>
                  </a:cxn>
                  <a:cxn ang="0">
                    <a:pos x="522" y="777"/>
                  </a:cxn>
                  <a:cxn ang="0">
                    <a:pos x="559" y="781"/>
                  </a:cxn>
                  <a:cxn ang="0">
                    <a:pos x="608" y="770"/>
                  </a:cxn>
                  <a:cxn ang="0">
                    <a:pos x="654" y="772"/>
                  </a:cxn>
                  <a:cxn ang="0">
                    <a:pos x="677" y="748"/>
                  </a:cxn>
                  <a:cxn ang="0">
                    <a:pos x="829" y="593"/>
                  </a:cxn>
                  <a:cxn ang="0">
                    <a:pos x="994" y="534"/>
                  </a:cxn>
                  <a:cxn ang="0">
                    <a:pos x="1224" y="569"/>
                  </a:cxn>
                  <a:cxn ang="0">
                    <a:pos x="1411" y="607"/>
                  </a:cxn>
                  <a:cxn ang="0">
                    <a:pos x="1400" y="655"/>
                  </a:cxn>
                </a:cxnLst>
                <a:rect l="0" t="0" r="r" b="b"/>
                <a:pathLst>
                  <a:path w="2139" h="795">
                    <a:moveTo>
                      <a:pt x="1398" y="684"/>
                    </a:moveTo>
                    <a:cubicBezTo>
                      <a:pt x="1398" y="684"/>
                      <a:pt x="1415" y="688"/>
                      <a:pt x="1429" y="688"/>
                    </a:cubicBezTo>
                    <a:cubicBezTo>
                      <a:pt x="1454" y="688"/>
                      <a:pt x="1478" y="635"/>
                      <a:pt x="1495" y="618"/>
                    </a:cubicBezTo>
                    <a:cubicBezTo>
                      <a:pt x="1502" y="610"/>
                      <a:pt x="1512" y="596"/>
                      <a:pt x="1515" y="585"/>
                    </a:cubicBezTo>
                    <a:cubicBezTo>
                      <a:pt x="1518" y="572"/>
                      <a:pt x="1513" y="564"/>
                      <a:pt x="1520" y="551"/>
                    </a:cubicBezTo>
                    <a:cubicBezTo>
                      <a:pt x="1522" y="547"/>
                      <a:pt x="1527" y="537"/>
                      <a:pt x="1527" y="527"/>
                    </a:cubicBezTo>
                    <a:cubicBezTo>
                      <a:pt x="1527" y="515"/>
                      <a:pt x="1508" y="492"/>
                      <a:pt x="1499" y="499"/>
                    </a:cubicBezTo>
                    <a:cubicBezTo>
                      <a:pt x="1473" y="518"/>
                      <a:pt x="1460" y="488"/>
                      <a:pt x="1460" y="485"/>
                    </a:cubicBezTo>
                    <a:cubicBezTo>
                      <a:pt x="1460" y="473"/>
                      <a:pt x="1483" y="459"/>
                      <a:pt x="1493" y="450"/>
                    </a:cubicBezTo>
                    <a:cubicBezTo>
                      <a:pt x="1506" y="436"/>
                      <a:pt x="1524" y="413"/>
                      <a:pt x="1543" y="408"/>
                    </a:cubicBezTo>
                    <a:cubicBezTo>
                      <a:pt x="1560" y="404"/>
                      <a:pt x="1613" y="399"/>
                      <a:pt x="1627" y="399"/>
                    </a:cubicBezTo>
                    <a:cubicBezTo>
                      <a:pt x="1645" y="399"/>
                      <a:pt x="1654" y="408"/>
                      <a:pt x="1665" y="408"/>
                    </a:cubicBezTo>
                    <a:cubicBezTo>
                      <a:pt x="1671" y="408"/>
                      <a:pt x="1675" y="408"/>
                      <a:pt x="1689" y="408"/>
                    </a:cubicBezTo>
                    <a:cubicBezTo>
                      <a:pt x="1696" y="379"/>
                      <a:pt x="1709" y="362"/>
                      <a:pt x="1740" y="362"/>
                    </a:cubicBezTo>
                    <a:cubicBezTo>
                      <a:pt x="1748" y="362"/>
                      <a:pt x="1751" y="360"/>
                      <a:pt x="1766" y="362"/>
                    </a:cubicBezTo>
                    <a:cubicBezTo>
                      <a:pt x="1759" y="368"/>
                      <a:pt x="1756" y="406"/>
                      <a:pt x="1804" y="346"/>
                    </a:cubicBezTo>
                    <a:cubicBezTo>
                      <a:pt x="1809" y="346"/>
                      <a:pt x="1832" y="355"/>
                      <a:pt x="1797" y="377"/>
                    </a:cubicBezTo>
                    <a:cubicBezTo>
                      <a:pt x="1785" y="385"/>
                      <a:pt x="1774" y="381"/>
                      <a:pt x="1766" y="393"/>
                    </a:cubicBezTo>
                    <a:cubicBezTo>
                      <a:pt x="1757" y="406"/>
                      <a:pt x="1749" y="423"/>
                      <a:pt x="1735" y="430"/>
                    </a:cubicBezTo>
                    <a:cubicBezTo>
                      <a:pt x="1724" y="436"/>
                      <a:pt x="1709" y="447"/>
                      <a:pt x="1709" y="465"/>
                    </a:cubicBezTo>
                    <a:cubicBezTo>
                      <a:pt x="1709" y="482"/>
                      <a:pt x="1714" y="535"/>
                      <a:pt x="1726" y="545"/>
                    </a:cubicBezTo>
                    <a:cubicBezTo>
                      <a:pt x="1735" y="532"/>
                      <a:pt x="1741" y="507"/>
                      <a:pt x="1760" y="503"/>
                    </a:cubicBezTo>
                    <a:cubicBezTo>
                      <a:pt x="1757" y="491"/>
                      <a:pt x="1777" y="488"/>
                      <a:pt x="1777" y="479"/>
                    </a:cubicBezTo>
                    <a:cubicBezTo>
                      <a:pt x="1777" y="464"/>
                      <a:pt x="1793" y="460"/>
                      <a:pt x="1793" y="452"/>
                    </a:cubicBezTo>
                    <a:cubicBezTo>
                      <a:pt x="1793" y="447"/>
                      <a:pt x="1788" y="442"/>
                      <a:pt x="1793" y="432"/>
                    </a:cubicBezTo>
                    <a:cubicBezTo>
                      <a:pt x="1828" y="356"/>
                      <a:pt x="1861" y="397"/>
                      <a:pt x="1874" y="397"/>
                    </a:cubicBezTo>
                    <a:cubicBezTo>
                      <a:pt x="1914" y="397"/>
                      <a:pt x="1941" y="347"/>
                      <a:pt x="1976" y="346"/>
                    </a:cubicBezTo>
                    <a:cubicBezTo>
                      <a:pt x="2041" y="345"/>
                      <a:pt x="1989" y="320"/>
                      <a:pt x="1989" y="313"/>
                    </a:cubicBezTo>
                    <a:cubicBezTo>
                      <a:pt x="1989" y="294"/>
                      <a:pt x="2015" y="297"/>
                      <a:pt x="2020" y="287"/>
                    </a:cubicBezTo>
                    <a:cubicBezTo>
                      <a:pt x="2022" y="282"/>
                      <a:pt x="2018" y="271"/>
                      <a:pt x="2026" y="271"/>
                    </a:cubicBezTo>
                    <a:cubicBezTo>
                      <a:pt x="2054" y="271"/>
                      <a:pt x="2077" y="309"/>
                      <a:pt x="2097" y="309"/>
                    </a:cubicBezTo>
                    <a:cubicBezTo>
                      <a:pt x="2106" y="309"/>
                      <a:pt x="2108" y="293"/>
                      <a:pt x="2112" y="287"/>
                    </a:cubicBezTo>
                    <a:cubicBezTo>
                      <a:pt x="2120" y="278"/>
                      <a:pt x="2127" y="279"/>
                      <a:pt x="2139" y="275"/>
                    </a:cubicBezTo>
                    <a:cubicBezTo>
                      <a:pt x="2123" y="254"/>
                      <a:pt x="2071" y="242"/>
                      <a:pt x="2046" y="227"/>
                    </a:cubicBezTo>
                    <a:cubicBezTo>
                      <a:pt x="2011" y="207"/>
                      <a:pt x="1965" y="185"/>
                      <a:pt x="1914" y="185"/>
                    </a:cubicBezTo>
                    <a:cubicBezTo>
                      <a:pt x="1900" y="185"/>
                      <a:pt x="1890" y="188"/>
                      <a:pt x="1892" y="194"/>
                    </a:cubicBezTo>
                    <a:cubicBezTo>
                      <a:pt x="1906" y="237"/>
                      <a:pt x="1872" y="194"/>
                      <a:pt x="1863" y="194"/>
                    </a:cubicBezTo>
                    <a:cubicBezTo>
                      <a:pt x="1762" y="192"/>
                      <a:pt x="1762" y="192"/>
                      <a:pt x="1762" y="192"/>
                    </a:cubicBezTo>
                    <a:cubicBezTo>
                      <a:pt x="1756" y="169"/>
                      <a:pt x="1741" y="161"/>
                      <a:pt x="1711" y="161"/>
                    </a:cubicBezTo>
                    <a:cubicBezTo>
                      <a:pt x="1695" y="161"/>
                      <a:pt x="1670" y="167"/>
                      <a:pt x="1660" y="159"/>
                    </a:cubicBezTo>
                    <a:cubicBezTo>
                      <a:pt x="1652" y="151"/>
                      <a:pt x="1651" y="141"/>
                      <a:pt x="1638" y="137"/>
                    </a:cubicBezTo>
                    <a:cubicBezTo>
                      <a:pt x="1611" y="128"/>
                      <a:pt x="1582" y="121"/>
                      <a:pt x="1548" y="121"/>
                    </a:cubicBezTo>
                    <a:cubicBezTo>
                      <a:pt x="1513" y="121"/>
                      <a:pt x="1509" y="140"/>
                      <a:pt x="1506" y="157"/>
                    </a:cubicBezTo>
                    <a:cubicBezTo>
                      <a:pt x="1473" y="157"/>
                      <a:pt x="1457" y="157"/>
                      <a:pt x="1435" y="157"/>
                    </a:cubicBezTo>
                    <a:cubicBezTo>
                      <a:pt x="1423" y="157"/>
                      <a:pt x="1421" y="147"/>
                      <a:pt x="1407" y="146"/>
                    </a:cubicBezTo>
                    <a:cubicBezTo>
                      <a:pt x="1405" y="152"/>
                      <a:pt x="1403" y="166"/>
                      <a:pt x="1396" y="166"/>
                    </a:cubicBezTo>
                    <a:cubicBezTo>
                      <a:pt x="1377" y="166"/>
                      <a:pt x="1369" y="143"/>
                      <a:pt x="1369" y="130"/>
                    </a:cubicBezTo>
                    <a:cubicBezTo>
                      <a:pt x="1369" y="127"/>
                      <a:pt x="1405" y="105"/>
                      <a:pt x="1314" y="97"/>
                    </a:cubicBezTo>
                    <a:cubicBezTo>
                      <a:pt x="1303" y="96"/>
                      <a:pt x="1296" y="101"/>
                      <a:pt x="1296" y="115"/>
                    </a:cubicBezTo>
                    <a:cubicBezTo>
                      <a:pt x="1248" y="115"/>
                      <a:pt x="1248" y="115"/>
                      <a:pt x="1248" y="115"/>
                    </a:cubicBezTo>
                    <a:cubicBezTo>
                      <a:pt x="1233" y="111"/>
                      <a:pt x="1157" y="102"/>
                      <a:pt x="1147" y="86"/>
                    </a:cubicBezTo>
                    <a:cubicBezTo>
                      <a:pt x="1089" y="133"/>
                      <a:pt x="1102" y="104"/>
                      <a:pt x="1102" y="104"/>
                    </a:cubicBezTo>
                    <a:cubicBezTo>
                      <a:pt x="1116" y="87"/>
                      <a:pt x="1249" y="51"/>
                      <a:pt x="1140" y="24"/>
                    </a:cubicBezTo>
                    <a:cubicBezTo>
                      <a:pt x="1094" y="24"/>
                      <a:pt x="1094" y="24"/>
                      <a:pt x="1094" y="24"/>
                    </a:cubicBezTo>
                    <a:cubicBezTo>
                      <a:pt x="1089" y="12"/>
                      <a:pt x="1079" y="0"/>
                      <a:pt x="1060" y="0"/>
                    </a:cubicBezTo>
                    <a:cubicBezTo>
                      <a:pt x="1038" y="0"/>
                      <a:pt x="1028" y="17"/>
                      <a:pt x="1016" y="27"/>
                    </a:cubicBezTo>
                    <a:cubicBezTo>
                      <a:pt x="1008" y="33"/>
                      <a:pt x="951" y="56"/>
                      <a:pt x="956" y="35"/>
                    </a:cubicBezTo>
                    <a:cubicBezTo>
                      <a:pt x="941" y="40"/>
                      <a:pt x="879" y="44"/>
                      <a:pt x="847" y="73"/>
                    </a:cubicBezTo>
                    <a:cubicBezTo>
                      <a:pt x="840" y="79"/>
                      <a:pt x="838" y="97"/>
                      <a:pt x="828" y="97"/>
                    </a:cubicBezTo>
                    <a:cubicBezTo>
                      <a:pt x="813" y="97"/>
                      <a:pt x="758" y="92"/>
                      <a:pt x="758" y="117"/>
                    </a:cubicBezTo>
                    <a:cubicBezTo>
                      <a:pt x="758" y="122"/>
                      <a:pt x="763" y="128"/>
                      <a:pt x="765" y="135"/>
                    </a:cubicBezTo>
                    <a:cubicBezTo>
                      <a:pt x="755" y="141"/>
                      <a:pt x="752" y="135"/>
                      <a:pt x="721" y="135"/>
                    </a:cubicBezTo>
                    <a:cubicBezTo>
                      <a:pt x="695" y="170"/>
                      <a:pt x="697" y="129"/>
                      <a:pt x="691" y="121"/>
                    </a:cubicBezTo>
                    <a:cubicBezTo>
                      <a:pt x="689" y="136"/>
                      <a:pt x="679" y="142"/>
                      <a:pt x="668" y="148"/>
                    </a:cubicBezTo>
                    <a:cubicBezTo>
                      <a:pt x="671" y="160"/>
                      <a:pt x="690" y="173"/>
                      <a:pt x="677" y="188"/>
                    </a:cubicBezTo>
                    <a:cubicBezTo>
                      <a:pt x="667" y="198"/>
                      <a:pt x="695" y="230"/>
                      <a:pt x="680" y="230"/>
                    </a:cubicBezTo>
                    <a:cubicBezTo>
                      <a:pt x="662" y="230"/>
                      <a:pt x="657" y="164"/>
                      <a:pt x="657" y="150"/>
                    </a:cubicBezTo>
                    <a:cubicBezTo>
                      <a:pt x="657" y="135"/>
                      <a:pt x="681" y="129"/>
                      <a:pt x="644" y="121"/>
                    </a:cubicBezTo>
                    <a:cubicBezTo>
                      <a:pt x="625" y="118"/>
                      <a:pt x="589" y="149"/>
                      <a:pt x="589" y="166"/>
                    </a:cubicBezTo>
                    <a:cubicBezTo>
                      <a:pt x="589" y="186"/>
                      <a:pt x="598" y="199"/>
                      <a:pt x="608" y="210"/>
                    </a:cubicBezTo>
                    <a:cubicBezTo>
                      <a:pt x="633" y="248"/>
                      <a:pt x="574" y="205"/>
                      <a:pt x="552" y="200"/>
                    </a:cubicBezTo>
                    <a:cubicBezTo>
                      <a:pt x="492" y="184"/>
                      <a:pt x="512" y="204"/>
                      <a:pt x="511" y="207"/>
                    </a:cubicBezTo>
                    <a:cubicBezTo>
                      <a:pt x="509" y="241"/>
                      <a:pt x="495" y="214"/>
                      <a:pt x="487" y="214"/>
                    </a:cubicBezTo>
                    <a:cubicBezTo>
                      <a:pt x="473" y="214"/>
                      <a:pt x="445" y="233"/>
                      <a:pt x="425" y="223"/>
                    </a:cubicBezTo>
                    <a:cubicBezTo>
                      <a:pt x="415" y="197"/>
                      <a:pt x="349" y="256"/>
                      <a:pt x="333" y="256"/>
                    </a:cubicBezTo>
                    <a:cubicBezTo>
                      <a:pt x="327" y="256"/>
                      <a:pt x="320" y="252"/>
                      <a:pt x="322" y="247"/>
                    </a:cubicBezTo>
                    <a:cubicBezTo>
                      <a:pt x="329" y="229"/>
                      <a:pt x="319" y="191"/>
                      <a:pt x="300" y="249"/>
                    </a:cubicBezTo>
                    <a:cubicBezTo>
                      <a:pt x="298" y="253"/>
                      <a:pt x="306" y="255"/>
                      <a:pt x="306" y="263"/>
                    </a:cubicBezTo>
                    <a:cubicBezTo>
                      <a:pt x="306" y="278"/>
                      <a:pt x="283" y="267"/>
                      <a:pt x="271" y="271"/>
                    </a:cubicBezTo>
                    <a:cubicBezTo>
                      <a:pt x="259" y="275"/>
                      <a:pt x="265" y="318"/>
                      <a:pt x="214" y="296"/>
                    </a:cubicBezTo>
                    <a:cubicBezTo>
                      <a:pt x="214" y="313"/>
                      <a:pt x="214" y="313"/>
                      <a:pt x="214" y="313"/>
                    </a:cubicBezTo>
                    <a:cubicBezTo>
                      <a:pt x="189" y="311"/>
                      <a:pt x="192" y="284"/>
                      <a:pt x="183" y="271"/>
                    </a:cubicBezTo>
                    <a:cubicBezTo>
                      <a:pt x="202" y="271"/>
                      <a:pt x="212" y="271"/>
                      <a:pt x="230" y="276"/>
                    </a:cubicBezTo>
                    <a:cubicBezTo>
                      <a:pt x="255" y="282"/>
                      <a:pt x="304" y="251"/>
                      <a:pt x="229" y="227"/>
                    </a:cubicBezTo>
                    <a:cubicBezTo>
                      <a:pt x="208" y="220"/>
                      <a:pt x="160" y="196"/>
                      <a:pt x="145" y="196"/>
                    </a:cubicBezTo>
                    <a:cubicBezTo>
                      <a:pt x="144" y="196"/>
                      <a:pt x="144" y="195"/>
                      <a:pt x="133" y="196"/>
                    </a:cubicBezTo>
                    <a:cubicBezTo>
                      <a:pt x="127" y="200"/>
                      <a:pt x="111" y="208"/>
                      <a:pt x="111" y="219"/>
                    </a:cubicBezTo>
                    <a:cubicBezTo>
                      <a:pt x="111" y="227"/>
                      <a:pt x="127" y="226"/>
                      <a:pt x="127" y="236"/>
                    </a:cubicBezTo>
                    <a:cubicBezTo>
                      <a:pt x="127" y="244"/>
                      <a:pt x="119" y="247"/>
                      <a:pt x="119" y="255"/>
                    </a:cubicBezTo>
                    <a:cubicBezTo>
                      <a:pt x="119" y="263"/>
                      <a:pt x="128" y="268"/>
                      <a:pt x="128" y="277"/>
                    </a:cubicBezTo>
                    <a:cubicBezTo>
                      <a:pt x="128" y="282"/>
                      <a:pt x="123" y="285"/>
                      <a:pt x="123" y="290"/>
                    </a:cubicBezTo>
                    <a:cubicBezTo>
                      <a:pt x="123" y="300"/>
                      <a:pt x="136" y="302"/>
                      <a:pt x="136" y="312"/>
                    </a:cubicBezTo>
                    <a:cubicBezTo>
                      <a:pt x="136" y="315"/>
                      <a:pt x="132" y="317"/>
                      <a:pt x="131" y="318"/>
                    </a:cubicBezTo>
                    <a:cubicBezTo>
                      <a:pt x="135" y="325"/>
                      <a:pt x="145" y="327"/>
                      <a:pt x="145" y="336"/>
                    </a:cubicBezTo>
                    <a:cubicBezTo>
                      <a:pt x="145" y="351"/>
                      <a:pt x="115" y="367"/>
                      <a:pt x="106" y="379"/>
                    </a:cubicBezTo>
                    <a:cubicBezTo>
                      <a:pt x="109" y="384"/>
                      <a:pt x="114" y="387"/>
                      <a:pt x="117" y="395"/>
                    </a:cubicBezTo>
                    <a:cubicBezTo>
                      <a:pt x="111" y="398"/>
                      <a:pt x="98" y="405"/>
                      <a:pt x="92" y="405"/>
                    </a:cubicBezTo>
                    <a:cubicBezTo>
                      <a:pt x="85" y="405"/>
                      <a:pt x="80" y="402"/>
                      <a:pt x="70" y="402"/>
                    </a:cubicBezTo>
                    <a:cubicBezTo>
                      <a:pt x="61" y="402"/>
                      <a:pt x="38" y="410"/>
                      <a:pt x="45" y="417"/>
                    </a:cubicBezTo>
                    <a:cubicBezTo>
                      <a:pt x="67" y="438"/>
                      <a:pt x="56" y="446"/>
                      <a:pt x="50" y="446"/>
                    </a:cubicBezTo>
                    <a:cubicBezTo>
                      <a:pt x="42" y="446"/>
                      <a:pt x="40" y="435"/>
                      <a:pt x="33" y="435"/>
                    </a:cubicBezTo>
                    <a:cubicBezTo>
                      <a:pt x="25" y="435"/>
                      <a:pt x="15" y="455"/>
                      <a:pt x="15" y="465"/>
                    </a:cubicBezTo>
                    <a:cubicBezTo>
                      <a:pt x="15" y="483"/>
                      <a:pt x="1" y="480"/>
                      <a:pt x="0" y="496"/>
                    </a:cubicBezTo>
                    <a:cubicBezTo>
                      <a:pt x="6" y="495"/>
                      <a:pt x="11" y="495"/>
                      <a:pt x="16" y="495"/>
                    </a:cubicBezTo>
                    <a:cubicBezTo>
                      <a:pt x="24" y="495"/>
                      <a:pt x="30" y="494"/>
                      <a:pt x="39" y="494"/>
                    </a:cubicBezTo>
                    <a:cubicBezTo>
                      <a:pt x="48" y="494"/>
                      <a:pt x="52" y="510"/>
                      <a:pt x="52" y="520"/>
                    </a:cubicBezTo>
                    <a:cubicBezTo>
                      <a:pt x="52" y="526"/>
                      <a:pt x="46" y="529"/>
                      <a:pt x="46" y="535"/>
                    </a:cubicBezTo>
                    <a:cubicBezTo>
                      <a:pt x="46" y="544"/>
                      <a:pt x="54" y="550"/>
                      <a:pt x="54" y="558"/>
                    </a:cubicBezTo>
                    <a:cubicBezTo>
                      <a:pt x="54" y="563"/>
                      <a:pt x="46" y="565"/>
                      <a:pt x="44" y="568"/>
                    </a:cubicBezTo>
                    <a:cubicBezTo>
                      <a:pt x="39" y="576"/>
                      <a:pt x="37" y="583"/>
                      <a:pt x="37" y="593"/>
                    </a:cubicBezTo>
                    <a:cubicBezTo>
                      <a:pt x="37" y="606"/>
                      <a:pt x="46" y="603"/>
                      <a:pt x="56" y="603"/>
                    </a:cubicBezTo>
                    <a:cubicBezTo>
                      <a:pt x="70" y="603"/>
                      <a:pt x="77" y="597"/>
                      <a:pt x="88" y="597"/>
                    </a:cubicBezTo>
                    <a:cubicBezTo>
                      <a:pt x="99" y="597"/>
                      <a:pt x="97" y="620"/>
                      <a:pt x="108" y="620"/>
                    </a:cubicBezTo>
                    <a:cubicBezTo>
                      <a:pt x="108" y="638"/>
                      <a:pt x="108" y="638"/>
                      <a:pt x="108" y="638"/>
                    </a:cubicBezTo>
                    <a:cubicBezTo>
                      <a:pt x="108" y="640"/>
                      <a:pt x="109" y="641"/>
                      <a:pt x="110" y="641"/>
                    </a:cubicBezTo>
                    <a:cubicBezTo>
                      <a:pt x="112" y="644"/>
                      <a:pt x="112" y="644"/>
                      <a:pt x="112" y="644"/>
                    </a:cubicBezTo>
                    <a:cubicBezTo>
                      <a:pt x="114" y="644"/>
                      <a:pt x="120" y="642"/>
                      <a:pt x="123" y="641"/>
                    </a:cubicBezTo>
                    <a:cubicBezTo>
                      <a:pt x="132" y="639"/>
                      <a:pt x="133" y="627"/>
                      <a:pt x="143" y="627"/>
                    </a:cubicBezTo>
                    <a:cubicBezTo>
                      <a:pt x="151" y="627"/>
                      <a:pt x="171" y="660"/>
                      <a:pt x="177" y="660"/>
                    </a:cubicBezTo>
                    <a:cubicBezTo>
                      <a:pt x="184" y="660"/>
                      <a:pt x="205" y="651"/>
                      <a:pt x="208" y="647"/>
                    </a:cubicBezTo>
                    <a:cubicBezTo>
                      <a:pt x="207" y="647"/>
                      <a:pt x="196" y="645"/>
                      <a:pt x="196" y="645"/>
                    </a:cubicBezTo>
                    <a:cubicBezTo>
                      <a:pt x="194" y="645"/>
                      <a:pt x="189" y="644"/>
                      <a:pt x="189" y="638"/>
                    </a:cubicBezTo>
                    <a:cubicBezTo>
                      <a:pt x="189" y="635"/>
                      <a:pt x="221" y="623"/>
                      <a:pt x="233" y="619"/>
                    </a:cubicBezTo>
                    <a:cubicBezTo>
                      <a:pt x="233" y="619"/>
                      <a:pt x="227" y="625"/>
                      <a:pt x="225" y="626"/>
                    </a:cubicBezTo>
                    <a:cubicBezTo>
                      <a:pt x="226" y="629"/>
                      <a:pt x="237" y="641"/>
                      <a:pt x="211" y="647"/>
                    </a:cubicBezTo>
                    <a:cubicBezTo>
                      <a:pt x="223" y="673"/>
                      <a:pt x="273" y="669"/>
                      <a:pt x="273" y="704"/>
                    </a:cubicBezTo>
                    <a:cubicBezTo>
                      <a:pt x="275" y="703"/>
                      <a:pt x="275" y="703"/>
                      <a:pt x="275" y="703"/>
                    </a:cubicBezTo>
                    <a:cubicBezTo>
                      <a:pt x="278" y="702"/>
                      <a:pt x="280" y="701"/>
                      <a:pt x="284" y="701"/>
                    </a:cubicBezTo>
                    <a:cubicBezTo>
                      <a:pt x="298" y="701"/>
                      <a:pt x="297" y="710"/>
                      <a:pt x="302" y="719"/>
                    </a:cubicBezTo>
                    <a:cubicBezTo>
                      <a:pt x="303" y="721"/>
                      <a:pt x="312" y="726"/>
                      <a:pt x="312" y="726"/>
                    </a:cubicBezTo>
                    <a:cubicBezTo>
                      <a:pt x="320" y="729"/>
                      <a:pt x="322" y="742"/>
                      <a:pt x="335" y="742"/>
                    </a:cubicBezTo>
                    <a:cubicBezTo>
                      <a:pt x="344" y="742"/>
                      <a:pt x="344" y="734"/>
                      <a:pt x="350" y="732"/>
                    </a:cubicBezTo>
                    <a:cubicBezTo>
                      <a:pt x="354" y="731"/>
                      <a:pt x="353" y="731"/>
                      <a:pt x="357" y="731"/>
                    </a:cubicBezTo>
                    <a:cubicBezTo>
                      <a:pt x="358" y="733"/>
                      <a:pt x="358" y="737"/>
                      <a:pt x="360" y="739"/>
                    </a:cubicBezTo>
                    <a:cubicBezTo>
                      <a:pt x="359" y="739"/>
                      <a:pt x="360" y="740"/>
                      <a:pt x="360" y="741"/>
                    </a:cubicBezTo>
                    <a:cubicBezTo>
                      <a:pt x="366" y="742"/>
                      <a:pt x="366" y="742"/>
                      <a:pt x="366" y="742"/>
                    </a:cubicBezTo>
                    <a:cubicBezTo>
                      <a:pt x="371" y="735"/>
                      <a:pt x="371" y="724"/>
                      <a:pt x="378" y="721"/>
                    </a:cubicBezTo>
                    <a:cubicBezTo>
                      <a:pt x="366" y="714"/>
                      <a:pt x="348" y="688"/>
                      <a:pt x="348" y="673"/>
                    </a:cubicBezTo>
                    <a:cubicBezTo>
                      <a:pt x="348" y="668"/>
                      <a:pt x="338" y="662"/>
                      <a:pt x="338" y="655"/>
                    </a:cubicBezTo>
                    <a:cubicBezTo>
                      <a:pt x="338" y="653"/>
                      <a:pt x="347" y="637"/>
                      <a:pt x="349" y="634"/>
                    </a:cubicBezTo>
                    <a:cubicBezTo>
                      <a:pt x="351" y="635"/>
                      <a:pt x="365" y="628"/>
                      <a:pt x="366" y="627"/>
                    </a:cubicBezTo>
                    <a:cubicBezTo>
                      <a:pt x="377" y="623"/>
                      <a:pt x="384" y="620"/>
                      <a:pt x="399" y="620"/>
                    </a:cubicBezTo>
                    <a:cubicBezTo>
                      <a:pt x="423" y="620"/>
                      <a:pt x="427" y="631"/>
                      <a:pt x="436" y="645"/>
                    </a:cubicBezTo>
                    <a:cubicBezTo>
                      <a:pt x="429" y="650"/>
                      <a:pt x="420" y="645"/>
                      <a:pt x="412" y="645"/>
                    </a:cubicBezTo>
                    <a:cubicBezTo>
                      <a:pt x="400" y="645"/>
                      <a:pt x="383" y="656"/>
                      <a:pt x="381" y="656"/>
                    </a:cubicBezTo>
                    <a:cubicBezTo>
                      <a:pt x="382" y="665"/>
                      <a:pt x="389" y="664"/>
                      <a:pt x="391" y="669"/>
                    </a:cubicBezTo>
                    <a:cubicBezTo>
                      <a:pt x="400" y="684"/>
                      <a:pt x="412" y="690"/>
                      <a:pt x="412" y="707"/>
                    </a:cubicBezTo>
                    <a:cubicBezTo>
                      <a:pt x="415" y="705"/>
                      <a:pt x="424" y="701"/>
                      <a:pt x="427" y="700"/>
                    </a:cubicBezTo>
                    <a:cubicBezTo>
                      <a:pt x="427" y="707"/>
                      <a:pt x="434" y="710"/>
                      <a:pt x="434" y="717"/>
                    </a:cubicBezTo>
                    <a:cubicBezTo>
                      <a:pt x="421" y="717"/>
                      <a:pt x="421" y="717"/>
                      <a:pt x="421" y="717"/>
                    </a:cubicBezTo>
                    <a:cubicBezTo>
                      <a:pt x="417" y="717"/>
                      <a:pt x="413" y="721"/>
                      <a:pt x="412" y="728"/>
                    </a:cubicBezTo>
                    <a:cubicBezTo>
                      <a:pt x="421" y="729"/>
                      <a:pt x="428" y="738"/>
                      <a:pt x="428" y="746"/>
                    </a:cubicBezTo>
                    <a:cubicBezTo>
                      <a:pt x="428" y="751"/>
                      <a:pt x="424" y="753"/>
                      <a:pt x="424" y="757"/>
                    </a:cubicBezTo>
                    <a:cubicBezTo>
                      <a:pt x="424" y="761"/>
                      <a:pt x="428" y="765"/>
                      <a:pt x="429" y="766"/>
                    </a:cubicBezTo>
                    <a:cubicBezTo>
                      <a:pt x="429" y="762"/>
                      <a:pt x="434" y="762"/>
                      <a:pt x="438" y="761"/>
                    </a:cubicBezTo>
                    <a:cubicBezTo>
                      <a:pt x="443" y="759"/>
                      <a:pt x="442" y="757"/>
                      <a:pt x="447" y="755"/>
                    </a:cubicBezTo>
                    <a:cubicBezTo>
                      <a:pt x="455" y="752"/>
                      <a:pt x="460" y="754"/>
                      <a:pt x="466" y="749"/>
                    </a:cubicBezTo>
                    <a:cubicBezTo>
                      <a:pt x="476" y="755"/>
                      <a:pt x="482" y="755"/>
                      <a:pt x="491" y="758"/>
                    </a:cubicBezTo>
                    <a:cubicBezTo>
                      <a:pt x="502" y="762"/>
                      <a:pt x="505" y="772"/>
                      <a:pt x="518" y="772"/>
                    </a:cubicBezTo>
                    <a:cubicBezTo>
                      <a:pt x="518" y="774"/>
                      <a:pt x="521" y="775"/>
                      <a:pt x="522" y="777"/>
                    </a:cubicBezTo>
                    <a:cubicBezTo>
                      <a:pt x="523" y="781"/>
                      <a:pt x="522" y="787"/>
                      <a:pt x="524" y="793"/>
                    </a:cubicBezTo>
                    <a:cubicBezTo>
                      <a:pt x="529" y="787"/>
                      <a:pt x="533" y="795"/>
                      <a:pt x="537" y="795"/>
                    </a:cubicBezTo>
                    <a:cubicBezTo>
                      <a:pt x="542" y="795"/>
                      <a:pt x="544" y="791"/>
                      <a:pt x="547" y="788"/>
                    </a:cubicBezTo>
                    <a:cubicBezTo>
                      <a:pt x="551" y="784"/>
                      <a:pt x="556" y="784"/>
                      <a:pt x="559" y="781"/>
                    </a:cubicBezTo>
                    <a:cubicBezTo>
                      <a:pt x="567" y="773"/>
                      <a:pt x="568" y="762"/>
                      <a:pt x="579" y="762"/>
                    </a:cubicBezTo>
                    <a:cubicBezTo>
                      <a:pt x="583" y="762"/>
                      <a:pt x="582" y="764"/>
                      <a:pt x="586" y="764"/>
                    </a:cubicBezTo>
                    <a:cubicBezTo>
                      <a:pt x="587" y="769"/>
                      <a:pt x="597" y="765"/>
                      <a:pt x="600" y="765"/>
                    </a:cubicBezTo>
                    <a:cubicBezTo>
                      <a:pt x="604" y="765"/>
                      <a:pt x="605" y="770"/>
                      <a:pt x="608" y="770"/>
                    </a:cubicBezTo>
                    <a:cubicBezTo>
                      <a:pt x="617" y="770"/>
                      <a:pt x="624" y="765"/>
                      <a:pt x="627" y="759"/>
                    </a:cubicBezTo>
                    <a:cubicBezTo>
                      <a:pt x="628" y="760"/>
                      <a:pt x="629" y="759"/>
                      <a:pt x="630" y="759"/>
                    </a:cubicBezTo>
                    <a:cubicBezTo>
                      <a:pt x="634" y="759"/>
                      <a:pt x="636" y="749"/>
                      <a:pt x="645" y="749"/>
                    </a:cubicBezTo>
                    <a:cubicBezTo>
                      <a:pt x="654" y="749"/>
                      <a:pt x="644" y="772"/>
                      <a:pt x="654" y="772"/>
                    </a:cubicBezTo>
                    <a:cubicBezTo>
                      <a:pt x="664" y="772"/>
                      <a:pt x="668" y="764"/>
                      <a:pt x="677" y="764"/>
                    </a:cubicBezTo>
                    <a:cubicBezTo>
                      <a:pt x="682" y="764"/>
                      <a:pt x="686" y="764"/>
                      <a:pt x="692" y="765"/>
                    </a:cubicBezTo>
                    <a:cubicBezTo>
                      <a:pt x="692" y="763"/>
                      <a:pt x="692" y="763"/>
                      <a:pt x="692" y="763"/>
                    </a:cubicBezTo>
                    <a:cubicBezTo>
                      <a:pt x="690" y="753"/>
                      <a:pt x="688" y="750"/>
                      <a:pt x="677" y="748"/>
                    </a:cubicBezTo>
                    <a:cubicBezTo>
                      <a:pt x="678" y="739"/>
                      <a:pt x="687" y="719"/>
                      <a:pt x="694" y="719"/>
                    </a:cubicBezTo>
                    <a:cubicBezTo>
                      <a:pt x="735" y="719"/>
                      <a:pt x="763" y="698"/>
                      <a:pt x="763" y="649"/>
                    </a:cubicBezTo>
                    <a:cubicBezTo>
                      <a:pt x="785" y="645"/>
                      <a:pt x="787" y="618"/>
                      <a:pt x="800" y="620"/>
                    </a:cubicBezTo>
                    <a:cubicBezTo>
                      <a:pt x="836" y="624"/>
                      <a:pt x="822" y="600"/>
                      <a:pt x="829" y="593"/>
                    </a:cubicBezTo>
                    <a:cubicBezTo>
                      <a:pt x="847" y="578"/>
                      <a:pt x="873" y="578"/>
                      <a:pt x="895" y="565"/>
                    </a:cubicBezTo>
                    <a:cubicBezTo>
                      <a:pt x="898" y="563"/>
                      <a:pt x="906" y="554"/>
                      <a:pt x="913" y="554"/>
                    </a:cubicBezTo>
                    <a:cubicBezTo>
                      <a:pt x="924" y="554"/>
                      <a:pt x="943" y="567"/>
                      <a:pt x="961" y="567"/>
                    </a:cubicBezTo>
                    <a:cubicBezTo>
                      <a:pt x="986" y="567"/>
                      <a:pt x="981" y="534"/>
                      <a:pt x="994" y="534"/>
                    </a:cubicBezTo>
                    <a:cubicBezTo>
                      <a:pt x="1002" y="534"/>
                      <a:pt x="1029" y="538"/>
                      <a:pt x="1032" y="545"/>
                    </a:cubicBezTo>
                    <a:cubicBezTo>
                      <a:pt x="1042" y="573"/>
                      <a:pt x="1060" y="558"/>
                      <a:pt x="1072" y="558"/>
                    </a:cubicBezTo>
                    <a:cubicBezTo>
                      <a:pt x="1099" y="558"/>
                      <a:pt x="1107" y="580"/>
                      <a:pt x="1135" y="580"/>
                    </a:cubicBezTo>
                    <a:cubicBezTo>
                      <a:pt x="1160" y="580"/>
                      <a:pt x="1192" y="557"/>
                      <a:pt x="1224" y="569"/>
                    </a:cubicBezTo>
                    <a:cubicBezTo>
                      <a:pt x="1266" y="586"/>
                      <a:pt x="1245" y="512"/>
                      <a:pt x="1301" y="512"/>
                    </a:cubicBezTo>
                    <a:cubicBezTo>
                      <a:pt x="1340" y="512"/>
                      <a:pt x="1339" y="543"/>
                      <a:pt x="1354" y="567"/>
                    </a:cubicBezTo>
                    <a:cubicBezTo>
                      <a:pt x="1360" y="576"/>
                      <a:pt x="1379" y="577"/>
                      <a:pt x="1387" y="585"/>
                    </a:cubicBezTo>
                    <a:cubicBezTo>
                      <a:pt x="1393" y="590"/>
                      <a:pt x="1398" y="607"/>
                      <a:pt x="1411" y="607"/>
                    </a:cubicBezTo>
                    <a:cubicBezTo>
                      <a:pt x="1426" y="607"/>
                      <a:pt x="1428" y="593"/>
                      <a:pt x="1446" y="593"/>
                    </a:cubicBezTo>
                    <a:cubicBezTo>
                      <a:pt x="1446" y="604"/>
                      <a:pt x="1446" y="604"/>
                      <a:pt x="1446" y="604"/>
                    </a:cubicBezTo>
                    <a:cubicBezTo>
                      <a:pt x="1437" y="614"/>
                      <a:pt x="1433" y="638"/>
                      <a:pt x="1422" y="644"/>
                    </a:cubicBezTo>
                    <a:cubicBezTo>
                      <a:pt x="1412" y="650"/>
                      <a:pt x="1394" y="651"/>
                      <a:pt x="1400" y="655"/>
                    </a:cubicBezTo>
                    <a:cubicBezTo>
                      <a:pt x="1415" y="665"/>
                      <a:pt x="1398" y="684"/>
                      <a:pt x="1398" y="68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1" name="Freeform 147">
                <a:extLst>
                  <a:ext uri="{FF2B5EF4-FFF2-40B4-BE49-F238E27FC236}">
                    <a16:creationId xmlns:a16="http://schemas.microsoft.com/office/drawing/2014/main" id="{D56B15C5-99C0-46BD-9D95-04B01EA70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988" y="1879600"/>
                <a:ext cx="1023938" cy="646113"/>
              </a:xfrm>
              <a:custGeom>
                <a:avLst/>
                <a:gdLst/>
                <a:ahLst/>
                <a:cxnLst>
                  <a:cxn ang="0">
                    <a:pos x="585" y="307"/>
                  </a:cxn>
                  <a:cxn ang="0">
                    <a:pos x="573" y="287"/>
                  </a:cxn>
                  <a:cxn ang="0">
                    <a:pos x="614" y="256"/>
                  </a:cxn>
                  <a:cxn ang="0">
                    <a:pos x="588" y="246"/>
                  </a:cxn>
                  <a:cxn ang="0">
                    <a:pos x="570" y="255"/>
                  </a:cxn>
                  <a:cxn ang="0">
                    <a:pos x="552" y="236"/>
                  </a:cxn>
                  <a:cxn ang="0">
                    <a:pos x="590" y="209"/>
                  </a:cxn>
                  <a:cxn ang="0">
                    <a:pos x="606" y="212"/>
                  </a:cxn>
                  <a:cxn ang="0">
                    <a:pos x="634" y="216"/>
                  </a:cxn>
                  <a:cxn ang="0">
                    <a:pos x="648" y="231"/>
                  </a:cxn>
                  <a:cxn ang="0">
                    <a:pos x="648" y="248"/>
                  </a:cxn>
                  <a:cxn ang="0">
                    <a:pos x="666" y="254"/>
                  </a:cxn>
                  <a:cxn ang="0">
                    <a:pos x="659" y="264"/>
                  </a:cxn>
                  <a:cxn ang="0">
                    <a:pos x="665" y="275"/>
                  </a:cxn>
                  <a:cxn ang="0">
                    <a:pos x="664" y="290"/>
                  </a:cxn>
                  <a:cxn ang="0">
                    <a:pos x="668" y="295"/>
                  </a:cxn>
                  <a:cxn ang="0">
                    <a:pos x="690" y="286"/>
                  </a:cxn>
                  <a:cxn ang="0">
                    <a:pos x="683" y="232"/>
                  </a:cxn>
                  <a:cxn ang="0">
                    <a:pos x="688" y="210"/>
                  </a:cxn>
                  <a:cxn ang="0">
                    <a:pos x="721" y="172"/>
                  </a:cxn>
                  <a:cxn ang="0">
                    <a:pos x="745" y="132"/>
                  </a:cxn>
                  <a:cxn ang="0">
                    <a:pos x="769" y="81"/>
                  </a:cxn>
                  <a:cxn ang="0">
                    <a:pos x="710" y="73"/>
                  </a:cxn>
                  <a:cxn ang="0">
                    <a:pos x="624" y="0"/>
                  </a:cxn>
                  <a:cxn ang="0">
                    <a:pos x="458" y="68"/>
                  </a:cxn>
                  <a:cxn ang="0">
                    <a:pos x="355" y="33"/>
                  </a:cxn>
                  <a:cxn ang="0">
                    <a:pos x="284" y="55"/>
                  </a:cxn>
                  <a:cxn ang="0">
                    <a:pos x="218" y="53"/>
                  </a:cxn>
                  <a:cxn ang="0">
                    <a:pos x="123" y="108"/>
                  </a:cxn>
                  <a:cxn ang="0">
                    <a:pos x="17" y="207"/>
                  </a:cxn>
                  <a:cxn ang="0">
                    <a:pos x="15" y="251"/>
                  </a:cxn>
                  <a:cxn ang="0">
                    <a:pos x="25" y="261"/>
                  </a:cxn>
                  <a:cxn ang="0">
                    <a:pos x="50" y="280"/>
                  </a:cxn>
                  <a:cxn ang="0">
                    <a:pos x="83" y="284"/>
                  </a:cxn>
                  <a:cxn ang="0">
                    <a:pos x="73" y="317"/>
                  </a:cxn>
                  <a:cxn ang="0">
                    <a:pos x="63" y="326"/>
                  </a:cxn>
                  <a:cxn ang="0">
                    <a:pos x="73" y="343"/>
                  </a:cxn>
                  <a:cxn ang="0">
                    <a:pos x="110" y="357"/>
                  </a:cxn>
                  <a:cxn ang="0">
                    <a:pos x="132" y="373"/>
                  </a:cxn>
                  <a:cxn ang="0">
                    <a:pos x="160" y="384"/>
                  </a:cxn>
                  <a:cxn ang="0">
                    <a:pos x="186" y="382"/>
                  </a:cxn>
                  <a:cxn ang="0">
                    <a:pos x="210" y="381"/>
                  </a:cxn>
                  <a:cxn ang="0">
                    <a:pos x="255" y="372"/>
                  </a:cxn>
                  <a:cxn ang="0">
                    <a:pos x="275" y="366"/>
                  </a:cxn>
                  <a:cxn ang="0">
                    <a:pos x="282" y="362"/>
                  </a:cxn>
                  <a:cxn ang="0">
                    <a:pos x="316" y="400"/>
                  </a:cxn>
                  <a:cxn ang="0">
                    <a:pos x="306" y="439"/>
                  </a:cxn>
                  <a:cxn ang="0">
                    <a:pos x="324" y="450"/>
                  </a:cxn>
                  <a:cxn ang="0">
                    <a:pos x="346" y="467"/>
                  </a:cxn>
                  <a:cxn ang="0">
                    <a:pos x="351" y="472"/>
                  </a:cxn>
                  <a:cxn ang="0">
                    <a:pos x="353" y="457"/>
                  </a:cxn>
                  <a:cxn ang="0">
                    <a:pos x="379" y="454"/>
                  </a:cxn>
                  <a:cxn ang="0">
                    <a:pos x="416" y="453"/>
                  </a:cxn>
                  <a:cxn ang="0">
                    <a:pos x="431" y="470"/>
                  </a:cxn>
                  <a:cxn ang="0">
                    <a:pos x="454" y="486"/>
                  </a:cxn>
                  <a:cxn ang="0">
                    <a:pos x="476" y="470"/>
                  </a:cxn>
                  <a:cxn ang="0">
                    <a:pos x="503" y="455"/>
                  </a:cxn>
                  <a:cxn ang="0">
                    <a:pos x="552" y="439"/>
                  </a:cxn>
                  <a:cxn ang="0">
                    <a:pos x="576" y="406"/>
                  </a:cxn>
                  <a:cxn ang="0">
                    <a:pos x="604" y="355"/>
                  </a:cxn>
                  <a:cxn ang="0">
                    <a:pos x="586" y="307"/>
                  </a:cxn>
                </a:cxnLst>
                <a:rect l="0" t="0" r="r" b="b"/>
                <a:pathLst>
                  <a:path w="769" h="486">
                    <a:moveTo>
                      <a:pt x="586" y="307"/>
                    </a:moveTo>
                    <a:cubicBezTo>
                      <a:pt x="585" y="307"/>
                      <a:pt x="585" y="307"/>
                      <a:pt x="585" y="307"/>
                    </a:cubicBezTo>
                    <a:cubicBezTo>
                      <a:pt x="585" y="307"/>
                      <a:pt x="585" y="300"/>
                      <a:pt x="585" y="298"/>
                    </a:cubicBezTo>
                    <a:cubicBezTo>
                      <a:pt x="582" y="298"/>
                      <a:pt x="573" y="294"/>
                      <a:pt x="573" y="287"/>
                    </a:cubicBezTo>
                    <a:cubicBezTo>
                      <a:pt x="573" y="282"/>
                      <a:pt x="581" y="282"/>
                      <a:pt x="582" y="276"/>
                    </a:cubicBezTo>
                    <a:cubicBezTo>
                      <a:pt x="586" y="264"/>
                      <a:pt x="605" y="264"/>
                      <a:pt x="614" y="256"/>
                    </a:cubicBezTo>
                    <a:cubicBezTo>
                      <a:pt x="611" y="251"/>
                      <a:pt x="604" y="256"/>
                      <a:pt x="598" y="252"/>
                    </a:cubicBezTo>
                    <a:cubicBezTo>
                      <a:pt x="595" y="250"/>
                      <a:pt x="593" y="246"/>
                      <a:pt x="588" y="246"/>
                    </a:cubicBezTo>
                    <a:cubicBezTo>
                      <a:pt x="585" y="246"/>
                      <a:pt x="585" y="256"/>
                      <a:pt x="582" y="256"/>
                    </a:cubicBezTo>
                    <a:cubicBezTo>
                      <a:pt x="578" y="256"/>
                      <a:pt x="574" y="257"/>
                      <a:pt x="570" y="255"/>
                    </a:cubicBezTo>
                    <a:cubicBezTo>
                      <a:pt x="565" y="252"/>
                      <a:pt x="567" y="247"/>
                      <a:pt x="562" y="243"/>
                    </a:cubicBezTo>
                    <a:cubicBezTo>
                      <a:pt x="560" y="242"/>
                      <a:pt x="552" y="240"/>
                      <a:pt x="552" y="236"/>
                    </a:cubicBezTo>
                    <a:cubicBezTo>
                      <a:pt x="552" y="227"/>
                      <a:pt x="565" y="230"/>
                      <a:pt x="571" y="225"/>
                    </a:cubicBezTo>
                    <a:cubicBezTo>
                      <a:pt x="577" y="221"/>
                      <a:pt x="587" y="215"/>
                      <a:pt x="590" y="209"/>
                    </a:cubicBezTo>
                    <a:cubicBezTo>
                      <a:pt x="591" y="208"/>
                      <a:pt x="593" y="203"/>
                      <a:pt x="597" y="203"/>
                    </a:cubicBezTo>
                    <a:cubicBezTo>
                      <a:pt x="601" y="203"/>
                      <a:pt x="606" y="209"/>
                      <a:pt x="606" y="212"/>
                    </a:cubicBezTo>
                    <a:cubicBezTo>
                      <a:pt x="606" y="219"/>
                      <a:pt x="597" y="222"/>
                      <a:pt x="597" y="230"/>
                    </a:cubicBezTo>
                    <a:cubicBezTo>
                      <a:pt x="610" y="230"/>
                      <a:pt x="620" y="216"/>
                      <a:pt x="634" y="216"/>
                    </a:cubicBezTo>
                    <a:cubicBezTo>
                      <a:pt x="639" y="216"/>
                      <a:pt x="641" y="221"/>
                      <a:pt x="648" y="221"/>
                    </a:cubicBezTo>
                    <a:cubicBezTo>
                      <a:pt x="646" y="226"/>
                      <a:pt x="648" y="226"/>
                      <a:pt x="648" y="231"/>
                    </a:cubicBezTo>
                    <a:cubicBezTo>
                      <a:pt x="648" y="235"/>
                      <a:pt x="643" y="235"/>
                      <a:pt x="643" y="240"/>
                    </a:cubicBezTo>
                    <a:cubicBezTo>
                      <a:pt x="643" y="242"/>
                      <a:pt x="645" y="248"/>
                      <a:pt x="648" y="248"/>
                    </a:cubicBezTo>
                    <a:cubicBezTo>
                      <a:pt x="649" y="248"/>
                      <a:pt x="651" y="245"/>
                      <a:pt x="654" y="245"/>
                    </a:cubicBezTo>
                    <a:cubicBezTo>
                      <a:pt x="659" y="245"/>
                      <a:pt x="666" y="249"/>
                      <a:pt x="666" y="254"/>
                    </a:cubicBezTo>
                    <a:cubicBezTo>
                      <a:pt x="666" y="257"/>
                      <a:pt x="662" y="260"/>
                      <a:pt x="659" y="260"/>
                    </a:cubicBezTo>
                    <a:cubicBezTo>
                      <a:pt x="659" y="264"/>
                      <a:pt x="659" y="264"/>
                      <a:pt x="659" y="264"/>
                    </a:cubicBezTo>
                    <a:cubicBezTo>
                      <a:pt x="660" y="265"/>
                      <a:pt x="660" y="267"/>
                      <a:pt x="663" y="268"/>
                    </a:cubicBezTo>
                    <a:cubicBezTo>
                      <a:pt x="663" y="270"/>
                      <a:pt x="665" y="272"/>
                      <a:pt x="665" y="275"/>
                    </a:cubicBezTo>
                    <a:cubicBezTo>
                      <a:pt x="665" y="276"/>
                      <a:pt x="661" y="282"/>
                      <a:pt x="661" y="285"/>
                    </a:cubicBezTo>
                    <a:cubicBezTo>
                      <a:pt x="661" y="287"/>
                      <a:pt x="661" y="289"/>
                      <a:pt x="664" y="290"/>
                    </a:cubicBezTo>
                    <a:cubicBezTo>
                      <a:pt x="663" y="292"/>
                      <a:pt x="661" y="293"/>
                      <a:pt x="661" y="295"/>
                    </a:cubicBezTo>
                    <a:cubicBezTo>
                      <a:pt x="668" y="295"/>
                      <a:pt x="668" y="295"/>
                      <a:pt x="668" y="295"/>
                    </a:cubicBezTo>
                    <a:cubicBezTo>
                      <a:pt x="670" y="293"/>
                      <a:pt x="671" y="293"/>
                      <a:pt x="676" y="291"/>
                    </a:cubicBezTo>
                    <a:cubicBezTo>
                      <a:pt x="676" y="287"/>
                      <a:pt x="687" y="287"/>
                      <a:pt x="690" y="286"/>
                    </a:cubicBezTo>
                    <a:cubicBezTo>
                      <a:pt x="696" y="284"/>
                      <a:pt x="699" y="279"/>
                      <a:pt x="699" y="269"/>
                    </a:cubicBezTo>
                    <a:cubicBezTo>
                      <a:pt x="699" y="252"/>
                      <a:pt x="692" y="242"/>
                      <a:pt x="683" y="232"/>
                    </a:cubicBezTo>
                    <a:cubicBezTo>
                      <a:pt x="679" y="228"/>
                      <a:pt x="674" y="224"/>
                      <a:pt x="675" y="217"/>
                    </a:cubicBezTo>
                    <a:cubicBezTo>
                      <a:pt x="680" y="217"/>
                      <a:pt x="685" y="214"/>
                      <a:pt x="688" y="210"/>
                    </a:cubicBezTo>
                    <a:cubicBezTo>
                      <a:pt x="691" y="207"/>
                      <a:pt x="699" y="203"/>
                      <a:pt x="701" y="199"/>
                    </a:cubicBezTo>
                    <a:cubicBezTo>
                      <a:pt x="707" y="187"/>
                      <a:pt x="710" y="180"/>
                      <a:pt x="721" y="172"/>
                    </a:cubicBezTo>
                    <a:cubicBezTo>
                      <a:pt x="721" y="172"/>
                      <a:pt x="738" y="153"/>
                      <a:pt x="723" y="143"/>
                    </a:cubicBezTo>
                    <a:cubicBezTo>
                      <a:pt x="717" y="139"/>
                      <a:pt x="735" y="138"/>
                      <a:pt x="745" y="132"/>
                    </a:cubicBezTo>
                    <a:cubicBezTo>
                      <a:pt x="756" y="126"/>
                      <a:pt x="760" y="102"/>
                      <a:pt x="769" y="92"/>
                    </a:cubicBezTo>
                    <a:cubicBezTo>
                      <a:pt x="769" y="81"/>
                      <a:pt x="769" y="81"/>
                      <a:pt x="769" y="81"/>
                    </a:cubicBezTo>
                    <a:cubicBezTo>
                      <a:pt x="751" y="81"/>
                      <a:pt x="749" y="95"/>
                      <a:pt x="734" y="95"/>
                    </a:cubicBezTo>
                    <a:cubicBezTo>
                      <a:pt x="721" y="95"/>
                      <a:pt x="716" y="78"/>
                      <a:pt x="710" y="73"/>
                    </a:cubicBezTo>
                    <a:cubicBezTo>
                      <a:pt x="702" y="65"/>
                      <a:pt x="683" y="64"/>
                      <a:pt x="677" y="55"/>
                    </a:cubicBezTo>
                    <a:cubicBezTo>
                      <a:pt x="662" y="31"/>
                      <a:pt x="663" y="0"/>
                      <a:pt x="624" y="0"/>
                    </a:cubicBezTo>
                    <a:cubicBezTo>
                      <a:pt x="568" y="0"/>
                      <a:pt x="589" y="74"/>
                      <a:pt x="547" y="57"/>
                    </a:cubicBezTo>
                    <a:cubicBezTo>
                      <a:pt x="515" y="45"/>
                      <a:pt x="483" y="68"/>
                      <a:pt x="458" y="68"/>
                    </a:cubicBezTo>
                    <a:cubicBezTo>
                      <a:pt x="430" y="68"/>
                      <a:pt x="422" y="46"/>
                      <a:pt x="395" y="46"/>
                    </a:cubicBezTo>
                    <a:cubicBezTo>
                      <a:pt x="383" y="46"/>
                      <a:pt x="365" y="61"/>
                      <a:pt x="355" y="33"/>
                    </a:cubicBezTo>
                    <a:cubicBezTo>
                      <a:pt x="352" y="26"/>
                      <a:pt x="325" y="22"/>
                      <a:pt x="317" y="22"/>
                    </a:cubicBezTo>
                    <a:cubicBezTo>
                      <a:pt x="304" y="22"/>
                      <a:pt x="309" y="55"/>
                      <a:pt x="284" y="55"/>
                    </a:cubicBezTo>
                    <a:cubicBezTo>
                      <a:pt x="266" y="55"/>
                      <a:pt x="247" y="42"/>
                      <a:pt x="236" y="42"/>
                    </a:cubicBezTo>
                    <a:cubicBezTo>
                      <a:pt x="229" y="42"/>
                      <a:pt x="221" y="51"/>
                      <a:pt x="218" y="53"/>
                    </a:cubicBezTo>
                    <a:cubicBezTo>
                      <a:pt x="196" y="66"/>
                      <a:pt x="170" y="66"/>
                      <a:pt x="152" y="81"/>
                    </a:cubicBezTo>
                    <a:cubicBezTo>
                      <a:pt x="145" y="88"/>
                      <a:pt x="159" y="112"/>
                      <a:pt x="123" y="108"/>
                    </a:cubicBezTo>
                    <a:cubicBezTo>
                      <a:pt x="110" y="106"/>
                      <a:pt x="108" y="133"/>
                      <a:pt x="86" y="137"/>
                    </a:cubicBezTo>
                    <a:cubicBezTo>
                      <a:pt x="86" y="186"/>
                      <a:pt x="58" y="207"/>
                      <a:pt x="17" y="207"/>
                    </a:cubicBezTo>
                    <a:cubicBezTo>
                      <a:pt x="10" y="207"/>
                      <a:pt x="1" y="227"/>
                      <a:pt x="0" y="236"/>
                    </a:cubicBezTo>
                    <a:cubicBezTo>
                      <a:pt x="11" y="238"/>
                      <a:pt x="13" y="241"/>
                      <a:pt x="15" y="251"/>
                    </a:cubicBezTo>
                    <a:cubicBezTo>
                      <a:pt x="15" y="253"/>
                      <a:pt x="15" y="253"/>
                      <a:pt x="15" y="253"/>
                    </a:cubicBezTo>
                    <a:cubicBezTo>
                      <a:pt x="15" y="261"/>
                      <a:pt x="19" y="259"/>
                      <a:pt x="25" y="261"/>
                    </a:cubicBezTo>
                    <a:cubicBezTo>
                      <a:pt x="30" y="262"/>
                      <a:pt x="28" y="268"/>
                      <a:pt x="31" y="271"/>
                    </a:cubicBezTo>
                    <a:cubicBezTo>
                      <a:pt x="37" y="277"/>
                      <a:pt x="42" y="277"/>
                      <a:pt x="50" y="280"/>
                    </a:cubicBezTo>
                    <a:cubicBezTo>
                      <a:pt x="58" y="279"/>
                      <a:pt x="61" y="272"/>
                      <a:pt x="69" y="272"/>
                    </a:cubicBezTo>
                    <a:cubicBezTo>
                      <a:pt x="73" y="272"/>
                      <a:pt x="83" y="280"/>
                      <a:pt x="83" y="284"/>
                    </a:cubicBezTo>
                    <a:cubicBezTo>
                      <a:pt x="83" y="296"/>
                      <a:pt x="66" y="294"/>
                      <a:pt x="66" y="306"/>
                    </a:cubicBezTo>
                    <a:cubicBezTo>
                      <a:pt x="66" y="311"/>
                      <a:pt x="73" y="312"/>
                      <a:pt x="73" y="317"/>
                    </a:cubicBezTo>
                    <a:cubicBezTo>
                      <a:pt x="73" y="323"/>
                      <a:pt x="68" y="322"/>
                      <a:pt x="63" y="322"/>
                    </a:cubicBezTo>
                    <a:cubicBezTo>
                      <a:pt x="63" y="326"/>
                      <a:pt x="63" y="326"/>
                      <a:pt x="63" y="326"/>
                    </a:cubicBezTo>
                    <a:cubicBezTo>
                      <a:pt x="64" y="331"/>
                      <a:pt x="64" y="335"/>
                      <a:pt x="65" y="340"/>
                    </a:cubicBezTo>
                    <a:cubicBezTo>
                      <a:pt x="66" y="343"/>
                      <a:pt x="71" y="342"/>
                      <a:pt x="73" y="343"/>
                    </a:cubicBezTo>
                    <a:cubicBezTo>
                      <a:pt x="80" y="345"/>
                      <a:pt x="83" y="351"/>
                      <a:pt x="91" y="353"/>
                    </a:cubicBezTo>
                    <a:cubicBezTo>
                      <a:pt x="100" y="355"/>
                      <a:pt x="105" y="352"/>
                      <a:pt x="110" y="357"/>
                    </a:cubicBezTo>
                    <a:cubicBezTo>
                      <a:pt x="116" y="363"/>
                      <a:pt x="120" y="361"/>
                      <a:pt x="127" y="364"/>
                    </a:cubicBezTo>
                    <a:cubicBezTo>
                      <a:pt x="130" y="366"/>
                      <a:pt x="130" y="369"/>
                      <a:pt x="132" y="373"/>
                    </a:cubicBezTo>
                    <a:cubicBezTo>
                      <a:pt x="133" y="376"/>
                      <a:pt x="137" y="372"/>
                      <a:pt x="139" y="373"/>
                    </a:cubicBezTo>
                    <a:cubicBezTo>
                      <a:pt x="146" y="378"/>
                      <a:pt x="150" y="384"/>
                      <a:pt x="160" y="384"/>
                    </a:cubicBezTo>
                    <a:cubicBezTo>
                      <a:pt x="166" y="384"/>
                      <a:pt x="172" y="384"/>
                      <a:pt x="178" y="384"/>
                    </a:cubicBezTo>
                    <a:cubicBezTo>
                      <a:pt x="182" y="384"/>
                      <a:pt x="184" y="382"/>
                      <a:pt x="186" y="382"/>
                    </a:cubicBezTo>
                    <a:cubicBezTo>
                      <a:pt x="189" y="382"/>
                      <a:pt x="190" y="389"/>
                      <a:pt x="191" y="392"/>
                    </a:cubicBezTo>
                    <a:cubicBezTo>
                      <a:pt x="197" y="389"/>
                      <a:pt x="199" y="381"/>
                      <a:pt x="210" y="381"/>
                    </a:cubicBezTo>
                    <a:cubicBezTo>
                      <a:pt x="219" y="381"/>
                      <a:pt x="224" y="386"/>
                      <a:pt x="231" y="386"/>
                    </a:cubicBezTo>
                    <a:cubicBezTo>
                      <a:pt x="238" y="386"/>
                      <a:pt x="252" y="374"/>
                      <a:pt x="255" y="372"/>
                    </a:cubicBezTo>
                    <a:cubicBezTo>
                      <a:pt x="258" y="370"/>
                      <a:pt x="259" y="369"/>
                      <a:pt x="260" y="367"/>
                    </a:cubicBezTo>
                    <a:cubicBezTo>
                      <a:pt x="264" y="363"/>
                      <a:pt x="270" y="368"/>
                      <a:pt x="275" y="366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2" y="362"/>
                      <a:pt x="282" y="362"/>
                      <a:pt x="282" y="362"/>
                    </a:cubicBezTo>
                    <a:cubicBezTo>
                      <a:pt x="285" y="377"/>
                      <a:pt x="294" y="376"/>
                      <a:pt x="305" y="381"/>
                    </a:cubicBezTo>
                    <a:cubicBezTo>
                      <a:pt x="309" y="388"/>
                      <a:pt x="316" y="391"/>
                      <a:pt x="316" y="400"/>
                    </a:cubicBezTo>
                    <a:cubicBezTo>
                      <a:pt x="316" y="417"/>
                      <a:pt x="304" y="418"/>
                      <a:pt x="304" y="434"/>
                    </a:cubicBezTo>
                    <a:cubicBezTo>
                      <a:pt x="304" y="436"/>
                      <a:pt x="305" y="439"/>
                      <a:pt x="306" y="439"/>
                    </a:cubicBezTo>
                    <a:cubicBezTo>
                      <a:pt x="309" y="439"/>
                      <a:pt x="312" y="436"/>
                      <a:pt x="315" y="436"/>
                    </a:cubicBezTo>
                    <a:cubicBezTo>
                      <a:pt x="319" y="436"/>
                      <a:pt x="320" y="449"/>
                      <a:pt x="324" y="450"/>
                    </a:cubicBezTo>
                    <a:cubicBezTo>
                      <a:pt x="324" y="459"/>
                      <a:pt x="330" y="468"/>
                      <a:pt x="338" y="468"/>
                    </a:cubicBezTo>
                    <a:cubicBezTo>
                      <a:pt x="342" y="468"/>
                      <a:pt x="343" y="467"/>
                      <a:pt x="346" y="467"/>
                    </a:cubicBezTo>
                    <a:cubicBezTo>
                      <a:pt x="348" y="467"/>
                      <a:pt x="348" y="467"/>
                      <a:pt x="348" y="467"/>
                    </a:cubicBezTo>
                    <a:cubicBezTo>
                      <a:pt x="348" y="471"/>
                      <a:pt x="350" y="472"/>
                      <a:pt x="351" y="472"/>
                    </a:cubicBezTo>
                    <a:cubicBezTo>
                      <a:pt x="352" y="472"/>
                      <a:pt x="353" y="470"/>
                      <a:pt x="353" y="468"/>
                    </a:cubicBezTo>
                    <a:cubicBezTo>
                      <a:pt x="353" y="464"/>
                      <a:pt x="353" y="461"/>
                      <a:pt x="353" y="457"/>
                    </a:cubicBezTo>
                    <a:cubicBezTo>
                      <a:pt x="353" y="457"/>
                      <a:pt x="363" y="454"/>
                      <a:pt x="365" y="454"/>
                    </a:cubicBezTo>
                    <a:cubicBezTo>
                      <a:pt x="379" y="454"/>
                      <a:pt x="379" y="454"/>
                      <a:pt x="379" y="454"/>
                    </a:cubicBezTo>
                    <a:cubicBezTo>
                      <a:pt x="385" y="457"/>
                      <a:pt x="390" y="448"/>
                      <a:pt x="397" y="448"/>
                    </a:cubicBezTo>
                    <a:cubicBezTo>
                      <a:pt x="404" y="448"/>
                      <a:pt x="408" y="453"/>
                      <a:pt x="416" y="453"/>
                    </a:cubicBezTo>
                    <a:cubicBezTo>
                      <a:pt x="416" y="464"/>
                      <a:pt x="424" y="468"/>
                      <a:pt x="431" y="470"/>
                    </a:cubicBezTo>
                    <a:cubicBezTo>
                      <a:pt x="431" y="470"/>
                      <a:pt x="431" y="470"/>
                      <a:pt x="431" y="470"/>
                    </a:cubicBezTo>
                    <a:cubicBezTo>
                      <a:pt x="439" y="474"/>
                      <a:pt x="444" y="471"/>
                      <a:pt x="452" y="475"/>
                    </a:cubicBezTo>
                    <a:cubicBezTo>
                      <a:pt x="452" y="477"/>
                      <a:pt x="451" y="486"/>
                      <a:pt x="454" y="486"/>
                    </a:cubicBezTo>
                    <a:cubicBezTo>
                      <a:pt x="459" y="486"/>
                      <a:pt x="457" y="480"/>
                      <a:pt x="460" y="477"/>
                    </a:cubicBezTo>
                    <a:cubicBezTo>
                      <a:pt x="463" y="474"/>
                      <a:pt x="472" y="472"/>
                      <a:pt x="476" y="470"/>
                    </a:cubicBezTo>
                    <a:cubicBezTo>
                      <a:pt x="484" y="466"/>
                      <a:pt x="492" y="468"/>
                      <a:pt x="498" y="463"/>
                    </a:cubicBezTo>
                    <a:cubicBezTo>
                      <a:pt x="498" y="463"/>
                      <a:pt x="502" y="455"/>
                      <a:pt x="503" y="455"/>
                    </a:cubicBezTo>
                    <a:cubicBezTo>
                      <a:pt x="507" y="455"/>
                      <a:pt x="510" y="458"/>
                      <a:pt x="514" y="458"/>
                    </a:cubicBezTo>
                    <a:cubicBezTo>
                      <a:pt x="534" y="458"/>
                      <a:pt x="539" y="446"/>
                      <a:pt x="552" y="439"/>
                    </a:cubicBezTo>
                    <a:cubicBezTo>
                      <a:pt x="555" y="437"/>
                      <a:pt x="557" y="435"/>
                      <a:pt x="558" y="431"/>
                    </a:cubicBezTo>
                    <a:cubicBezTo>
                      <a:pt x="569" y="431"/>
                      <a:pt x="572" y="414"/>
                      <a:pt x="576" y="406"/>
                    </a:cubicBezTo>
                    <a:cubicBezTo>
                      <a:pt x="578" y="401"/>
                      <a:pt x="590" y="383"/>
                      <a:pt x="597" y="382"/>
                    </a:cubicBezTo>
                    <a:cubicBezTo>
                      <a:pt x="597" y="372"/>
                      <a:pt x="604" y="368"/>
                      <a:pt x="604" y="355"/>
                    </a:cubicBezTo>
                    <a:cubicBezTo>
                      <a:pt x="604" y="336"/>
                      <a:pt x="599" y="329"/>
                      <a:pt x="591" y="317"/>
                    </a:cubicBezTo>
                    <a:cubicBezTo>
                      <a:pt x="590" y="315"/>
                      <a:pt x="590" y="309"/>
                      <a:pt x="586" y="30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2" name="Freeform 148">
                <a:extLst>
                  <a:ext uri="{FF2B5EF4-FFF2-40B4-BE49-F238E27FC236}">
                    <a16:creationId xmlns:a16="http://schemas.microsoft.com/office/drawing/2014/main" id="{F85B3C87-5EB0-44A9-8247-0DA4F5C46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9175" y="1395413"/>
                <a:ext cx="58738" cy="25400"/>
              </a:xfrm>
              <a:custGeom>
                <a:avLst/>
                <a:gdLst/>
                <a:ahLst/>
                <a:cxnLst>
                  <a:cxn ang="0">
                    <a:pos x="4" y="19"/>
                  </a:cxn>
                  <a:cxn ang="0">
                    <a:pos x="0" y="14"/>
                  </a:cxn>
                  <a:cxn ang="0">
                    <a:pos x="20" y="0"/>
                  </a:cxn>
                  <a:cxn ang="0">
                    <a:pos x="44" y="11"/>
                  </a:cxn>
                  <a:cxn ang="0">
                    <a:pos x="4" y="19"/>
                  </a:cxn>
                </a:cxnLst>
                <a:rect l="0" t="0" r="r" b="b"/>
                <a:pathLst>
                  <a:path w="44" h="19">
                    <a:moveTo>
                      <a:pt x="4" y="19"/>
                    </a:moveTo>
                    <a:cubicBezTo>
                      <a:pt x="1" y="19"/>
                      <a:pt x="0" y="17"/>
                      <a:pt x="0" y="14"/>
                    </a:cubicBezTo>
                    <a:cubicBezTo>
                      <a:pt x="0" y="8"/>
                      <a:pt x="13" y="0"/>
                      <a:pt x="20" y="0"/>
                    </a:cubicBezTo>
                    <a:cubicBezTo>
                      <a:pt x="27" y="0"/>
                      <a:pt x="44" y="4"/>
                      <a:pt x="44" y="11"/>
                    </a:cubicBezTo>
                    <a:cubicBezTo>
                      <a:pt x="44" y="17"/>
                      <a:pt x="9" y="19"/>
                      <a:pt x="4" y="19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3" name="Freeform 149">
                <a:extLst>
                  <a:ext uri="{FF2B5EF4-FFF2-40B4-BE49-F238E27FC236}">
                    <a16:creationId xmlns:a16="http://schemas.microsoft.com/office/drawing/2014/main" id="{86B0120D-F336-425C-AE94-95672A390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75" y="1443038"/>
                <a:ext cx="23813" cy="14288"/>
              </a:xfrm>
              <a:custGeom>
                <a:avLst/>
                <a:gdLst/>
                <a:ahLst/>
                <a:cxnLst>
                  <a:cxn ang="0">
                    <a:pos x="13" y="10"/>
                  </a:cxn>
                  <a:cxn ang="0">
                    <a:pos x="18" y="6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13" y="10"/>
                  </a:cxn>
                </a:cxnLst>
                <a:rect l="0" t="0" r="r" b="b"/>
                <a:pathLst>
                  <a:path w="18" h="10">
                    <a:moveTo>
                      <a:pt x="13" y="10"/>
                    </a:moveTo>
                    <a:cubicBezTo>
                      <a:pt x="15" y="10"/>
                      <a:pt x="18" y="8"/>
                      <a:pt x="18" y="6"/>
                    </a:cubicBezTo>
                    <a:cubicBezTo>
                      <a:pt x="18" y="3"/>
                      <a:pt x="15" y="2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7" y="10"/>
                      <a:pt x="13" y="1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4" name="Freeform 150">
                <a:extLst>
                  <a:ext uri="{FF2B5EF4-FFF2-40B4-BE49-F238E27FC236}">
                    <a16:creationId xmlns:a16="http://schemas.microsoft.com/office/drawing/2014/main" id="{9F9A0C7C-BD6A-4430-81FF-3D20C6BC69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5275" y="1257300"/>
                <a:ext cx="11113" cy="12700"/>
              </a:xfrm>
              <a:custGeom>
                <a:avLst/>
                <a:gdLst/>
                <a:ahLst/>
                <a:cxnLst>
                  <a:cxn ang="0">
                    <a:pos x="8" y="5"/>
                  </a:cxn>
                  <a:cxn ang="0">
                    <a:pos x="3" y="0"/>
                  </a:cxn>
                  <a:cxn ang="0">
                    <a:pos x="0" y="7"/>
                  </a:cxn>
                  <a:cxn ang="0">
                    <a:pos x="3" y="10"/>
                  </a:cxn>
                  <a:cxn ang="0">
                    <a:pos x="8" y="4"/>
                  </a:cxn>
                  <a:cxn ang="0">
                    <a:pos x="6" y="4"/>
                  </a:cxn>
                  <a:cxn ang="0">
                    <a:pos x="8" y="5"/>
                  </a:cxn>
                </a:cxnLst>
                <a:rect l="0" t="0" r="r" b="b"/>
                <a:pathLst>
                  <a:path w="8" h="10">
                    <a:moveTo>
                      <a:pt x="8" y="5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2"/>
                      <a:pt x="0" y="4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7" y="10"/>
                      <a:pt x="7" y="6"/>
                      <a:pt x="8" y="4"/>
                    </a:cubicBezTo>
                    <a:cubicBezTo>
                      <a:pt x="6" y="4"/>
                      <a:pt x="6" y="4"/>
                      <a:pt x="6" y="4"/>
                    </a:cubicBezTo>
                    <a:lnTo>
                      <a:pt x="8" y="5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5" name="Freeform 151">
                <a:extLst>
                  <a:ext uri="{FF2B5EF4-FFF2-40B4-BE49-F238E27FC236}">
                    <a16:creationId xmlns:a16="http://schemas.microsoft.com/office/drawing/2014/main" id="{193804BA-E2B5-4DEF-830F-932DC731E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9988" y="1300163"/>
                <a:ext cx="26988" cy="15875"/>
              </a:xfrm>
              <a:custGeom>
                <a:avLst/>
                <a:gdLst/>
                <a:ahLst/>
                <a:cxnLst>
                  <a:cxn ang="0">
                    <a:pos x="20" y="9"/>
                  </a:cxn>
                  <a:cxn ang="0">
                    <a:pos x="10" y="12"/>
                  </a:cxn>
                  <a:cxn ang="0">
                    <a:pos x="0" y="7"/>
                  </a:cxn>
                  <a:cxn ang="0">
                    <a:pos x="10" y="0"/>
                  </a:cxn>
                  <a:cxn ang="0">
                    <a:pos x="20" y="7"/>
                  </a:cxn>
                  <a:cxn ang="0">
                    <a:pos x="17" y="12"/>
                  </a:cxn>
                  <a:cxn ang="0">
                    <a:pos x="20" y="9"/>
                  </a:cxn>
                </a:cxnLst>
                <a:rect l="0" t="0" r="r" b="b"/>
                <a:pathLst>
                  <a:path w="20" h="12">
                    <a:moveTo>
                      <a:pt x="20" y="9"/>
                    </a:moveTo>
                    <a:cubicBezTo>
                      <a:pt x="17" y="11"/>
                      <a:pt x="14" y="12"/>
                      <a:pt x="10" y="12"/>
                    </a:cubicBezTo>
                    <a:cubicBezTo>
                      <a:pt x="5" y="12"/>
                      <a:pt x="0" y="11"/>
                      <a:pt x="0" y="7"/>
                    </a:cubicBezTo>
                    <a:cubicBezTo>
                      <a:pt x="0" y="3"/>
                      <a:pt x="6" y="0"/>
                      <a:pt x="10" y="0"/>
                    </a:cubicBezTo>
                    <a:cubicBezTo>
                      <a:pt x="16" y="0"/>
                      <a:pt x="20" y="2"/>
                      <a:pt x="20" y="7"/>
                    </a:cubicBezTo>
                    <a:cubicBezTo>
                      <a:pt x="20" y="10"/>
                      <a:pt x="18" y="11"/>
                      <a:pt x="17" y="12"/>
                    </a:cubicBezTo>
                    <a:lnTo>
                      <a:pt x="20" y="9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6" name="Freeform 152">
                <a:extLst>
                  <a:ext uri="{FF2B5EF4-FFF2-40B4-BE49-F238E27FC236}">
                    <a16:creationId xmlns:a16="http://schemas.microsoft.com/office/drawing/2014/main" id="{6A8D2EC0-ACA1-4071-BDC2-426DB08C2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3613" y="1128713"/>
                <a:ext cx="100013" cy="57150"/>
              </a:xfrm>
              <a:custGeom>
                <a:avLst/>
                <a:gdLst/>
                <a:ahLst/>
                <a:cxnLst>
                  <a:cxn ang="0">
                    <a:pos x="6" y="43"/>
                  </a:cxn>
                  <a:cxn ang="0">
                    <a:pos x="0" y="37"/>
                  </a:cxn>
                  <a:cxn ang="0">
                    <a:pos x="8" y="27"/>
                  </a:cxn>
                  <a:cxn ang="0">
                    <a:pos x="39" y="0"/>
                  </a:cxn>
                  <a:cxn ang="0">
                    <a:pos x="45" y="0"/>
                  </a:cxn>
                  <a:cxn ang="0">
                    <a:pos x="44" y="10"/>
                  </a:cxn>
                  <a:cxn ang="0">
                    <a:pos x="52" y="6"/>
                  </a:cxn>
                  <a:cxn ang="0">
                    <a:pos x="76" y="23"/>
                  </a:cxn>
                  <a:cxn ang="0">
                    <a:pos x="45" y="34"/>
                  </a:cxn>
                  <a:cxn ang="0">
                    <a:pos x="30" y="37"/>
                  </a:cxn>
                  <a:cxn ang="0">
                    <a:pos x="6" y="43"/>
                  </a:cxn>
                </a:cxnLst>
                <a:rect l="0" t="0" r="r" b="b"/>
                <a:pathLst>
                  <a:path w="76" h="43">
                    <a:moveTo>
                      <a:pt x="6" y="43"/>
                    </a:moveTo>
                    <a:cubicBezTo>
                      <a:pt x="1" y="43"/>
                      <a:pt x="0" y="41"/>
                      <a:pt x="0" y="37"/>
                    </a:cubicBezTo>
                    <a:cubicBezTo>
                      <a:pt x="0" y="30"/>
                      <a:pt x="5" y="30"/>
                      <a:pt x="8" y="27"/>
                    </a:cubicBezTo>
                    <a:cubicBezTo>
                      <a:pt x="18" y="17"/>
                      <a:pt x="22" y="0"/>
                      <a:pt x="39" y="0"/>
                    </a:cubicBezTo>
                    <a:cubicBezTo>
                      <a:pt x="43" y="0"/>
                      <a:pt x="43" y="0"/>
                      <a:pt x="45" y="0"/>
                    </a:cubicBezTo>
                    <a:cubicBezTo>
                      <a:pt x="45" y="7"/>
                      <a:pt x="47" y="7"/>
                      <a:pt x="44" y="10"/>
                    </a:cubicBezTo>
                    <a:cubicBezTo>
                      <a:pt x="47" y="9"/>
                      <a:pt x="49" y="6"/>
                      <a:pt x="52" y="6"/>
                    </a:cubicBezTo>
                    <a:cubicBezTo>
                      <a:pt x="58" y="6"/>
                      <a:pt x="76" y="17"/>
                      <a:pt x="76" y="23"/>
                    </a:cubicBezTo>
                    <a:cubicBezTo>
                      <a:pt x="76" y="34"/>
                      <a:pt x="53" y="36"/>
                      <a:pt x="45" y="34"/>
                    </a:cubicBezTo>
                    <a:cubicBezTo>
                      <a:pt x="43" y="34"/>
                      <a:pt x="30" y="37"/>
                      <a:pt x="30" y="37"/>
                    </a:cubicBezTo>
                    <a:lnTo>
                      <a:pt x="6" y="4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7" name="Freeform 153">
                <a:extLst>
                  <a:ext uri="{FF2B5EF4-FFF2-40B4-BE49-F238E27FC236}">
                    <a16:creationId xmlns:a16="http://schemas.microsoft.com/office/drawing/2014/main" id="{A7F1419D-FBCA-4528-8356-E4503B4C7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1101725"/>
                <a:ext cx="39688" cy="2063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30" y="7"/>
                  </a:cxn>
                  <a:cxn ang="0">
                    <a:pos x="9" y="16"/>
                  </a:cxn>
                  <a:cxn ang="0">
                    <a:pos x="0" y="5"/>
                  </a:cxn>
                  <a:cxn ang="0">
                    <a:pos x="12" y="0"/>
                  </a:cxn>
                </a:cxnLst>
                <a:rect l="0" t="0" r="r" b="b"/>
                <a:pathLst>
                  <a:path w="30" h="16">
                    <a:moveTo>
                      <a:pt x="12" y="0"/>
                    </a:moveTo>
                    <a:cubicBezTo>
                      <a:pt x="14" y="0"/>
                      <a:pt x="26" y="6"/>
                      <a:pt x="30" y="7"/>
                    </a:cubicBezTo>
                    <a:cubicBezTo>
                      <a:pt x="29" y="15"/>
                      <a:pt x="14" y="16"/>
                      <a:pt x="9" y="16"/>
                    </a:cubicBezTo>
                    <a:cubicBezTo>
                      <a:pt x="6" y="16"/>
                      <a:pt x="0" y="9"/>
                      <a:pt x="0" y="5"/>
                    </a:cubicBezTo>
                    <a:cubicBezTo>
                      <a:pt x="0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8" name="Freeform 154">
                <a:extLst>
                  <a:ext uri="{FF2B5EF4-FFF2-40B4-BE49-F238E27FC236}">
                    <a16:creationId xmlns:a16="http://schemas.microsoft.com/office/drawing/2014/main" id="{3E46A25C-5686-4217-B235-CFEBB9B6A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3438" y="1057275"/>
                <a:ext cx="139700" cy="98425"/>
              </a:xfrm>
              <a:custGeom>
                <a:avLst/>
                <a:gdLst/>
                <a:ahLst/>
                <a:cxnLst>
                  <a:cxn ang="0">
                    <a:pos x="99" y="68"/>
                  </a:cxn>
                  <a:cxn ang="0">
                    <a:pos x="90" y="74"/>
                  </a:cxn>
                  <a:cxn ang="0">
                    <a:pos x="41" y="66"/>
                  </a:cxn>
                  <a:cxn ang="0">
                    <a:pos x="17" y="50"/>
                  </a:cxn>
                  <a:cxn ang="0">
                    <a:pos x="50" y="36"/>
                  </a:cxn>
                  <a:cxn ang="0">
                    <a:pos x="32" y="36"/>
                  </a:cxn>
                  <a:cxn ang="0">
                    <a:pos x="0" y="26"/>
                  </a:cxn>
                  <a:cxn ang="0">
                    <a:pos x="46" y="0"/>
                  </a:cxn>
                  <a:cxn ang="0">
                    <a:pos x="72" y="17"/>
                  </a:cxn>
                  <a:cxn ang="0">
                    <a:pos x="67" y="18"/>
                  </a:cxn>
                  <a:cxn ang="0">
                    <a:pos x="67" y="27"/>
                  </a:cxn>
                  <a:cxn ang="0">
                    <a:pos x="59" y="35"/>
                  </a:cxn>
                  <a:cxn ang="0">
                    <a:pos x="68" y="35"/>
                  </a:cxn>
                  <a:cxn ang="0">
                    <a:pos x="81" y="39"/>
                  </a:cxn>
                  <a:cxn ang="0">
                    <a:pos x="90" y="39"/>
                  </a:cxn>
                  <a:cxn ang="0">
                    <a:pos x="105" y="48"/>
                  </a:cxn>
                  <a:cxn ang="0">
                    <a:pos x="101" y="57"/>
                  </a:cxn>
                  <a:cxn ang="0">
                    <a:pos x="92" y="62"/>
                  </a:cxn>
                  <a:cxn ang="0">
                    <a:pos x="99" y="68"/>
                  </a:cxn>
                </a:cxnLst>
                <a:rect l="0" t="0" r="r" b="b"/>
                <a:pathLst>
                  <a:path w="105" h="74">
                    <a:moveTo>
                      <a:pt x="99" y="68"/>
                    </a:moveTo>
                    <a:cubicBezTo>
                      <a:pt x="99" y="72"/>
                      <a:pt x="94" y="74"/>
                      <a:pt x="90" y="74"/>
                    </a:cubicBezTo>
                    <a:cubicBezTo>
                      <a:pt x="71" y="74"/>
                      <a:pt x="57" y="66"/>
                      <a:pt x="41" y="66"/>
                    </a:cubicBezTo>
                    <a:cubicBezTo>
                      <a:pt x="35" y="66"/>
                      <a:pt x="24" y="54"/>
                      <a:pt x="17" y="50"/>
                    </a:cubicBezTo>
                    <a:cubicBezTo>
                      <a:pt x="32" y="46"/>
                      <a:pt x="36" y="41"/>
                      <a:pt x="50" y="36"/>
                    </a:cubicBezTo>
                    <a:cubicBezTo>
                      <a:pt x="46" y="36"/>
                      <a:pt x="35" y="36"/>
                      <a:pt x="32" y="36"/>
                    </a:cubicBezTo>
                    <a:cubicBezTo>
                      <a:pt x="20" y="36"/>
                      <a:pt x="11" y="32"/>
                      <a:pt x="0" y="26"/>
                    </a:cubicBezTo>
                    <a:cubicBezTo>
                      <a:pt x="18" y="21"/>
                      <a:pt x="25" y="0"/>
                      <a:pt x="46" y="0"/>
                    </a:cubicBezTo>
                    <a:cubicBezTo>
                      <a:pt x="58" y="0"/>
                      <a:pt x="65" y="12"/>
                      <a:pt x="72" y="17"/>
                    </a:cubicBezTo>
                    <a:cubicBezTo>
                      <a:pt x="68" y="19"/>
                      <a:pt x="69" y="18"/>
                      <a:pt x="67" y="18"/>
                    </a:cubicBezTo>
                    <a:cubicBezTo>
                      <a:pt x="68" y="23"/>
                      <a:pt x="67" y="24"/>
                      <a:pt x="67" y="27"/>
                    </a:cubicBezTo>
                    <a:cubicBezTo>
                      <a:pt x="67" y="29"/>
                      <a:pt x="62" y="33"/>
                      <a:pt x="59" y="35"/>
                    </a:cubicBezTo>
                    <a:cubicBezTo>
                      <a:pt x="63" y="33"/>
                      <a:pt x="65" y="35"/>
                      <a:pt x="68" y="35"/>
                    </a:cubicBezTo>
                    <a:cubicBezTo>
                      <a:pt x="73" y="35"/>
                      <a:pt x="76" y="39"/>
                      <a:pt x="81" y="39"/>
                    </a:cubicBezTo>
                    <a:cubicBezTo>
                      <a:pt x="84" y="39"/>
                      <a:pt x="87" y="39"/>
                      <a:pt x="90" y="39"/>
                    </a:cubicBezTo>
                    <a:cubicBezTo>
                      <a:pt x="99" y="39"/>
                      <a:pt x="99" y="42"/>
                      <a:pt x="105" y="48"/>
                    </a:cubicBezTo>
                    <a:cubicBezTo>
                      <a:pt x="100" y="51"/>
                      <a:pt x="101" y="52"/>
                      <a:pt x="101" y="57"/>
                    </a:cubicBezTo>
                    <a:cubicBezTo>
                      <a:pt x="101" y="61"/>
                      <a:pt x="95" y="62"/>
                      <a:pt x="92" y="62"/>
                    </a:cubicBezTo>
                    <a:cubicBezTo>
                      <a:pt x="95" y="63"/>
                      <a:pt x="99" y="65"/>
                      <a:pt x="99" y="68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09" name="Freeform 155">
                <a:extLst>
                  <a:ext uri="{FF2B5EF4-FFF2-40B4-BE49-F238E27FC236}">
                    <a16:creationId xmlns:a16="http://schemas.microsoft.com/office/drawing/2014/main" id="{C3EFA975-67D5-4826-A739-F30BA755C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3763" y="1212850"/>
                <a:ext cx="17463" cy="12700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7" y="0"/>
                  </a:cxn>
                  <a:cxn ang="0">
                    <a:pos x="13" y="0"/>
                  </a:cxn>
                  <a:cxn ang="0">
                    <a:pos x="5" y="9"/>
                  </a:cxn>
                  <a:cxn ang="0">
                    <a:pos x="0" y="5"/>
                  </a:cxn>
                </a:cxnLst>
                <a:rect l="0" t="0" r="r" b="b"/>
                <a:pathLst>
                  <a:path w="13" h="9">
                    <a:moveTo>
                      <a:pt x="0" y="5"/>
                    </a:moveTo>
                    <a:cubicBezTo>
                      <a:pt x="3" y="3"/>
                      <a:pt x="5" y="1"/>
                      <a:pt x="7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6"/>
                      <a:pt x="10" y="9"/>
                      <a:pt x="5" y="9"/>
                    </a:cubicBezTo>
                    <a:cubicBezTo>
                      <a:pt x="2" y="9"/>
                      <a:pt x="1" y="7"/>
                      <a:pt x="0" y="5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0" name="Freeform 156">
                <a:extLst>
                  <a:ext uri="{FF2B5EF4-FFF2-40B4-BE49-F238E27FC236}">
                    <a16:creationId xmlns:a16="http://schemas.microsoft.com/office/drawing/2014/main" id="{AF7AC142-1CDE-41E7-8F69-068622B25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6450" y="1060450"/>
                <a:ext cx="23813" cy="7938"/>
              </a:xfrm>
              <a:custGeom>
                <a:avLst/>
                <a:gdLst/>
                <a:ahLst/>
                <a:cxnLst>
                  <a:cxn ang="0">
                    <a:pos x="18" y="4"/>
                  </a:cxn>
                  <a:cxn ang="0">
                    <a:pos x="0" y="0"/>
                  </a:cxn>
                  <a:cxn ang="0">
                    <a:pos x="16" y="0"/>
                  </a:cxn>
                  <a:cxn ang="0">
                    <a:pos x="18" y="4"/>
                  </a:cxn>
                </a:cxnLst>
                <a:rect l="0" t="0" r="r" b="b"/>
                <a:pathLst>
                  <a:path w="18" h="6">
                    <a:moveTo>
                      <a:pt x="18" y="4"/>
                    </a:moveTo>
                    <a:cubicBezTo>
                      <a:pt x="11" y="5"/>
                      <a:pt x="3" y="6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lnTo>
                      <a:pt x="18" y="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1" name="Freeform 157">
                <a:extLst>
                  <a:ext uri="{FF2B5EF4-FFF2-40B4-BE49-F238E27FC236}">
                    <a16:creationId xmlns:a16="http://schemas.microsoft.com/office/drawing/2014/main" id="{C4556DB1-9218-4B19-BAB5-DB818D91F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675" y="1173163"/>
                <a:ext cx="20638" cy="9525"/>
              </a:xfrm>
              <a:custGeom>
                <a:avLst/>
                <a:gdLst/>
                <a:ahLst/>
                <a:cxnLst>
                  <a:cxn ang="0">
                    <a:pos x="15" y="1"/>
                  </a:cxn>
                  <a:cxn ang="0">
                    <a:pos x="9" y="7"/>
                  </a:cxn>
                  <a:cxn ang="0">
                    <a:pos x="0" y="2"/>
                  </a:cxn>
                  <a:cxn ang="0">
                    <a:pos x="15" y="1"/>
                  </a:cxn>
                </a:cxnLst>
                <a:rect l="0" t="0" r="r" b="b"/>
                <a:pathLst>
                  <a:path w="15" h="7">
                    <a:moveTo>
                      <a:pt x="15" y="1"/>
                    </a:moveTo>
                    <a:cubicBezTo>
                      <a:pt x="14" y="4"/>
                      <a:pt x="12" y="7"/>
                      <a:pt x="9" y="7"/>
                    </a:cubicBezTo>
                    <a:cubicBezTo>
                      <a:pt x="4" y="7"/>
                      <a:pt x="1" y="4"/>
                      <a:pt x="0" y="2"/>
                    </a:cubicBezTo>
                    <a:cubicBezTo>
                      <a:pt x="9" y="0"/>
                      <a:pt x="11" y="2"/>
                      <a:pt x="15" y="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2" name="Freeform 158">
                <a:extLst>
                  <a:ext uri="{FF2B5EF4-FFF2-40B4-BE49-F238E27FC236}">
                    <a16:creationId xmlns:a16="http://schemas.microsoft.com/office/drawing/2014/main" id="{A2200704-B418-4EF7-B560-7302A07F9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688" y="1074738"/>
                <a:ext cx="117475" cy="36513"/>
              </a:xfrm>
              <a:custGeom>
                <a:avLst/>
                <a:gdLst/>
                <a:ahLst/>
                <a:cxnLst>
                  <a:cxn ang="0">
                    <a:pos x="76" y="14"/>
                  </a:cxn>
                  <a:cxn ang="0">
                    <a:pos x="58" y="17"/>
                  </a:cxn>
                  <a:cxn ang="0">
                    <a:pos x="49" y="27"/>
                  </a:cxn>
                  <a:cxn ang="0">
                    <a:pos x="44" y="23"/>
                  </a:cxn>
                  <a:cxn ang="0">
                    <a:pos x="44" y="23"/>
                  </a:cxn>
                  <a:cxn ang="0">
                    <a:pos x="32" y="17"/>
                  </a:cxn>
                  <a:cxn ang="0">
                    <a:pos x="41" y="14"/>
                  </a:cxn>
                  <a:cxn ang="0">
                    <a:pos x="33" y="13"/>
                  </a:cxn>
                  <a:cxn ang="0">
                    <a:pos x="40" y="9"/>
                  </a:cxn>
                  <a:cxn ang="0">
                    <a:pos x="30" y="5"/>
                  </a:cxn>
                  <a:cxn ang="0">
                    <a:pos x="10" y="11"/>
                  </a:cxn>
                  <a:cxn ang="0">
                    <a:pos x="0" y="9"/>
                  </a:cxn>
                  <a:cxn ang="0">
                    <a:pos x="34" y="0"/>
                  </a:cxn>
                  <a:cxn ang="0">
                    <a:pos x="60" y="6"/>
                  </a:cxn>
                  <a:cxn ang="0">
                    <a:pos x="76" y="0"/>
                  </a:cxn>
                  <a:cxn ang="0">
                    <a:pos x="89" y="5"/>
                  </a:cxn>
                  <a:cxn ang="0">
                    <a:pos x="78" y="13"/>
                  </a:cxn>
                  <a:cxn ang="0">
                    <a:pos x="73" y="13"/>
                  </a:cxn>
                  <a:cxn ang="0">
                    <a:pos x="73" y="17"/>
                  </a:cxn>
                  <a:cxn ang="0">
                    <a:pos x="76" y="14"/>
                  </a:cxn>
                </a:cxnLst>
                <a:rect l="0" t="0" r="r" b="b"/>
                <a:pathLst>
                  <a:path w="89" h="27">
                    <a:moveTo>
                      <a:pt x="76" y="14"/>
                    </a:moveTo>
                    <a:cubicBezTo>
                      <a:pt x="69" y="19"/>
                      <a:pt x="65" y="13"/>
                      <a:pt x="58" y="17"/>
                    </a:cubicBezTo>
                    <a:cubicBezTo>
                      <a:pt x="54" y="19"/>
                      <a:pt x="53" y="27"/>
                      <a:pt x="49" y="27"/>
                    </a:cubicBezTo>
                    <a:cubicBezTo>
                      <a:pt x="47" y="26"/>
                      <a:pt x="45" y="24"/>
                      <a:pt x="44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38" y="23"/>
                      <a:pt x="33" y="21"/>
                      <a:pt x="32" y="17"/>
                    </a:cubicBezTo>
                    <a:cubicBezTo>
                      <a:pt x="36" y="15"/>
                      <a:pt x="38" y="15"/>
                      <a:pt x="41" y="14"/>
                    </a:cubicBezTo>
                    <a:cubicBezTo>
                      <a:pt x="37" y="14"/>
                      <a:pt x="35" y="13"/>
                      <a:pt x="33" y="13"/>
                    </a:cubicBezTo>
                    <a:cubicBezTo>
                      <a:pt x="36" y="11"/>
                      <a:pt x="38" y="11"/>
                      <a:pt x="40" y="9"/>
                    </a:cubicBezTo>
                    <a:cubicBezTo>
                      <a:pt x="36" y="8"/>
                      <a:pt x="34" y="5"/>
                      <a:pt x="30" y="5"/>
                    </a:cubicBezTo>
                    <a:cubicBezTo>
                      <a:pt x="25" y="5"/>
                      <a:pt x="17" y="11"/>
                      <a:pt x="10" y="11"/>
                    </a:cubicBezTo>
                    <a:cubicBezTo>
                      <a:pt x="7" y="11"/>
                      <a:pt x="4" y="9"/>
                      <a:pt x="0" y="9"/>
                    </a:cubicBezTo>
                    <a:cubicBezTo>
                      <a:pt x="4" y="2"/>
                      <a:pt x="25" y="0"/>
                      <a:pt x="34" y="0"/>
                    </a:cubicBezTo>
                    <a:cubicBezTo>
                      <a:pt x="45" y="0"/>
                      <a:pt x="52" y="6"/>
                      <a:pt x="60" y="6"/>
                    </a:cubicBezTo>
                    <a:cubicBezTo>
                      <a:pt x="67" y="6"/>
                      <a:pt x="70" y="0"/>
                      <a:pt x="76" y="0"/>
                    </a:cubicBezTo>
                    <a:cubicBezTo>
                      <a:pt x="82" y="0"/>
                      <a:pt x="87" y="4"/>
                      <a:pt x="89" y="5"/>
                    </a:cubicBezTo>
                    <a:cubicBezTo>
                      <a:pt x="89" y="13"/>
                      <a:pt x="83" y="9"/>
                      <a:pt x="78" y="13"/>
                    </a:cubicBezTo>
                    <a:cubicBezTo>
                      <a:pt x="76" y="13"/>
                      <a:pt x="75" y="13"/>
                      <a:pt x="73" y="13"/>
                    </a:cubicBezTo>
                    <a:cubicBezTo>
                      <a:pt x="73" y="17"/>
                      <a:pt x="73" y="17"/>
                      <a:pt x="73" y="17"/>
                    </a:cubicBezTo>
                    <a:lnTo>
                      <a:pt x="76" y="14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3" name="Freeform 159">
                <a:extLst>
                  <a:ext uri="{FF2B5EF4-FFF2-40B4-BE49-F238E27FC236}">
                    <a16:creationId xmlns:a16="http://schemas.microsoft.com/office/drawing/2014/main" id="{D482C84F-872F-4C64-AC2E-DEDA375F2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7663" y="1052513"/>
                <a:ext cx="41275" cy="26988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0" y="13"/>
                  </a:cxn>
                  <a:cxn ang="0">
                    <a:pos x="25" y="0"/>
                  </a:cxn>
                  <a:cxn ang="0">
                    <a:pos x="31" y="14"/>
                  </a:cxn>
                  <a:cxn ang="0">
                    <a:pos x="7" y="20"/>
                  </a:cxn>
                </a:cxnLst>
                <a:rect l="0" t="0" r="r" b="b"/>
                <a:pathLst>
                  <a:path w="31" h="20">
                    <a:moveTo>
                      <a:pt x="7" y="20"/>
                    </a:moveTo>
                    <a:cubicBezTo>
                      <a:pt x="2" y="20"/>
                      <a:pt x="0" y="17"/>
                      <a:pt x="0" y="13"/>
                    </a:cubicBezTo>
                    <a:cubicBezTo>
                      <a:pt x="0" y="7"/>
                      <a:pt x="18" y="0"/>
                      <a:pt x="25" y="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28" y="16"/>
                      <a:pt x="11" y="20"/>
                      <a:pt x="7" y="20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4" name="Freeform 160">
                <a:extLst>
                  <a:ext uri="{FF2B5EF4-FFF2-40B4-BE49-F238E27FC236}">
                    <a16:creationId xmlns:a16="http://schemas.microsoft.com/office/drawing/2014/main" id="{F5FBE5B1-0AD5-4499-9ACF-345CBD006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3688" y="1069975"/>
                <a:ext cx="44450" cy="2540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33" y="10"/>
                  </a:cxn>
                  <a:cxn ang="0">
                    <a:pos x="22" y="12"/>
                  </a:cxn>
                  <a:cxn ang="0">
                    <a:pos x="24" y="18"/>
                  </a:cxn>
                  <a:cxn ang="0">
                    <a:pos x="0" y="18"/>
                  </a:cxn>
                  <a:cxn ang="0">
                    <a:pos x="9" y="6"/>
                  </a:cxn>
                  <a:cxn ang="0">
                    <a:pos x="9" y="0"/>
                  </a:cxn>
                  <a:cxn ang="0">
                    <a:pos x="23" y="0"/>
                  </a:cxn>
                  <a:cxn ang="0">
                    <a:pos x="19" y="4"/>
                  </a:cxn>
                  <a:cxn ang="0">
                    <a:pos x="33" y="4"/>
                  </a:cxn>
                </a:cxnLst>
                <a:rect l="0" t="0" r="r" b="b"/>
                <a:pathLst>
                  <a:path w="33" h="20">
                    <a:moveTo>
                      <a:pt x="33" y="4"/>
                    </a:moveTo>
                    <a:cubicBezTo>
                      <a:pt x="33" y="8"/>
                      <a:pt x="33" y="8"/>
                      <a:pt x="33" y="10"/>
                    </a:cubicBezTo>
                    <a:cubicBezTo>
                      <a:pt x="30" y="14"/>
                      <a:pt x="26" y="12"/>
                      <a:pt x="22" y="1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2" y="19"/>
                      <a:pt x="0" y="20"/>
                      <a:pt x="0" y="18"/>
                    </a:cubicBezTo>
                    <a:cubicBezTo>
                      <a:pt x="0" y="11"/>
                      <a:pt x="3" y="8"/>
                      <a:pt x="9" y="6"/>
                    </a:cubicBezTo>
                    <a:cubicBezTo>
                      <a:pt x="8" y="2"/>
                      <a:pt x="9" y="1"/>
                      <a:pt x="9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2" y="2"/>
                      <a:pt x="20" y="4"/>
                      <a:pt x="19" y="4"/>
                    </a:cubicBezTo>
                    <a:cubicBezTo>
                      <a:pt x="22" y="4"/>
                      <a:pt x="29" y="4"/>
                      <a:pt x="33" y="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5" name="Freeform 161">
                <a:extLst>
                  <a:ext uri="{FF2B5EF4-FFF2-40B4-BE49-F238E27FC236}">
                    <a16:creationId xmlns:a16="http://schemas.microsoft.com/office/drawing/2014/main" id="{126D2DF1-4E0E-417B-A632-28D4E6FA9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4950" y="1092200"/>
                <a:ext cx="44450" cy="15875"/>
              </a:xfrm>
              <a:custGeom>
                <a:avLst/>
                <a:gdLst/>
                <a:ahLst/>
                <a:cxnLst>
                  <a:cxn ang="0">
                    <a:pos x="20" y="12"/>
                  </a:cxn>
                  <a:cxn ang="0">
                    <a:pos x="11" y="7"/>
                  </a:cxn>
                  <a:cxn ang="0">
                    <a:pos x="4" y="12"/>
                  </a:cxn>
                  <a:cxn ang="0">
                    <a:pos x="0" y="9"/>
                  </a:cxn>
                  <a:cxn ang="0">
                    <a:pos x="22" y="0"/>
                  </a:cxn>
                  <a:cxn ang="0">
                    <a:pos x="34" y="5"/>
                  </a:cxn>
                  <a:cxn ang="0">
                    <a:pos x="20" y="12"/>
                  </a:cxn>
                </a:cxnLst>
                <a:rect l="0" t="0" r="r" b="b"/>
                <a:pathLst>
                  <a:path w="34" h="12">
                    <a:moveTo>
                      <a:pt x="20" y="12"/>
                    </a:moveTo>
                    <a:cubicBezTo>
                      <a:pt x="17" y="12"/>
                      <a:pt x="14" y="7"/>
                      <a:pt x="11" y="7"/>
                    </a:cubicBezTo>
                    <a:cubicBezTo>
                      <a:pt x="10" y="12"/>
                      <a:pt x="8" y="12"/>
                      <a:pt x="4" y="12"/>
                    </a:cubicBezTo>
                    <a:cubicBezTo>
                      <a:pt x="2" y="12"/>
                      <a:pt x="0" y="10"/>
                      <a:pt x="0" y="9"/>
                    </a:cubicBezTo>
                    <a:cubicBezTo>
                      <a:pt x="0" y="2"/>
                      <a:pt x="17" y="0"/>
                      <a:pt x="22" y="0"/>
                    </a:cubicBezTo>
                    <a:cubicBezTo>
                      <a:pt x="28" y="0"/>
                      <a:pt x="32" y="2"/>
                      <a:pt x="34" y="5"/>
                    </a:cubicBezTo>
                    <a:cubicBezTo>
                      <a:pt x="25" y="5"/>
                      <a:pt x="26" y="12"/>
                      <a:pt x="20" y="12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6" name="Freeform 162">
                <a:extLst>
                  <a:ext uri="{FF2B5EF4-FFF2-40B4-BE49-F238E27FC236}">
                    <a16:creationId xmlns:a16="http://schemas.microsoft.com/office/drawing/2014/main" id="{E6C94209-DD69-4363-AD07-FEDDE36D6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963" y="1038225"/>
                <a:ext cx="71438" cy="49213"/>
              </a:xfrm>
              <a:custGeom>
                <a:avLst/>
                <a:gdLst/>
                <a:ahLst/>
                <a:cxnLst>
                  <a:cxn ang="0">
                    <a:pos x="40" y="31"/>
                  </a:cxn>
                  <a:cxn ang="0">
                    <a:pos x="22" y="36"/>
                  </a:cxn>
                  <a:cxn ang="0">
                    <a:pos x="0" y="28"/>
                  </a:cxn>
                  <a:cxn ang="0">
                    <a:pos x="6" y="23"/>
                  </a:cxn>
                  <a:cxn ang="0">
                    <a:pos x="24" y="23"/>
                  </a:cxn>
                  <a:cxn ang="0">
                    <a:pos x="17" y="22"/>
                  </a:cxn>
                  <a:cxn ang="0">
                    <a:pos x="17" y="16"/>
                  </a:cxn>
                  <a:cxn ang="0">
                    <a:pos x="43" y="8"/>
                  </a:cxn>
                  <a:cxn ang="0">
                    <a:pos x="51" y="0"/>
                  </a:cxn>
                  <a:cxn ang="0">
                    <a:pos x="52" y="5"/>
                  </a:cxn>
                  <a:cxn ang="0">
                    <a:pos x="48" y="11"/>
                  </a:cxn>
                  <a:cxn ang="0">
                    <a:pos x="28" y="23"/>
                  </a:cxn>
                  <a:cxn ang="0">
                    <a:pos x="53" y="29"/>
                  </a:cxn>
                  <a:cxn ang="0">
                    <a:pos x="40" y="31"/>
                  </a:cxn>
                </a:cxnLst>
                <a:rect l="0" t="0" r="r" b="b"/>
                <a:pathLst>
                  <a:path w="53" h="36">
                    <a:moveTo>
                      <a:pt x="40" y="31"/>
                    </a:moveTo>
                    <a:cubicBezTo>
                      <a:pt x="34" y="31"/>
                      <a:pt x="27" y="36"/>
                      <a:pt x="22" y="36"/>
                    </a:cubicBezTo>
                    <a:cubicBezTo>
                      <a:pt x="19" y="36"/>
                      <a:pt x="1" y="28"/>
                      <a:pt x="0" y="28"/>
                    </a:cubicBezTo>
                    <a:cubicBezTo>
                      <a:pt x="3" y="26"/>
                      <a:pt x="4" y="25"/>
                      <a:pt x="6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19" y="21"/>
                      <a:pt x="21" y="20"/>
                      <a:pt x="17" y="22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30" y="16"/>
                      <a:pt x="30" y="8"/>
                      <a:pt x="43" y="8"/>
                    </a:cubicBezTo>
                    <a:cubicBezTo>
                      <a:pt x="44" y="4"/>
                      <a:pt x="47" y="0"/>
                      <a:pt x="51" y="0"/>
                    </a:cubicBezTo>
                    <a:cubicBezTo>
                      <a:pt x="52" y="0"/>
                      <a:pt x="52" y="4"/>
                      <a:pt x="52" y="5"/>
                    </a:cubicBezTo>
                    <a:cubicBezTo>
                      <a:pt x="50" y="7"/>
                      <a:pt x="48" y="9"/>
                      <a:pt x="48" y="11"/>
                    </a:cubicBezTo>
                    <a:cubicBezTo>
                      <a:pt x="41" y="16"/>
                      <a:pt x="32" y="18"/>
                      <a:pt x="28" y="23"/>
                    </a:cubicBezTo>
                    <a:cubicBezTo>
                      <a:pt x="40" y="24"/>
                      <a:pt x="43" y="25"/>
                      <a:pt x="53" y="29"/>
                    </a:cubicBezTo>
                    <a:cubicBezTo>
                      <a:pt x="49" y="32"/>
                      <a:pt x="45" y="31"/>
                      <a:pt x="40" y="31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7" name="Freeform 164">
                <a:extLst>
                  <a:ext uri="{FF2B5EF4-FFF2-40B4-BE49-F238E27FC236}">
                    <a16:creationId xmlns:a16="http://schemas.microsoft.com/office/drawing/2014/main" id="{39768F36-D67B-4223-B681-F18F5E0A3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5438" y="1244600"/>
                <a:ext cx="128588" cy="49213"/>
              </a:xfrm>
              <a:custGeom>
                <a:avLst/>
                <a:gdLst/>
                <a:ahLst/>
                <a:cxnLst>
                  <a:cxn ang="0">
                    <a:pos x="77" y="29"/>
                  </a:cxn>
                  <a:cxn ang="0">
                    <a:pos x="66" y="34"/>
                  </a:cxn>
                  <a:cxn ang="0">
                    <a:pos x="58" y="29"/>
                  </a:cxn>
                  <a:cxn ang="0">
                    <a:pos x="50" y="32"/>
                  </a:cxn>
                  <a:cxn ang="0">
                    <a:pos x="40" y="36"/>
                  </a:cxn>
                  <a:cxn ang="0">
                    <a:pos x="32" y="31"/>
                  </a:cxn>
                  <a:cxn ang="0">
                    <a:pos x="22" y="38"/>
                  </a:cxn>
                  <a:cxn ang="0">
                    <a:pos x="0" y="18"/>
                  </a:cxn>
                  <a:cxn ang="0">
                    <a:pos x="20" y="0"/>
                  </a:cxn>
                  <a:cxn ang="0">
                    <a:pos x="47" y="15"/>
                  </a:cxn>
                  <a:cxn ang="0">
                    <a:pos x="54" y="3"/>
                  </a:cxn>
                  <a:cxn ang="0">
                    <a:pos x="97" y="15"/>
                  </a:cxn>
                  <a:cxn ang="0">
                    <a:pos x="89" y="29"/>
                  </a:cxn>
                  <a:cxn ang="0">
                    <a:pos x="77" y="29"/>
                  </a:cxn>
                </a:cxnLst>
                <a:rect l="0" t="0" r="r" b="b"/>
                <a:pathLst>
                  <a:path w="97" h="38">
                    <a:moveTo>
                      <a:pt x="77" y="29"/>
                    </a:moveTo>
                    <a:cubicBezTo>
                      <a:pt x="74" y="29"/>
                      <a:pt x="72" y="34"/>
                      <a:pt x="66" y="34"/>
                    </a:cubicBezTo>
                    <a:cubicBezTo>
                      <a:pt x="63" y="34"/>
                      <a:pt x="62" y="29"/>
                      <a:pt x="58" y="29"/>
                    </a:cubicBezTo>
                    <a:cubicBezTo>
                      <a:pt x="55" y="29"/>
                      <a:pt x="53" y="32"/>
                      <a:pt x="50" y="32"/>
                    </a:cubicBezTo>
                    <a:cubicBezTo>
                      <a:pt x="47" y="32"/>
                      <a:pt x="44" y="36"/>
                      <a:pt x="40" y="36"/>
                    </a:cubicBezTo>
                    <a:cubicBezTo>
                      <a:pt x="36" y="36"/>
                      <a:pt x="34" y="34"/>
                      <a:pt x="32" y="31"/>
                    </a:cubicBezTo>
                    <a:cubicBezTo>
                      <a:pt x="29" y="34"/>
                      <a:pt x="27" y="38"/>
                      <a:pt x="22" y="38"/>
                    </a:cubicBezTo>
                    <a:cubicBezTo>
                      <a:pt x="11" y="38"/>
                      <a:pt x="0" y="29"/>
                      <a:pt x="0" y="18"/>
                    </a:cubicBezTo>
                    <a:cubicBezTo>
                      <a:pt x="0" y="8"/>
                      <a:pt x="11" y="0"/>
                      <a:pt x="20" y="0"/>
                    </a:cubicBezTo>
                    <a:cubicBezTo>
                      <a:pt x="34" y="0"/>
                      <a:pt x="35" y="15"/>
                      <a:pt x="47" y="15"/>
                    </a:cubicBezTo>
                    <a:cubicBezTo>
                      <a:pt x="47" y="8"/>
                      <a:pt x="49" y="3"/>
                      <a:pt x="54" y="3"/>
                    </a:cubicBezTo>
                    <a:cubicBezTo>
                      <a:pt x="62" y="3"/>
                      <a:pt x="88" y="12"/>
                      <a:pt x="97" y="15"/>
                    </a:cubicBezTo>
                    <a:cubicBezTo>
                      <a:pt x="95" y="21"/>
                      <a:pt x="89" y="26"/>
                      <a:pt x="89" y="29"/>
                    </a:cubicBezTo>
                    <a:lnTo>
                      <a:pt x="77" y="29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8" name="Freeform 165">
                <a:extLst>
                  <a:ext uri="{FF2B5EF4-FFF2-40B4-BE49-F238E27FC236}">
                    <a16:creationId xmlns:a16="http://schemas.microsoft.com/office/drawing/2014/main" id="{EEF0B7F6-EE3B-476B-B32B-8C2D6E1A1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4425" y="2252663"/>
                <a:ext cx="34925" cy="17463"/>
              </a:xfrm>
              <a:custGeom>
                <a:avLst/>
                <a:gdLst/>
                <a:ahLst/>
                <a:cxnLst>
                  <a:cxn ang="0">
                    <a:pos x="5" y="13"/>
                  </a:cxn>
                  <a:cxn ang="0">
                    <a:pos x="2" y="11"/>
                  </a:cxn>
                  <a:cxn ang="0">
                    <a:pos x="0" y="9"/>
                  </a:cxn>
                  <a:cxn ang="0">
                    <a:pos x="26" y="0"/>
                  </a:cxn>
                  <a:cxn ang="0">
                    <a:pos x="20" y="4"/>
                  </a:cxn>
                  <a:cxn ang="0">
                    <a:pos x="19" y="8"/>
                  </a:cxn>
                  <a:cxn ang="0">
                    <a:pos x="5" y="13"/>
                  </a:cxn>
                </a:cxnLst>
                <a:rect l="0" t="0" r="r" b="b"/>
                <a:pathLst>
                  <a:path w="26" h="13">
                    <a:moveTo>
                      <a:pt x="5" y="13"/>
                    </a:moveTo>
                    <a:cubicBezTo>
                      <a:pt x="4" y="13"/>
                      <a:pt x="2" y="12"/>
                      <a:pt x="2" y="11"/>
                    </a:cubicBezTo>
                    <a:cubicBezTo>
                      <a:pt x="1" y="11"/>
                      <a:pt x="0" y="9"/>
                      <a:pt x="0" y="9"/>
                    </a:cubicBezTo>
                    <a:cubicBezTo>
                      <a:pt x="7" y="6"/>
                      <a:pt x="18" y="1"/>
                      <a:pt x="26" y="0"/>
                    </a:cubicBezTo>
                    <a:cubicBezTo>
                      <a:pt x="25" y="4"/>
                      <a:pt x="22" y="2"/>
                      <a:pt x="20" y="4"/>
                    </a:cubicBezTo>
                    <a:cubicBezTo>
                      <a:pt x="18" y="4"/>
                      <a:pt x="19" y="7"/>
                      <a:pt x="19" y="8"/>
                    </a:cubicBezTo>
                    <a:cubicBezTo>
                      <a:pt x="18" y="11"/>
                      <a:pt x="9" y="13"/>
                      <a:pt x="5" y="1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9" name="Freeform 166">
                <a:extLst>
                  <a:ext uri="{FF2B5EF4-FFF2-40B4-BE49-F238E27FC236}">
                    <a16:creationId xmlns:a16="http://schemas.microsoft.com/office/drawing/2014/main" id="{22CF57D2-F9F0-4E57-99BF-4FCAE2005A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1463675"/>
                <a:ext cx="34925" cy="25400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1" y="0"/>
                  </a:cxn>
                  <a:cxn ang="0">
                    <a:pos x="26" y="6"/>
                  </a:cxn>
                  <a:cxn ang="0">
                    <a:pos x="26" y="12"/>
                  </a:cxn>
                  <a:cxn ang="0">
                    <a:pos x="8" y="19"/>
                  </a:cxn>
                  <a:cxn ang="0">
                    <a:pos x="0" y="14"/>
                  </a:cxn>
                  <a:cxn ang="0">
                    <a:pos x="5" y="4"/>
                  </a:cxn>
                </a:cxnLst>
                <a:rect l="0" t="0" r="r" b="b"/>
                <a:pathLst>
                  <a:path w="26" h="19">
                    <a:moveTo>
                      <a:pt x="5" y="4"/>
                    </a:moveTo>
                    <a:cubicBezTo>
                      <a:pt x="8" y="4"/>
                      <a:pt x="8" y="0"/>
                      <a:pt x="11" y="0"/>
                    </a:cubicBezTo>
                    <a:cubicBezTo>
                      <a:pt x="17" y="0"/>
                      <a:pt x="20" y="5"/>
                      <a:pt x="26" y="6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0" y="15"/>
                      <a:pt x="15" y="19"/>
                      <a:pt x="8" y="19"/>
                    </a:cubicBezTo>
                    <a:cubicBezTo>
                      <a:pt x="2" y="19"/>
                      <a:pt x="0" y="19"/>
                      <a:pt x="0" y="14"/>
                    </a:cubicBezTo>
                    <a:cubicBezTo>
                      <a:pt x="0" y="12"/>
                      <a:pt x="4" y="4"/>
                      <a:pt x="5" y="4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20" name="Freeform 167">
                <a:extLst>
                  <a:ext uri="{FF2B5EF4-FFF2-40B4-BE49-F238E27FC236}">
                    <a16:creationId xmlns:a16="http://schemas.microsoft.com/office/drawing/2014/main" id="{0813C252-E47E-4840-B727-8211C756C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0" y="1433513"/>
                <a:ext cx="26988" cy="25400"/>
              </a:xfrm>
              <a:custGeom>
                <a:avLst/>
                <a:gdLst/>
                <a:ahLst/>
                <a:cxnLst>
                  <a:cxn ang="0">
                    <a:pos x="21" y="17"/>
                  </a:cxn>
                  <a:cxn ang="0">
                    <a:pos x="15" y="19"/>
                  </a:cxn>
                  <a:cxn ang="0">
                    <a:pos x="0" y="8"/>
                  </a:cxn>
                  <a:cxn ang="0">
                    <a:pos x="21" y="17"/>
                  </a:cxn>
                </a:cxnLst>
                <a:rect l="0" t="0" r="r" b="b"/>
                <a:pathLst>
                  <a:path w="21" h="20">
                    <a:moveTo>
                      <a:pt x="21" y="17"/>
                    </a:moveTo>
                    <a:cubicBezTo>
                      <a:pt x="21" y="20"/>
                      <a:pt x="15" y="19"/>
                      <a:pt x="15" y="19"/>
                    </a:cubicBezTo>
                    <a:cubicBezTo>
                      <a:pt x="10" y="19"/>
                      <a:pt x="0" y="14"/>
                      <a:pt x="0" y="8"/>
                    </a:cubicBezTo>
                    <a:cubicBezTo>
                      <a:pt x="0" y="0"/>
                      <a:pt x="21" y="8"/>
                      <a:pt x="21" y="1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21" name="Freeform 168">
                <a:extLst>
                  <a:ext uri="{FF2B5EF4-FFF2-40B4-BE49-F238E27FC236}">
                    <a16:creationId xmlns:a16="http://schemas.microsoft.com/office/drawing/2014/main" id="{1C58F2BF-91CD-4E6A-B4AC-38D611637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9900" y="1338263"/>
                <a:ext cx="25400" cy="17463"/>
              </a:xfrm>
              <a:custGeom>
                <a:avLst/>
                <a:gdLst/>
                <a:ahLst/>
                <a:cxnLst>
                  <a:cxn ang="0">
                    <a:pos x="2" y="13"/>
                  </a:cxn>
                  <a:cxn ang="0">
                    <a:pos x="19" y="8"/>
                  </a:cxn>
                  <a:cxn ang="0">
                    <a:pos x="8" y="0"/>
                  </a:cxn>
                  <a:cxn ang="0">
                    <a:pos x="2" y="9"/>
                  </a:cxn>
                  <a:cxn ang="0">
                    <a:pos x="2" y="13"/>
                  </a:cxn>
                </a:cxnLst>
                <a:rect l="0" t="0" r="r" b="b"/>
                <a:pathLst>
                  <a:path w="19" h="13">
                    <a:moveTo>
                      <a:pt x="2" y="13"/>
                    </a:moveTo>
                    <a:cubicBezTo>
                      <a:pt x="7" y="13"/>
                      <a:pt x="17" y="10"/>
                      <a:pt x="19" y="8"/>
                    </a:cubicBezTo>
                    <a:cubicBezTo>
                      <a:pt x="15" y="5"/>
                      <a:pt x="13" y="0"/>
                      <a:pt x="8" y="0"/>
                    </a:cubicBezTo>
                    <a:cubicBezTo>
                      <a:pt x="4" y="0"/>
                      <a:pt x="2" y="5"/>
                      <a:pt x="2" y="9"/>
                    </a:cubicBezTo>
                    <a:cubicBezTo>
                      <a:pt x="2" y="10"/>
                      <a:pt x="0" y="13"/>
                      <a:pt x="2" y="13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22" name="Freeform 169">
                <a:extLst>
                  <a:ext uri="{FF2B5EF4-FFF2-40B4-BE49-F238E27FC236}">
                    <a16:creationId xmlns:a16="http://schemas.microsoft.com/office/drawing/2014/main" id="{E58B770D-70B7-479D-B853-A46546E2C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7825" y="1320800"/>
                <a:ext cx="53975" cy="22225"/>
              </a:xfrm>
              <a:custGeom>
                <a:avLst/>
                <a:gdLst/>
                <a:ahLst/>
                <a:cxnLst>
                  <a:cxn ang="0">
                    <a:pos x="0" y="13"/>
                  </a:cxn>
                  <a:cxn ang="0">
                    <a:pos x="21" y="0"/>
                  </a:cxn>
                  <a:cxn ang="0">
                    <a:pos x="41" y="17"/>
                  </a:cxn>
                  <a:cxn ang="0">
                    <a:pos x="28" y="17"/>
                  </a:cxn>
                  <a:cxn ang="0">
                    <a:pos x="2" y="11"/>
                  </a:cxn>
                  <a:cxn ang="0">
                    <a:pos x="0" y="13"/>
                  </a:cxn>
                </a:cxnLst>
                <a:rect l="0" t="0" r="r" b="b"/>
                <a:pathLst>
                  <a:path w="41" h="17">
                    <a:moveTo>
                      <a:pt x="0" y="13"/>
                    </a:moveTo>
                    <a:cubicBezTo>
                      <a:pt x="5" y="6"/>
                      <a:pt x="11" y="0"/>
                      <a:pt x="21" y="0"/>
                    </a:cubicBezTo>
                    <a:cubicBezTo>
                      <a:pt x="32" y="0"/>
                      <a:pt x="41" y="7"/>
                      <a:pt x="41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0" y="13"/>
                      <a:pt x="10" y="14"/>
                      <a:pt x="2" y="11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23" name="Freeform 170">
                <a:extLst>
                  <a:ext uri="{FF2B5EF4-FFF2-40B4-BE49-F238E27FC236}">
                    <a16:creationId xmlns:a16="http://schemas.microsoft.com/office/drawing/2014/main" id="{8777C258-8189-49F1-ADFF-A5C8CC837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2600" y="1266825"/>
                <a:ext cx="74613" cy="26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9"/>
                  </a:cxn>
                  <a:cxn ang="0">
                    <a:pos x="56" y="13"/>
                  </a:cxn>
                  <a:cxn ang="0">
                    <a:pos x="37" y="20"/>
                  </a:cxn>
                  <a:cxn ang="0">
                    <a:pos x="4" y="3"/>
                  </a:cxn>
                  <a:cxn ang="0">
                    <a:pos x="0" y="0"/>
                  </a:cxn>
                </a:cxnLst>
                <a:rect l="0" t="0" r="r" b="b"/>
                <a:pathLst>
                  <a:path w="56" h="20">
                    <a:moveTo>
                      <a:pt x="0" y="0"/>
                    </a:moveTo>
                    <a:cubicBezTo>
                      <a:pt x="4" y="3"/>
                      <a:pt x="50" y="9"/>
                      <a:pt x="52" y="9"/>
                    </a:cubicBezTo>
                    <a:cubicBezTo>
                      <a:pt x="55" y="9"/>
                      <a:pt x="56" y="11"/>
                      <a:pt x="56" y="13"/>
                    </a:cubicBezTo>
                    <a:cubicBezTo>
                      <a:pt x="56" y="18"/>
                      <a:pt x="44" y="20"/>
                      <a:pt x="37" y="20"/>
                    </a:cubicBezTo>
                    <a:cubicBezTo>
                      <a:pt x="25" y="20"/>
                      <a:pt x="4" y="14"/>
                      <a:pt x="4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24" name="Freeform 171">
                <a:extLst>
                  <a:ext uri="{FF2B5EF4-FFF2-40B4-BE49-F238E27FC236}">
                    <a16:creationId xmlns:a16="http://schemas.microsoft.com/office/drawing/2014/main" id="{3CB69D2E-1753-4E4D-9BA7-6C0E2547F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6238" y="1303338"/>
                <a:ext cx="15875" cy="17463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5" y="13"/>
                  </a:cxn>
                  <a:cxn ang="0">
                    <a:pos x="0" y="7"/>
                  </a:cxn>
                  <a:cxn ang="0">
                    <a:pos x="12" y="7"/>
                  </a:cxn>
                </a:cxnLst>
                <a:rect l="0" t="0" r="r" b="b"/>
                <a:pathLst>
                  <a:path w="12" h="13">
                    <a:moveTo>
                      <a:pt x="12" y="7"/>
                    </a:moveTo>
                    <a:cubicBezTo>
                      <a:pt x="12" y="11"/>
                      <a:pt x="8" y="13"/>
                      <a:pt x="5" y="13"/>
                    </a:cubicBezTo>
                    <a:cubicBezTo>
                      <a:pt x="0" y="13"/>
                      <a:pt x="0" y="11"/>
                      <a:pt x="0" y="7"/>
                    </a:cubicBezTo>
                    <a:cubicBezTo>
                      <a:pt x="0" y="0"/>
                      <a:pt x="12" y="1"/>
                      <a:pt x="12" y="7"/>
                    </a:cubicBezTo>
                    <a:close/>
                  </a:path>
                </a:pathLst>
              </a:custGeom>
              <a:grpFill/>
              <a:ln w="34925">
                <a:noFill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noProof="0" dirty="0">
                  <a:latin typeface="Roboto condensed"/>
                  <a:cs typeface="Roboto condensed"/>
                </a:endParaRPr>
              </a:p>
            </p:txBody>
          </p:sp>
        </p:grpSp>
      </p:grp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0C8264B-90F6-488D-9A35-30668A01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0747" y="3561837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068E215-0C3A-40AB-99A4-4979F9F8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52601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2AC2BFE3-172A-45B6-9A81-10EC76047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037747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F198CBB5-A125-46D5-97AB-FF7B996B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219138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6AC350C1-71A3-4FE0-A6DF-A3A2A3EB8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388568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CFFDC489-63F2-422D-BBE3-DA76E38B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50747" y="4959314"/>
            <a:ext cx="340725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B04AD9A-BD7D-4D3E-8645-51BE756EC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555157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6DDBFF25-874E-48BB-8577-66C935E93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4725875"/>
            <a:ext cx="1894475" cy="90012"/>
          </a:xfrm>
          <a:prstGeom prst="rect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latin typeface="Muli" panose="02000503040000020004" pitchFamily="2" charset="0"/>
            </a:endParaRP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7C02C40E-7048-4426-9838-E710F1794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5A4DE2A8-DFFE-4BFF-9B68-3C1686D52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665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A3F90B3D-E9FC-4470-A20D-E05300B4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097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66FDB959-5F5E-4E7C-BD4D-2F4DA4F0A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85298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3AB0D863-08C7-40D5-BD24-B44021A73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0750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837B117A-206E-4879-A9E7-4CC4EE7C8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FB71D391-B362-481A-BAB5-5ECD7AAEA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665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BA56498E-0EE3-48C6-B3AE-32B86E27E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097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71D97383-D29B-4474-B779-3406049AB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85298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8DED0FF6-1575-415B-869C-AF61926E8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0750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FB595052-E25C-4CBC-BDB4-C3E38CBD5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6233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739D7012-941B-4223-B8EE-58A045C1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665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A0FD52E1-D318-4377-97FD-AC40D1FEE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097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907AC1CF-D232-4C22-BD8C-2F9991731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85298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480D7F6D-16EB-44E5-AB6A-5FF5B759E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60750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AE57416F-8D58-47F8-8770-EF25BD07E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6202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8BAA9C95-C365-4776-9E92-D4CBDB3D3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1654" y="5378335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91F2BD17-2ED5-4831-9501-E5D78BAB7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6202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25EFCDD2-C91E-49A9-8BA9-BB6F5220D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1654" y="5646390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09ED073A-BA9B-4BE0-A0C3-28D37FF5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6202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88F8A272-0A54-45C2-98E5-E5BB86CE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1654" y="5912397"/>
            <a:ext cx="182880" cy="182880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947AD35-A2D1-804A-B6D6-FA54D1F4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909" y="5319012"/>
            <a:ext cx="2220627" cy="2220627"/>
          </a:xfrm>
          <a:prstGeom prst="ellipse">
            <a:avLst/>
          </a:prstGeom>
          <a:solidFill>
            <a:schemeClr val="accent5">
              <a:lumMod val="20000"/>
              <a:lumOff val="80000"/>
              <a:alpha val="16000"/>
            </a:schemeClr>
          </a:solidFill>
          <a:ln>
            <a:noFill/>
          </a:ln>
          <a:effectLst>
            <a:outerShdw blurRad="508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67EB74C-8F2F-A044-84A9-F24E7442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NAME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A7F60-6BA4-3F4B-91C2-5E533B193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4815" y="6296395"/>
            <a:ext cx="1844677" cy="262877"/>
          </a:xfrm>
        </p:spPr>
        <p:txBody>
          <a:bodyPr>
            <a:normAutofit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D495E4-F93F-E946-8B74-75EE72903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School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02449D-9CD9-E243-BC7A-64094B69D5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[Date From]-[To]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D5D1D5-2C11-4E48-A6B2-3C879A0130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[Name of Degree]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397AB6-3E9E-1849-A778-1C81BDCCDC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GPA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A3001B-2E52-D94B-A01D-2B913386B6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4.0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8D5B63C-6F29-9E4D-AADE-62F8305839D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Name | Job Title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2A741E-F82C-844C-ACED-4CCFB5D76C9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[Date From]-[To]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6BE6362-93BD-2743-887A-A038C0710C4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050" dirty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8107B0D9-8EB1-4649-9A1C-970A6BC141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84C7E5E4-AAAD-A841-8A0C-BECC827BB43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Name | Job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E6933F-AC91-FC4B-921C-5EBCB59F916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[Date From]-[To]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6D02D8E-D2B5-7344-B5A7-74297A3824E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sz="1050" dirty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BD3721E-42CE-CF4A-8454-8814B6A75F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Name | Job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DFD6DF8-CC9B-D745-ABB6-86E96E09B3E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[Date From]-[To]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5C1FAED-BD61-1049-834C-52C8CC761F7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sz="1050" dirty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96A51A3-D704-A84A-8916-3E3AACC54A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>
            <a:normAutofit/>
          </a:bodyPr>
          <a:lstStyle/>
          <a:p>
            <a:r>
              <a:rPr lang="en-US" dirty="0"/>
              <a:t>[www.website.com]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D14C384-0761-5E4F-BFF8-FB821771317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>
            <a:normAutofit/>
          </a:bodyPr>
          <a:lstStyle/>
          <a:p>
            <a:r>
              <a:rPr lang="en-US" dirty="0"/>
              <a:t>[E-mail@email.com]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363A7E06-95AB-7D43-9DDF-E39E83B0A6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/>
          </a:bodyPr>
          <a:lstStyle/>
          <a:p>
            <a:r>
              <a:rPr lang="en-US" dirty="0"/>
              <a:t>[Phone Number]</a:t>
            </a:r>
          </a:p>
        </p:txBody>
      </p:sp>
      <p:pic>
        <p:nvPicPr>
          <p:cNvPr id="20" name="Picture Placeholder 19" descr="Young man in glasses.">
            <a:extLst>
              <a:ext uri="{FF2B5EF4-FFF2-40B4-BE49-F238E27FC236}">
                <a16:creationId xmlns:a16="http://schemas.microsoft.com/office/drawing/2014/main" id="{F129CE4B-2BBE-2446-AA79-54EAF6A81BA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6449" y="165485"/>
            <a:ext cx="1120065" cy="112006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73C33-D7BE-2249-8BD5-1AE1EEE6870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dirty="0"/>
              <a:t>POWERPOINT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502F74-BAEB-AA42-89F1-75199D1990CF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SOCIAL MEDIA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4" name="Text Placeholder 83">
            <a:extLst>
              <a:ext uri="{FF2B5EF4-FFF2-40B4-BE49-F238E27FC236}">
                <a16:creationId xmlns:a16="http://schemas.microsoft.com/office/drawing/2014/main" id="{556E9263-3496-E841-9D4B-6055600F312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>
            <a:noAutofit/>
          </a:bodyPr>
          <a:lstStyle/>
          <a:p>
            <a:r>
              <a:rPr lang="en-US" dirty="0"/>
              <a:t>TEAM MANAGEMENT</a:t>
            </a:r>
          </a:p>
        </p:txBody>
      </p:sp>
      <p:sp>
        <p:nvSpPr>
          <p:cNvPr id="111" name="Text Placeholder 110">
            <a:extLst>
              <a:ext uri="{FF2B5EF4-FFF2-40B4-BE49-F238E27FC236}">
                <a16:creationId xmlns:a16="http://schemas.microsoft.com/office/drawing/2014/main" id="{BCF790FE-7FEB-0B4A-8AB7-35796549E63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6506DB86-8114-1647-9924-6A49FC14D69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WORD</a:t>
            </a:r>
          </a:p>
        </p:txBody>
      </p:sp>
      <p:sp>
        <p:nvSpPr>
          <p:cNvPr id="139" name="Text Placeholder 138">
            <a:extLst>
              <a:ext uri="{FF2B5EF4-FFF2-40B4-BE49-F238E27FC236}">
                <a16:creationId xmlns:a16="http://schemas.microsoft.com/office/drawing/2014/main" id="{A218C500-D80A-5945-815C-3A4BAB36201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140" name="Text Placeholder 139">
            <a:extLst>
              <a:ext uri="{FF2B5EF4-FFF2-40B4-BE49-F238E27FC236}">
                <a16:creationId xmlns:a16="http://schemas.microsoft.com/office/drawing/2014/main" id="{22E7B03B-C02C-E743-8EA5-CC31990EC3C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FRENCH</a:t>
            </a:r>
          </a:p>
        </p:txBody>
      </p:sp>
      <p:sp>
        <p:nvSpPr>
          <p:cNvPr id="141" name="Text Placeholder 140">
            <a:extLst>
              <a:ext uri="{FF2B5EF4-FFF2-40B4-BE49-F238E27FC236}">
                <a16:creationId xmlns:a16="http://schemas.microsoft.com/office/drawing/2014/main" id="{18BB2D7C-9C01-AE4E-AA05-540996FB791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SPANISH</a:t>
            </a:r>
          </a:p>
        </p:txBody>
      </p:sp>
      <p:sp>
        <p:nvSpPr>
          <p:cNvPr id="116" name="Text Placeholder 115">
            <a:extLst>
              <a:ext uri="{FF2B5EF4-FFF2-40B4-BE49-F238E27FC236}">
                <a16:creationId xmlns:a16="http://schemas.microsoft.com/office/drawing/2014/main" id="{4233DFE1-397B-9D40-8F2D-A74BAA71693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TEAM MANAGEMENT</a:t>
            </a:r>
          </a:p>
        </p:txBody>
      </p:sp>
      <p:sp>
        <p:nvSpPr>
          <p:cNvPr id="117" name="Text Placeholder 116">
            <a:extLst>
              <a:ext uri="{FF2B5EF4-FFF2-40B4-BE49-F238E27FC236}">
                <a16:creationId xmlns:a16="http://schemas.microsoft.com/office/drawing/2014/main" id="{D955D1EE-EFC7-0843-93AB-52CF2FE43C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GRAPHIC DESIGN</a:t>
            </a:r>
          </a:p>
        </p:txBody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542487C0-67AC-0849-8B9F-130D56060EB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WEBSITE DEVELOPMENT</a:t>
            </a:r>
          </a:p>
        </p:txBody>
      </p:sp>
      <p:sp>
        <p:nvSpPr>
          <p:cNvPr id="119" name="Text Placeholder 118">
            <a:extLst>
              <a:ext uri="{FF2B5EF4-FFF2-40B4-BE49-F238E27FC236}">
                <a16:creationId xmlns:a16="http://schemas.microsoft.com/office/drawing/2014/main" id="{EA98D879-DA49-2444-B6BC-531098AA8B6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ABILITIES</a:t>
            </a:r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05BC12C5-98CA-634E-B120-78D814AFCAD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SOCIAL MEDIA MARKETING</a:t>
            </a:r>
          </a:p>
        </p:txBody>
      </p:sp>
      <p:sp>
        <p:nvSpPr>
          <p:cNvPr id="142" name="Text Placeholder 141">
            <a:extLst>
              <a:ext uri="{FF2B5EF4-FFF2-40B4-BE49-F238E27FC236}">
                <a16:creationId xmlns:a16="http://schemas.microsoft.com/office/drawing/2014/main" id="{3431D51B-3170-404D-AA78-24211C76C97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43" name="Text Placeholder 142">
            <a:extLst>
              <a:ext uri="{FF2B5EF4-FFF2-40B4-BE49-F238E27FC236}">
                <a16:creationId xmlns:a16="http://schemas.microsoft.com/office/drawing/2014/main" id="{A1A4C043-2900-EC44-8ED3-151D6F6DD0F6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144" name="Text Placeholder 143">
            <a:extLst>
              <a:ext uri="{FF2B5EF4-FFF2-40B4-BE49-F238E27FC236}">
                <a16:creationId xmlns:a16="http://schemas.microsoft.com/office/drawing/2014/main" id="{16FCFE63-7201-CA4F-B364-467A817F793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3.5</a:t>
            </a:r>
          </a:p>
        </p:txBody>
      </p:sp>
      <p:sp>
        <p:nvSpPr>
          <p:cNvPr id="145" name="Text Placeholder 144">
            <a:extLst>
              <a:ext uri="{FF2B5EF4-FFF2-40B4-BE49-F238E27FC236}">
                <a16:creationId xmlns:a16="http://schemas.microsoft.com/office/drawing/2014/main" id="{D1E64E37-6E15-024C-8FED-C14D81177DA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146" name="Text Placeholder 145">
            <a:extLst>
              <a:ext uri="{FF2B5EF4-FFF2-40B4-BE49-F238E27FC236}">
                <a16:creationId xmlns:a16="http://schemas.microsoft.com/office/drawing/2014/main" id="{A197986E-238A-E346-8797-0E67D27E237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A7504683-E4D4-0D48-919D-A3FCB64E43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 rIns="0">
            <a:normAutofit/>
          </a:bodyPr>
          <a:lstStyle/>
          <a:p>
            <a:r>
              <a:rPr lang="en-US" dirty="0"/>
              <a:t>INTERNATIONAL EXPERIENCE</a:t>
            </a:r>
          </a:p>
        </p:txBody>
      </p:sp>
      <p:sp>
        <p:nvSpPr>
          <p:cNvPr id="148" name="Text Placeholder 147">
            <a:extLst>
              <a:ext uri="{FF2B5EF4-FFF2-40B4-BE49-F238E27FC236}">
                <a16:creationId xmlns:a16="http://schemas.microsoft.com/office/drawing/2014/main" id="{737697CF-DAC5-BE40-8620-8AAF5D50500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 rIns="0">
            <a:normAutofit/>
          </a:bodyPr>
          <a:lstStyle/>
          <a:p>
            <a:r>
              <a:rPr lang="en-US" dirty="0"/>
              <a:t>SKILLS</a:t>
            </a:r>
          </a:p>
        </p:txBody>
      </p:sp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CDA1D8C4-E95C-CE45-8CB2-A04638B52EC6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Ins="0">
            <a:normAutofit/>
          </a:bodyPr>
          <a:lstStyle/>
          <a:p>
            <a:r>
              <a:rPr lang="en-US" dirty="0"/>
              <a:t>LANGUAGES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C7D8A09-AF46-3548-A3B0-EAED21503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56252" y="2028120"/>
            <a:ext cx="242334" cy="242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37B5CC-7A13-C143-815F-34989A20F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3748" y="1678903"/>
            <a:ext cx="242334" cy="2423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C71127-451E-DA44-9845-C1B55DFC9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9216" y="2458557"/>
            <a:ext cx="200276" cy="2002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A7DAC0-8983-C149-9B03-98801E43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876182" y="2149288"/>
            <a:ext cx="0" cy="1033063"/>
          </a:xfrm>
          <a:prstGeom prst="straightConnector1">
            <a:avLst/>
          </a:prstGeom>
          <a:ln w="952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B5D45F-8D6B-994A-AE44-605DAEF86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199336" y="2549552"/>
            <a:ext cx="0" cy="632799"/>
          </a:xfrm>
          <a:prstGeom prst="straightConnector1">
            <a:avLst/>
          </a:prstGeom>
          <a:ln w="952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3A3D65-31E4-8746-AC32-4F8E60798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45771" y="1790927"/>
            <a:ext cx="0" cy="1391424"/>
          </a:xfrm>
          <a:prstGeom prst="straightConnector1">
            <a:avLst/>
          </a:prstGeom>
          <a:ln w="9525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3">
            <a:extLst>
              <a:ext uri="{FF2B5EF4-FFF2-40B4-BE49-F238E27FC236}">
                <a16:creationId xmlns:a16="http://schemas.microsoft.com/office/drawing/2014/main" id="{3D372ECD-139A-E046-8738-2BC4E836FF38}"/>
              </a:ext>
            </a:extLst>
          </p:cNvPr>
          <p:cNvSpPr txBox="1">
            <a:spLocks/>
          </p:cNvSpPr>
          <p:nvPr/>
        </p:nvSpPr>
        <p:spPr>
          <a:xfrm>
            <a:off x="3541092" y="3277461"/>
            <a:ext cx="670180" cy="201081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CANADA</a:t>
            </a:r>
          </a:p>
        </p:txBody>
      </p:sp>
      <p:sp>
        <p:nvSpPr>
          <p:cNvPr id="47" name="Text Placeholder 33">
            <a:extLst>
              <a:ext uri="{FF2B5EF4-FFF2-40B4-BE49-F238E27FC236}">
                <a16:creationId xmlns:a16="http://schemas.microsoft.com/office/drawing/2014/main" id="{DA6A879D-05A1-1E4D-AA42-F4EA6A280B23}"/>
              </a:ext>
            </a:extLst>
          </p:cNvPr>
          <p:cNvSpPr txBox="1">
            <a:spLocks/>
          </p:cNvSpPr>
          <p:nvPr/>
        </p:nvSpPr>
        <p:spPr>
          <a:xfrm>
            <a:off x="4872180" y="3277461"/>
            <a:ext cx="670180" cy="201081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AFRICA</a:t>
            </a:r>
          </a:p>
        </p:txBody>
      </p:sp>
      <p:sp>
        <p:nvSpPr>
          <p:cNvPr id="48" name="Text Placeholder 33">
            <a:extLst>
              <a:ext uri="{FF2B5EF4-FFF2-40B4-BE49-F238E27FC236}">
                <a16:creationId xmlns:a16="http://schemas.microsoft.com/office/drawing/2014/main" id="{F1D6B4E3-5347-7947-96B9-27F7769528B5}"/>
              </a:ext>
            </a:extLst>
          </p:cNvPr>
          <p:cNvSpPr txBox="1">
            <a:spLocks/>
          </p:cNvSpPr>
          <p:nvPr/>
        </p:nvSpPr>
        <p:spPr>
          <a:xfrm>
            <a:off x="5821304" y="3277461"/>
            <a:ext cx="670180" cy="201081"/>
          </a:xfrm>
          <a:prstGeom prst="rect">
            <a:avLst/>
          </a:prstGeom>
        </p:spPr>
        <p:txBody>
          <a:bodyPr vert="horz" lIns="0" tIns="45720" rIns="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ASIA</a:t>
            </a:r>
          </a:p>
        </p:txBody>
      </p:sp>
      <p:sp>
        <p:nvSpPr>
          <p:cNvPr id="50" name="Rectangle 49" descr="skills bar chart object">
            <a:extLst>
              <a:ext uri="{FF2B5EF4-FFF2-40B4-BE49-F238E27FC236}">
                <a16:creationId xmlns:a16="http://schemas.microsoft.com/office/drawing/2014/main" id="{86265B8C-7225-5B49-8272-5550695B42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037747"/>
            <a:ext cx="1335057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52" name="Rectangle 51" descr="skills bar chart object">
            <a:extLst>
              <a:ext uri="{FF2B5EF4-FFF2-40B4-BE49-F238E27FC236}">
                <a16:creationId xmlns:a16="http://schemas.microsoft.com/office/drawing/2014/main" id="{7A124C2E-31F8-D049-937F-AC97C65A81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219138"/>
            <a:ext cx="1776961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54" name="Rectangle 53" descr="skills bar chart object">
            <a:extLst>
              <a:ext uri="{FF2B5EF4-FFF2-40B4-BE49-F238E27FC236}">
                <a16:creationId xmlns:a16="http://schemas.microsoft.com/office/drawing/2014/main" id="{187FEC1D-A64B-B64D-87CB-C356EEC2525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388568"/>
            <a:ext cx="1776961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5" name="Rectangle 84" descr="skills bar chart object">
            <a:extLst>
              <a:ext uri="{FF2B5EF4-FFF2-40B4-BE49-F238E27FC236}">
                <a16:creationId xmlns:a16="http://schemas.microsoft.com/office/drawing/2014/main" id="{71AF2A2B-6178-694C-A413-78AD7B7BEBB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556383"/>
            <a:ext cx="1468563" cy="90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6" name="Rectangle 85" descr="skills bar chart object">
            <a:extLst>
              <a:ext uri="{FF2B5EF4-FFF2-40B4-BE49-F238E27FC236}">
                <a16:creationId xmlns:a16="http://schemas.microsoft.com/office/drawing/2014/main" id="{5D320E76-F219-E749-820E-A9A2D2EDC6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462338" y="4736655"/>
            <a:ext cx="1430485" cy="82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  <a:latin typeface="Muli" panose="02000503040000020004" pitchFamily="2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D091EFB-3174-254F-8874-4422489C5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18737" y="5432118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E48D0F5-A89A-AF45-891A-CA7E15C21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6327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F640FF8-2F09-F443-9EF8-1A530B84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7633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BBB4864-A253-984B-ACC6-A7B6A7F8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3962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1E5CCEB-895D-A74D-9FAD-0F53E8AD4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0292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7748D91-484B-2841-9F12-79E26271F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18737" y="5698399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802EA00-DE39-6646-819D-8DAD6BD3C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6327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2CFFE67-84B5-1744-AC13-0F98EDA18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7633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D9EC97F-19D0-A24E-AFAC-A9ABFCF4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33962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F447367-7794-2144-93F9-274CDB46F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10292" y="5698399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5725725-5555-264C-9036-8E4744CB6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18737" y="5964680"/>
            <a:ext cx="74342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D5150E1-EA8A-6D42-A23B-A79504BF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86327" y="596468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7C61701-7441-CC43-8B8D-CE1F14BFB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7633" y="5964680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A7DE4BB-244F-6B49-9727-5BAD74EA4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7942124"/>
            <a:ext cx="160984" cy="1609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6F5B1B6-C812-7540-BCB9-271539B93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8210638"/>
            <a:ext cx="160984" cy="1609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60C3D1-676E-3E4D-95DB-F5F6D3D88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8471895"/>
            <a:ext cx="160984" cy="1609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ED2FB73-5322-564C-B2F5-9335A0646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2961" y="8747666"/>
            <a:ext cx="160984" cy="1609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A6D5824-1247-904A-978C-E3901FF49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802261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8DF0C07-C343-A74B-A633-EF26C544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018" y="8290135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0D6FA17-ADEA-444A-811E-1FC72DA42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1" y="8552386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37DB787-45FC-6C42-8904-35531D316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883386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185A8830-4766-9442-A514-8843CAA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8287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2B7022B-9874-8B40-A80B-E06E7715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4617" y="5432118"/>
            <a:ext cx="81776" cy="8177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FE93959-4A6A-4B48-B3E2-6468FDE1E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1681193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2D27F86-00CB-3644-8651-C1182ECB7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2939978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456E314-2B8A-0B45-B8BB-C04ABEADA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4630" y="4210637"/>
            <a:ext cx="291220" cy="1"/>
          </a:xfrm>
          <a:prstGeom prst="straightConnector1">
            <a:avLst/>
          </a:prstGeom>
          <a:ln w="12700"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33" descr="circle charts to describe skills">
            <a:extLst>
              <a:ext uri="{FF2B5EF4-FFF2-40B4-BE49-F238E27FC236}">
                <a16:creationId xmlns:a16="http://schemas.microsoft.com/office/drawing/2014/main" id="{0879FAC9-3752-42B5-8F11-CB110C338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566722"/>
              </p:ext>
            </p:extLst>
          </p:nvPr>
        </p:nvGraphicFramePr>
        <p:xfrm>
          <a:off x="568260" y="5291260"/>
          <a:ext cx="22860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81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 Resume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92D050"/>
      </a:accent1>
      <a:accent2>
        <a:srgbClr val="0070C0"/>
      </a:accent2>
      <a:accent3>
        <a:srgbClr val="00B0F0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 Resume 03_AE_CLR_v7" id="{8DF4B4FA-B337-45A8-9AC8-4A797F969B65}" vid="{65AD6FE7-9CA3-4E7C-ACD0-6FDD0A90F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FC06E3-0E84-4E3F-B416-FB828DCF9B7F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6CC8330E-9243-41D2-B668-95E77A525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558B0-8C20-4473-953C-1BB329A85E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International infographic resume</Template>
  <TotalTime>0</TotalTime>
  <Words>200</Words>
  <Application>Microsoft Office PowerPoint</Application>
  <PresentationFormat>Letter Paper (8.5x11 in)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Muli</vt:lpstr>
      <vt:lpstr>Roboto condensed</vt:lpstr>
      <vt:lpstr>Rockwell</vt:lpstr>
      <vt:lpstr>Tw Cen MT</vt:lpstr>
      <vt:lpstr>Office Theme</vt:lpstr>
      <vt:lpstr>NAME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Mohamed</dc:creator>
  <cp:lastModifiedBy>Mohamed</cp:lastModifiedBy>
  <cp:revision>1</cp:revision>
  <dcterms:created xsi:type="dcterms:W3CDTF">2021-03-05T15:22:26Z</dcterms:created>
  <dcterms:modified xsi:type="dcterms:W3CDTF">2021-03-05T15:22:32Z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