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38"/>
  </p:normalViewPr>
  <p:slideViewPr>
    <p:cSldViewPr snapToGrid="0" snapToObjects="1" showGuides="1">
      <p:cViewPr varScale="1">
        <p:scale>
          <a:sx n="65" d="100"/>
          <a:sy n="65" d="100"/>
        </p:scale>
        <p:origin x="2453" y="5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1DD22E5-1FC1-D044-9422-CBBA740AE3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1345" y="3556411"/>
            <a:ext cx="2331193" cy="398462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EDUCATION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1C474F87-2134-034A-ADA8-0C4DADFF1AB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882" y="1223963"/>
            <a:ext cx="3879023" cy="3984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EXPERIENCE</a:t>
            </a: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EE1C696B-333F-034F-BA22-D08262ADFA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45497" y="2997302"/>
            <a:ext cx="3879023" cy="384303"/>
          </a:xfrm>
        </p:spPr>
        <p:txBody>
          <a:bodyPr lIns="0" rIns="0"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Name | Job Title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01D0A22-C662-604D-8F9A-65EA20971C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45497" y="3383176"/>
            <a:ext cx="3879023" cy="18507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1E39B636-7FFE-BE48-9D02-B63B855688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45497" y="3582408"/>
            <a:ext cx="3879023" cy="839628"/>
          </a:xfrm>
        </p:spPr>
        <p:txBody>
          <a:bodyPr lIns="0" tIns="0" rIns="0">
            <a:noAutofit/>
          </a:bodyPr>
          <a:lstStyle>
            <a:lvl1pPr marL="0" indent="0">
              <a:lnSpc>
                <a:spcPct val="120000"/>
              </a:lnSpc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8C24E0CA-9C09-C04D-80E3-8BD6873983D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45497" y="4421980"/>
            <a:ext cx="3879023" cy="384303"/>
          </a:xfrm>
        </p:spPr>
        <p:txBody>
          <a:bodyPr lIns="0" rIns="0"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Name | Job Title</a:t>
            </a:r>
          </a:p>
        </p:txBody>
      </p:sp>
      <p:sp>
        <p:nvSpPr>
          <p:cNvPr id="26" name="Text Placeholder 8">
            <a:extLst>
              <a:ext uri="{FF2B5EF4-FFF2-40B4-BE49-F238E27FC236}">
                <a16:creationId xmlns:a16="http://schemas.microsoft.com/office/drawing/2014/main" id="{D11BE0DC-4556-7545-AD8A-4B54B9F75DF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45497" y="4820030"/>
            <a:ext cx="3879023" cy="18507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01FB2064-70B4-DC46-8547-F71A83A4CD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45497" y="5019261"/>
            <a:ext cx="3879023" cy="833274"/>
          </a:xfrm>
        </p:spPr>
        <p:txBody>
          <a:bodyPr lIns="0" tIns="0" rIns="0">
            <a:noAutofit/>
          </a:bodyPr>
          <a:lstStyle>
            <a:lvl1pPr marL="0" indent="0">
              <a:lnSpc>
                <a:spcPct val="120000"/>
              </a:lnSpc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743B5873-84EC-BC4D-AA9A-E2E4D5A9FBA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845497" y="5857274"/>
            <a:ext cx="3879023" cy="384303"/>
          </a:xfrm>
        </p:spPr>
        <p:txBody>
          <a:bodyPr lIns="0" rIns="0"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Name | Job Title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687A7243-DEFD-7544-8A59-8DA06B071A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45497" y="6246559"/>
            <a:ext cx="3879023" cy="18507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96870B69-C555-9447-B582-777479D39FE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45497" y="6445790"/>
            <a:ext cx="3879023" cy="875563"/>
          </a:xfrm>
        </p:spPr>
        <p:txBody>
          <a:bodyPr lIns="0" tIns="0" rIns="0">
            <a:noAutofit/>
          </a:bodyPr>
          <a:lstStyle>
            <a:lvl1pPr marL="0" indent="0">
              <a:lnSpc>
                <a:spcPct val="120000"/>
              </a:lnSpc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C8E35C73-B94F-5F49-ABFE-A2FB839E54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91345" y="1223963"/>
            <a:ext cx="2331193" cy="39846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PROFILE</a:t>
            </a:r>
          </a:p>
        </p:txBody>
      </p:sp>
      <p:sp>
        <p:nvSpPr>
          <p:cNvPr id="34" name="Text Placeholder 8">
            <a:extLst>
              <a:ext uri="{FF2B5EF4-FFF2-40B4-BE49-F238E27FC236}">
                <a16:creationId xmlns:a16="http://schemas.microsoft.com/office/drawing/2014/main" id="{79A2A17F-B1A1-4D41-882C-93ED20743CF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1345" y="1784506"/>
            <a:ext cx="2331194" cy="159709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35" name="Text Placeholder 8">
            <a:extLst>
              <a:ext uri="{FF2B5EF4-FFF2-40B4-BE49-F238E27FC236}">
                <a16:creationId xmlns:a16="http://schemas.microsoft.com/office/drawing/2014/main" id="{69598CDC-0D93-E842-A2D0-9FF32FEF84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91346" y="4045483"/>
            <a:ext cx="2331192" cy="307856"/>
          </a:xfrm>
        </p:spPr>
        <p:txBody>
          <a:bodyPr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School Name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1EABAA7B-C36B-DC44-8EBB-DD8C1133A22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91346" y="4359119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AB946CBD-12DB-524D-B064-67D2DF271E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91346" y="4557420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[Degree and Title]</a:t>
            </a:r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465290BD-8032-6A4B-B5AD-C5E36A2480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1346" y="4758132"/>
            <a:ext cx="2331192" cy="307856"/>
          </a:xfrm>
        </p:spPr>
        <p:txBody>
          <a:bodyPr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School Name</a:t>
            </a:r>
          </a:p>
        </p:txBody>
      </p:sp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C27D7010-9A52-5141-BA5A-441E3A8B04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1346" y="5071768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181261E8-4A1E-9848-A0FC-823CB9DD195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91346" y="5270069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[Degree and Title]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D6E05627-FC26-2D48-B063-D7F7A32E25B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944218" y="1940620"/>
            <a:ext cx="885197" cy="1024846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8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42" name="Text Placeholder 8">
            <a:extLst>
              <a:ext uri="{FF2B5EF4-FFF2-40B4-BE49-F238E27FC236}">
                <a16:creationId xmlns:a16="http://schemas.microsoft.com/office/drawing/2014/main" id="{8145259F-A11F-B44C-9656-BCC6D60C17B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786552" y="2026003"/>
            <a:ext cx="1567113" cy="533528"/>
          </a:xfrm>
        </p:spPr>
        <p:txBody>
          <a:bodyPr anchor="ctr">
            <a:no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years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A97DE0F1-B2C8-AD43-9CBB-5C366FE800D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786552" y="2585091"/>
            <a:ext cx="1567113" cy="264056"/>
          </a:xfrm>
        </p:spPr>
        <p:txBody>
          <a:bodyPr anchor="ctr"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of experience</a:t>
            </a:r>
          </a:p>
        </p:txBody>
      </p:sp>
      <p:sp>
        <p:nvSpPr>
          <p:cNvPr id="97" name="Text Placeholder 8">
            <a:extLst>
              <a:ext uri="{FF2B5EF4-FFF2-40B4-BE49-F238E27FC236}">
                <a16:creationId xmlns:a16="http://schemas.microsoft.com/office/drawing/2014/main" id="{06C2B1A6-7941-DB41-9E60-9C3E4C345A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345" y="5652188"/>
            <a:ext cx="2331193" cy="398462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SKILLS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388C0C79-DB9A-4948-8539-B4B1C91369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346" y="6163062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[Name of Skill]</a:t>
            </a:r>
          </a:p>
        </p:txBody>
      </p:sp>
      <p:sp>
        <p:nvSpPr>
          <p:cNvPr id="113" name="Text Placeholder 8">
            <a:extLst>
              <a:ext uri="{FF2B5EF4-FFF2-40B4-BE49-F238E27FC236}">
                <a16:creationId xmlns:a16="http://schemas.microsoft.com/office/drawing/2014/main" id="{A83E8DCF-C22C-814C-BFB4-6CDC6DCF946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1346" y="6582162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[Name of Skill]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B5C2BADC-C470-4F49-9DAD-26E427629FF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1346" y="6986022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[Name of Skill]</a:t>
            </a:r>
          </a:p>
        </p:txBody>
      </p:sp>
      <p:sp>
        <p:nvSpPr>
          <p:cNvPr id="117" name="Text Placeholder 8">
            <a:extLst>
              <a:ext uri="{FF2B5EF4-FFF2-40B4-BE49-F238E27FC236}">
                <a16:creationId xmlns:a16="http://schemas.microsoft.com/office/drawing/2014/main" id="{62728ADA-68A8-1846-B1C1-AC9F1E2261B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1346" y="7390324"/>
            <a:ext cx="2331192" cy="185071"/>
          </a:xfrm>
        </p:spPr>
        <p:txBody>
          <a:bodyPr anchor="b">
            <a:noAutofit/>
          </a:bodyPr>
          <a:lstStyle>
            <a:lvl1pPr marL="0" indent="0"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[Name of Skill]</a:t>
            </a:r>
          </a:p>
        </p:txBody>
      </p:sp>
      <p:sp>
        <p:nvSpPr>
          <p:cNvPr id="119" name="Text Placeholder 8">
            <a:extLst>
              <a:ext uri="{FF2B5EF4-FFF2-40B4-BE49-F238E27FC236}">
                <a16:creationId xmlns:a16="http://schemas.microsoft.com/office/drawing/2014/main" id="{0ABA6159-EFE3-3541-8368-2B2F9CFD977C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17403" y="8058778"/>
            <a:ext cx="1733655" cy="13493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[Phone Number]</a:t>
            </a:r>
          </a:p>
        </p:txBody>
      </p:sp>
      <p:sp>
        <p:nvSpPr>
          <p:cNvPr id="120" name="Text Placeholder 8">
            <a:extLst>
              <a:ext uri="{FF2B5EF4-FFF2-40B4-BE49-F238E27FC236}">
                <a16:creationId xmlns:a16="http://schemas.microsoft.com/office/drawing/2014/main" id="{ADE2DFDB-66C2-B14D-A87C-07447BFBEE3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17403" y="8309790"/>
            <a:ext cx="1733655" cy="13493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[E-mail]</a:t>
            </a:r>
          </a:p>
        </p:txBody>
      </p:sp>
      <p:sp>
        <p:nvSpPr>
          <p:cNvPr id="121" name="Text Placeholder 8">
            <a:extLst>
              <a:ext uri="{FF2B5EF4-FFF2-40B4-BE49-F238E27FC236}">
                <a16:creationId xmlns:a16="http://schemas.microsoft.com/office/drawing/2014/main" id="{2A1F70AD-4A2E-9E4C-B47D-6851FED54B4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17214" y="8554091"/>
            <a:ext cx="1733655" cy="134935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0" i="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[Website]</a:t>
            </a:r>
          </a:p>
        </p:txBody>
      </p:sp>
      <p:sp>
        <p:nvSpPr>
          <p:cNvPr id="145" name="Text Placeholder 8">
            <a:extLst>
              <a:ext uri="{FF2B5EF4-FFF2-40B4-BE49-F238E27FC236}">
                <a16:creationId xmlns:a16="http://schemas.microsoft.com/office/drawing/2014/main" id="{D9A85367-6F72-4C43-AC9C-94CEF750BA2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845497" y="7326335"/>
            <a:ext cx="3879023" cy="384303"/>
          </a:xfrm>
        </p:spPr>
        <p:txBody>
          <a:bodyPr lIns="0" rIns="0" anchor="b"/>
          <a:lstStyle>
            <a:lvl1pPr marL="0" indent="0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Company Name | Job Title</a:t>
            </a:r>
          </a:p>
        </p:txBody>
      </p:sp>
      <p:sp>
        <p:nvSpPr>
          <p:cNvPr id="146" name="Text Placeholder 8">
            <a:extLst>
              <a:ext uri="{FF2B5EF4-FFF2-40B4-BE49-F238E27FC236}">
                <a16:creationId xmlns:a16="http://schemas.microsoft.com/office/drawing/2014/main" id="{D8EA667E-DA2C-8647-B462-DA6B910F046E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845497" y="7715620"/>
            <a:ext cx="3879023" cy="185071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1100" b="1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[Dates From]-[To]</a:t>
            </a:r>
          </a:p>
        </p:txBody>
      </p:sp>
      <p:sp>
        <p:nvSpPr>
          <p:cNvPr id="147" name="Text Placeholder 8">
            <a:extLst>
              <a:ext uri="{FF2B5EF4-FFF2-40B4-BE49-F238E27FC236}">
                <a16:creationId xmlns:a16="http://schemas.microsoft.com/office/drawing/2014/main" id="{6DD503DF-57CF-0B4E-A5C8-168EB782A20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45497" y="7914851"/>
            <a:ext cx="3879023" cy="875665"/>
          </a:xfrm>
        </p:spPr>
        <p:txBody>
          <a:bodyPr lIns="0" tIns="0" rIns="0">
            <a:noAutofit/>
          </a:bodyPr>
          <a:lstStyle>
            <a:lvl1pPr marL="0" indent="0">
              <a:lnSpc>
                <a:spcPct val="120000"/>
              </a:lnSpc>
              <a:buNone/>
              <a:defRPr sz="11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92E09-A170-4401-8774-0076BEE4D6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345" y="221225"/>
            <a:ext cx="6473952" cy="838124"/>
          </a:xfrm>
          <a:noFill/>
        </p:spPr>
        <p:txBody>
          <a:bodyPr vert="horz" lIns="91440" tIns="45720" rIns="91440" bIns="45720" rtlCol="0">
            <a:normAutofit/>
          </a:bodyPr>
          <a:lstStyle>
            <a:lvl1pPr algn="r">
              <a:defRPr lang="en-US" sz="6000" b="1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Name Here</a:t>
            </a:r>
          </a:p>
        </p:txBody>
      </p:sp>
    </p:spTree>
    <p:extLst>
      <p:ext uri="{BB962C8B-B14F-4D97-AF65-F5344CB8AC3E}">
        <p14:creationId xmlns:p14="http://schemas.microsoft.com/office/powerpoint/2010/main" val="63337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E597E-2F4F-2747-A9DF-6BACAD15E325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D580D-DD1F-2749-85C8-F9883E4B5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8584F0CE-52BA-4F05-AE18-2A41653D2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654710" y="1098114"/>
            <a:ext cx="0" cy="787655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EC8E6363-672A-495D-AEC9-E08D941C7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90684" y="1622425"/>
            <a:ext cx="246298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7345607-01EB-46C7-8020-BD70DBF06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74094" y="3954873"/>
            <a:ext cx="22484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DA9AC4-AFB1-4554-8695-9542C1F62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74094" y="1622425"/>
            <a:ext cx="22484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E3DC283C-B3BC-47FD-86BB-DCBE27391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2654710" y="2286000"/>
            <a:ext cx="235974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DF28B892-A582-47E9-859E-6C0D5EE7BE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433600" y="3730928"/>
            <a:ext cx="206926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F562E449-88DB-454D-90A9-FACC1A567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982912" y="1424965"/>
            <a:ext cx="657613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aphic 51" descr="thinking head icon">
            <a:extLst>
              <a:ext uri="{FF2B5EF4-FFF2-40B4-BE49-F238E27FC236}">
                <a16:creationId xmlns:a16="http://schemas.microsoft.com/office/drawing/2014/main" id="{5D90634E-3D92-43EC-9F94-503889BBAED9}"/>
              </a:ext>
            </a:extLst>
          </p:cNvPr>
          <p:cNvGrpSpPr/>
          <p:nvPr/>
        </p:nvGrpSpPr>
        <p:grpSpPr>
          <a:xfrm>
            <a:off x="5266245" y="1366151"/>
            <a:ext cx="1674275" cy="1674275"/>
            <a:chOff x="2952750" y="3665536"/>
            <a:chExt cx="1382714" cy="1382714"/>
          </a:xfrm>
          <a:solidFill>
            <a:schemeClr val="bg1"/>
          </a:solidFill>
        </p:grpSpPr>
        <p:sp>
          <p:nvSpPr>
            <p:cNvPr id="195" name="Freeform 50">
              <a:extLst>
                <a:ext uri="{FF2B5EF4-FFF2-40B4-BE49-F238E27FC236}">
                  <a16:creationId xmlns:a16="http://schemas.microsoft.com/office/drawing/2014/main" id="{0A10134F-921E-48BE-BF34-BD6A5A285F50}"/>
                </a:ext>
              </a:extLst>
            </p:cNvPr>
            <p:cNvSpPr/>
            <p:nvPr/>
          </p:nvSpPr>
          <p:spPr>
            <a:xfrm>
              <a:off x="4170285" y="4097344"/>
              <a:ext cx="27654" cy="27654"/>
            </a:xfrm>
            <a:custGeom>
              <a:avLst/>
              <a:gdLst>
                <a:gd name="connsiteX0" fmla="*/ 0 w 27654"/>
                <a:gd name="connsiteY0" fmla="*/ 0 h 27654"/>
                <a:gd name="connsiteX1" fmla="*/ 36780 w 27654"/>
                <a:gd name="connsiteY1" fmla="*/ 0 h 27654"/>
                <a:gd name="connsiteX2" fmla="*/ 36780 w 27654"/>
                <a:gd name="connsiteY2" fmla="*/ 36780 h 27654"/>
                <a:gd name="connsiteX3" fmla="*/ 0 w 27654"/>
                <a:gd name="connsiteY3" fmla="*/ 36780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4" h="27654">
                  <a:moveTo>
                    <a:pt x="0" y="0"/>
                  </a:moveTo>
                  <a:lnTo>
                    <a:pt x="36780" y="0"/>
                  </a:lnTo>
                  <a:lnTo>
                    <a:pt x="36780" y="36780"/>
                  </a:lnTo>
                  <a:lnTo>
                    <a:pt x="0" y="36780"/>
                  </a:ln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 51">
              <a:extLst>
                <a:ext uri="{FF2B5EF4-FFF2-40B4-BE49-F238E27FC236}">
                  <a16:creationId xmlns:a16="http://schemas.microsoft.com/office/drawing/2014/main" id="{DEF13260-C950-48DC-9312-B96C6BE2055E}"/>
                </a:ext>
              </a:extLst>
            </p:cNvPr>
            <p:cNvSpPr/>
            <p:nvPr/>
          </p:nvSpPr>
          <p:spPr>
            <a:xfrm>
              <a:off x="4115087" y="3769820"/>
              <a:ext cx="27654" cy="27654"/>
            </a:xfrm>
            <a:custGeom>
              <a:avLst/>
              <a:gdLst>
                <a:gd name="connsiteX0" fmla="*/ 0 w 27654"/>
                <a:gd name="connsiteY0" fmla="*/ 0 h 27654"/>
                <a:gd name="connsiteX1" fmla="*/ 36780 w 27654"/>
                <a:gd name="connsiteY1" fmla="*/ 0 h 27654"/>
                <a:gd name="connsiteX2" fmla="*/ 36780 w 27654"/>
                <a:gd name="connsiteY2" fmla="*/ 36780 h 27654"/>
                <a:gd name="connsiteX3" fmla="*/ 0 w 27654"/>
                <a:gd name="connsiteY3" fmla="*/ 36780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4" h="27654">
                  <a:moveTo>
                    <a:pt x="0" y="0"/>
                  </a:moveTo>
                  <a:lnTo>
                    <a:pt x="36780" y="0"/>
                  </a:lnTo>
                  <a:lnTo>
                    <a:pt x="36780" y="36780"/>
                  </a:lnTo>
                  <a:lnTo>
                    <a:pt x="0" y="36780"/>
                  </a:ln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 52">
              <a:extLst>
                <a:ext uri="{FF2B5EF4-FFF2-40B4-BE49-F238E27FC236}">
                  <a16:creationId xmlns:a16="http://schemas.microsoft.com/office/drawing/2014/main" id="{0AF4AB24-3CE5-4316-AB3D-8F2303047F2C}"/>
                </a:ext>
              </a:extLst>
            </p:cNvPr>
            <p:cNvSpPr/>
            <p:nvPr/>
          </p:nvSpPr>
          <p:spPr>
            <a:xfrm>
              <a:off x="3404621" y="3751416"/>
              <a:ext cx="27654" cy="27654"/>
            </a:xfrm>
            <a:custGeom>
              <a:avLst/>
              <a:gdLst>
                <a:gd name="connsiteX0" fmla="*/ 0 w 27654"/>
                <a:gd name="connsiteY0" fmla="*/ 0 h 27654"/>
                <a:gd name="connsiteX1" fmla="*/ 36794 w 27654"/>
                <a:gd name="connsiteY1" fmla="*/ 0 h 27654"/>
                <a:gd name="connsiteX2" fmla="*/ 36794 w 27654"/>
                <a:gd name="connsiteY2" fmla="*/ 36780 h 27654"/>
                <a:gd name="connsiteX3" fmla="*/ 0 w 27654"/>
                <a:gd name="connsiteY3" fmla="*/ 36780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4" h="27654">
                  <a:moveTo>
                    <a:pt x="0" y="0"/>
                  </a:moveTo>
                  <a:lnTo>
                    <a:pt x="36794" y="0"/>
                  </a:lnTo>
                  <a:lnTo>
                    <a:pt x="36794" y="36780"/>
                  </a:lnTo>
                  <a:lnTo>
                    <a:pt x="0" y="36780"/>
                  </a:ln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 53">
              <a:extLst>
                <a:ext uri="{FF2B5EF4-FFF2-40B4-BE49-F238E27FC236}">
                  <a16:creationId xmlns:a16="http://schemas.microsoft.com/office/drawing/2014/main" id="{F3608227-4CBF-4A87-A887-25989897E0AE}"/>
                </a:ext>
              </a:extLst>
            </p:cNvPr>
            <p:cNvSpPr/>
            <p:nvPr/>
          </p:nvSpPr>
          <p:spPr>
            <a:xfrm>
              <a:off x="3191801" y="3788089"/>
              <a:ext cx="27654" cy="27654"/>
            </a:xfrm>
            <a:custGeom>
              <a:avLst/>
              <a:gdLst>
                <a:gd name="connsiteX0" fmla="*/ 228 w 27654"/>
                <a:gd name="connsiteY0" fmla="*/ 0 h 27654"/>
                <a:gd name="connsiteX1" fmla="*/ 37022 w 27654"/>
                <a:gd name="connsiteY1" fmla="*/ 228 h 27654"/>
                <a:gd name="connsiteX2" fmla="*/ 36794 w 27654"/>
                <a:gd name="connsiteY2" fmla="*/ 37008 h 27654"/>
                <a:gd name="connsiteX3" fmla="*/ 0 w 27654"/>
                <a:gd name="connsiteY3" fmla="*/ 36780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654" h="27654">
                  <a:moveTo>
                    <a:pt x="228" y="0"/>
                  </a:moveTo>
                  <a:lnTo>
                    <a:pt x="37022" y="228"/>
                  </a:lnTo>
                  <a:lnTo>
                    <a:pt x="36794" y="37008"/>
                  </a:lnTo>
                  <a:lnTo>
                    <a:pt x="0" y="36780"/>
                  </a:ln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 54">
              <a:extLst>
                <a:ext uri="{FF2B5EF4-FFF2-40B4-BE49-F238E27FC236}">
                  <a16:creationId xmlns:a16="http://schemas.microsoft.com/office/drawing/2014/main" id="{E74E0851-4839-4CA0-A64A-7650ACE564AB}"/>
                </a:ext>
              </a:extLst>
            </p:cNvPr>
            <p:cNvSpPr/>
            <p:nvPr/>
          </p:nvSpPr>
          <p:spPr>
            <a:xfrm>
              <a:off x="3147464" y="3904967"/>
              <a:ext cx="884937" cy="1050863"/>
            </a:xfrm>
            <a:custGeom>
              <a:avLst/>
              <a:gdLst>
                <a:gd name="connsiteX0" fmla="*/ 891616 w 884936"/>
                <a:gd name="connsiteY0" fmla="*/ 403780 h 1050862"/>
                <a:gd name="connsiteX1" fmla="*/ 485167 w 884936"/>
                <a:gd name="connsiteY1" fmla="*/ 0 h 1050862"/>
                <a:gd name="connsiteX2" fmla="*/ 79188 w 884936"/>
                <a:gd name="connsiteY2" fmla="*/ 403172 h 1050862"/>
                <a:gd name="connsiteX3" fmla="*/ 0 w 884936"/>
                <a:gd name="connsiteY3" fmla="*/ 660246 h 1050862"/>
                <a:gd name="connsiteX4" fmla="*/ 118872 w 884936"/>
                <a:gd name="connsiteY4" fmla="*/ 660246 h 1050862"/>
                <a:gd name="connsiteX5" fmla="*/ 118872 w 884936"/>
                <a:gd name="connsiteY5" fmla="*/ 768678 h 1050862"/>
                <a:gd name="connsiteX6" fmla="*/ 264638 w 884936"/>
                <a:gd name="connsiteY6" fmla="*/ 914403 h 1050862"/>
                <a:gd name="connsiteX7" fmla="*/ 313337 w 884936"/>
                <a:gd name="connsiteY7" fmla="*/ 914403 h 1050862"/>
                <a:gd name="connsiteX8" fmla="*/ 358206 w 884936"/>
                <a:gd name="connsiteY8" fmla="*/ 959286 h 1050862"/>
                <a:gd name="connsiteX9" fmla="*/ 358206 w 884936"/>
                <a:gd name="connsiteY9" fmla="*/ 1057375 h 1050862"/>
                <a:gd name="connsiteX10" fmla="*/ 767019 w 884936"/>
                <a:gd name="connsiteY10" fmla="*/ 1057375 h 1050862"/>
                <a:gd name="connsiteX11" fmla="*/ 767019 w 884936"/>
                <a:gd name="connsiteY11" fmla="*/ 830099 h 1050862"/>
                <a:gd name="connsiteX12" fmla="*/ 766881 w 884936"/>
                <a:gd name="connsiteY12" fmla="*/ 827859 h 1050862"/>
                <a:gd name="connsiteX13" fmla="*/ 802500 w 884936"/>
                <a:gd name="connsiteY13" fmla="*/ 659292 h 1050862"/>
                <a:gd name="connsiteX14" fmla="*/ 891616 w 884936"/>
                <a:gd name="connsiteY14" fmla="*/ 403780 h 1050862"/>
                <a:gd name="connsiteX15" fmla="*/ 729714 w 884936"/>
                <a:gd name="connsiteY15" fmla="*/ 831205 h 1050862"/>
                <a:gd name="connsiteX16" fmla="*/ 729714 w 884936"/>
                <a:gd name="connsiteY16" fmla="*/ 1020056 h 1050862"/>
                <a:gd name="connsiteX17" fmla="*/ 395581 w 884936"/>
                <a:gd name="connsiteY17" fmla="*/ 1020056 h 1050862"/>
                <a:gd name="connsiteX18" fmla="*/ 395581 w 884936"/>
                <a:gd name="connsiteY18" fmla="*/ 959286 h 1050862"/>
                <a:gd name="connsiteX19" fmla="*/ 313364 w 884936"/>
                <a:gd name="connsiteY19" fmla="*/ 877083 h 1050862"/>
                <a:gd name="connsiteX20" fmla="*/ 264665 w 884936"/>
                <a:gd name="connsiteY20" fmla="*/ 877083 h 1050862"/>
                <a:gd name="connsiteX21" fmla="*/ 156233 w 884936"/>
                <a:gd name="connsiteY21" fmla="*/ 768678 h 1050862"/>
                <a:gd name="connsiteX22" fmla="*/ 156233 w 884936"/>
                <a:gd name="connsiteY22" fmla="*/ 622927 h 1050862"/>
                <a:gd name="connsiteX23" fmla="*/ 50593 w 884936"/>
                <a:gd name="connsiteY23" fmla="*/ 622927 h 1050862"/>
                <a:gd name="connsiteX24" fmla="*/ 116494 w 884936"/>
                <a:gd name="connsiteY24" fmla="*/ 408951 h 1050862"/>
                <a:gd name="connsiteX25" fmla="*/ 116646 w 884936"/>
                <a:gd name="connsiteY25" fmla="*/ 399300 h 1050862"/>
                <a:gd name="connsiteX26" fmla="*/ 116604 w 884936"/>
                <a:gd name="connsiteY26" fmla="*/ 399300 h 1050862"/>
                <a:gd name="connsiteX27" fmla="*/ 485208 w 884936"/>
                <a:gd name="connsiteY27" fmla="*/ 37306 h 1050862"/>
                <a:gd name="connsiteX28" fmla="*/ 854324 w 884936"/>
                <a:gd name="connsiteY28" fmla="*/ 404513 h 1050862"/>
                <a:gd name="connsiteX29" fmla="*/ 854379 w 884936"/>
                <a:gd name="connsiteY29" fmla="*/ 406089 h 1050862"/>
                <a:gd name="connsiteX30" fmla="*/ 774361 w 884936"/>
                <a:gd name="connsiteY30" fmla="*/ 634804 h 1050862"/>
                <a:gd name="connsiteX31" fmla="*/ 729714 w 884936"/>
                <a:gd name="connsiteY31" fmla="*/ 831205 h 10508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84936" h="1050862">
                  <a:moveTo>
                    <a:pt x="891616" y="403780"/>
                  </a:moveTo>
                  <a:cubicBezTo>
                    <a:pt x="891215" y="181066"/>
                    <a:pt x="709056" y="0"/>
                    <a:pt x="485167" y="0"/>
                  </a:cubicBezTo>
                  <a:cubicBezTo>
                    <a:pt x="262246" y="0"/>
                    <a:pt x="80709" y="180596"/>
                    <a:pt x="79188" y="403172"/>
                  </a:cubicBezTo>
                  <a:lnTo>
                    <a:pt x="0" y="660246"/>
                  </a:lnTo>
                  <a:lnTo>
                    <a:pt x="118872" y="660246"/>
                  </a:lnTo>
                  <a:lnTo>
                    <a:pt x="118872" y="768678"/>
                  </a:lnTo>
                  <a:cubicBezTo>
                    <a:pt x="118872" y="849056"/>
                    <a:pt x="184260" y="914403"/>
                    <a:pt x="264638" y="914403"/>
                  </a:cubicBezTo>
                  <a:lnTo>
                    <a:pt x="313337" y="914403"/>
                  </a:lnTo>
                  <a:cubicBezTo>
                    <a:pt x="338087" y="914403"/>
                    <a:pt x="358206" y="934549"/>
                    <a:pt x="358206" y="959286"/>
                  </a:cubicBezTo>
                  <a:lnTo>
                    <a:pt x="358206" y="1057375"/>
                  </a:lnTo>
                  <a:lnTo>
                    <a:pt x="767019" y="1057375"/>
                  </a:lnTo>
                  <a:lnTo>
                    <a:pt x="767019" y="830099"/>
                  </a:lnTo>
                  <a:lnTo>
                    <a:pt x="766881" y="827859"/>
                  </a:lnTo>
                  <a:cubicBezTo>
                    <a:pt x="753399" y="716080"/>
                    <a:pt x="799997" y="662127"/>
                    <a:pt x="802500" y="659292"/>
                  </a:cubicBezTo>
                  <a:cubicBezTo>
                    <a:pt x="899027" y="542536"/>
                    <a:pt x="892570" y="416570"/>
                    <a:pt x="891616" y="403780"/>
                  </a:cubicBezTo>
                  <a:close/>
                  <a:moveTo>
                    <a:pt x="729714" y="831205"/>
                  </a:moveTo>
                  <a:lnTo>
                    <a:pt x="729714" y="1020056"/>
                  </a:lnTo>
                  <a:lnTo>
                    <a:pt x="395581" y="1020056"/>
                  </a:lnTo>
                  <a:lnTo>
                    <a:pt x="395581" y="959286"/>
                  </a:lnTo>
                  <a:cubicBezTo>
                    <a:pt x="395581" y="913974"/>
                    <a:pt x="358690" y="877083"/>
                    <a:pt x="313364" y="877083"/>
                  </a:cubicBezTo>
                  <a:lnTo>
                    <a:pt x="264665" y="877083"/>
                  </a:lnTo>
                  <a:cubicBezTo>
                    <a:pt x="204877" y="877083"/>
                    <a:pt x="156233" y="828439"/>
                    <a:pt x="156233" y="768678"/>
                  </a:cubicBezTo>
                  <a:lnTo>
                    <a:pt x="156233" y="622927"/>
                  </a:lnTo>
                  <a:lnTo>
                    <a:pt x="50593" y="622927"/>
                  </a:lnTo>
                  <a:lnTo>
                    <a:pt x="116494" y="408951"/>
                  </a:lnTo>
                  <a:lnTo>
                    <a:pt x="116646" y="399300"/>
                  </a:lnTo>
                  <a:lnTo>
                    <a:pt x="116604" y="399300"/>
                  </a:lnTo>
                  <a:cubicBezTo>
                    <a:pt x="120186" y="199083"/>
                    <a:pt x="284162" y="37306"/>
                    <a:pt x="485208" y="37306"/>
                  </a:cubicBezTo>
                  <a:cubicBezTo>
                    <a:pt x="688758" y="37306"/>
                    <a:pt x="854324" y="202028"/>
                    <a:pt x="854324" y="404513"/>
                  </a:cubicBezTo>
                  <a:lnTo>
                    <a:pt x="854379" y="406089"/>
                  </a:lnTo>
                  <a:cubicBezTo>
                    <a:pt x="854490" y="407306"/>
                    <a:pt x="863297" y="527187"/>
                    <a:pt x="774361" y="634804"/>
                  </a:cubicBezTo>
                  <a:cubicBezTo>
                    <a:pt x="771872" y="637486"/>
                    <a:pt x="714518" y="702115"/>
                    <a:pt x="729714" y="831205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 55">
              <a:extLst>
                <a:ext uri="{FF2B5EF4-FFF2-40B4-BE49-F238E27FC236}">
                  <a16:creationId xmlns:a16="http://schemas.microsoft.com/office/drawing/2014/main" id="{045493ED-618C-4336-92C2-859BFE2464A9}"/>
                </a:ext>
              </a:extLst>
            </p:cNvPr>
            <p:cNvSpPr/>
            <p:nvPr/>
          </p:nvSpPr>
          <p:spPr>
            <a:xfrm>
              <a:off x="3998190" y="4605751"/>
              <a:ext cx="41481" cy="41481"/>
            </a:xfrm>
            <a:custGeom>
              <a:avLst/>
              <a:gdLst>
                <a:gd name="connsiteX0" fmla="*/ 8492 w 41481"/>
                <a:gd name="connsiteY0" fmla="*/ 7000 h 41481"/>
                <a:gd name="connsiteX1" fmla="*/ 4247 w 41481"/>
                <a:gd name="connsiteY1" fmla="*/ 12157 h 41481"/>
                <a:gd name="connsiteX2" fmla="*/ 6819 w 41481"/>
                <a:gd name="connsiteY2" fmla="*/ 38429 h 41481"/>
                <a:gd name="connsiteX3" fmla="*/ 18641 w 41481"/>
                <a:gd name="connsiteY3" fmla="*/ 42702 h 41481"/>
                <a:gd name="connsiteX4" fmla="*/ 33063 w 41481"/>
                <a:gd name="connsiteY4" fmla="*/ 35899 h 41481"/>
                <a:gd name="connsiteX5" fmla="*/ 37626 w 41481"/>
                <a:gd name="connsiteY5" fmla="*/ 30340 h 41481"/>
                <a:gd name="connsiteX6" fmla="*/ 34708 w 41481"/>
                <a:gd name="connsiteY6" fmla="*/ 4096 h 41481"/>
                <a:gd name="connsiteX7" fmla="*/ 8492 w 41481"/>
                <a:gd name="connsiteY7" fmla="*/ 7000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8492" y="7000"/>
                  </a:moveTo>
                  <a:lnTo>
                    <a:pt x="4247" y="12157"/>
                  </a:lnTo>
                  <a:cubicBezTo>
                    <a:pt x="-2293" y="20122"/>
                    <a:pt x="-1159" y="31903"/>
                    <a:pt x="6819" y="38429"/>
                  </a:cubicBezTo>
                  <a:cubicBezTo>
                    <a:pt x="10276" y="41291"/>
                    <a:pt x="14493" y="42702"/>
                    <a:pt x="18641" y="42702"/>
                  </a:cubicBezTo>
                  <a:cubicBezTo>
                    <a:pt x="24047" y="42702"/>
                    <a:pt x="29385" y="40379"/>
                    <a:pt x="33063" y="35899"/>
                  </a:cubicBezTo>
                  <a:lnTo>
                    <a:pt x="37626" y="30340"/>
                  </a:lnTo>
                  <a:cubicBezTo>
                    <a:pt x="44055" y="22293"/>
                    <a:pt x="42755" y="10540"/>
                    <a:pt x="34708" y="4096"/>
                  </a:cubicBezTo>
                  <a:cubicBezTo>
                    <a:pt x="26661" y="-2347"/>
                    <a:pt x="14921" y="-1048"/>
                    <a:pt x="8492" y="7000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 56">
              <a:extLst>
                <a:ext uri="{FF2B5EF4-FFF2-40B4-BE49-F238E27FC236}">
                  <a16:creationId xmlns:a16="http://schemas.microsoft.com/office/drawing/2014/main" id="{D1A8A934-4190-47C7-AB10-44A8553785BD}"/>
                </a:ext>
              </a:extLst>
            </p:cNvPr>
            <p:cNvSpPr/>
            <p:nvPr/>
          </p:nvSpPr>
          <p:spPr>
            <a:xfrm>
              <a:off x="3945533" y="3940947"/>
              <a:ext cx="41481" cy="41481"/>
            </a:xfrm>
            <a:custGeom>
              <a:avLst/>
              <a:gdLst>
                <a:gd name="connsiteX0" fmla="*/ 15672 w 41481"/>
                <a:gd name="connsiteY0" fmla="*/ 41410 h 41481"/>
                <a:gd name="connsiteX1" fmla="*/ 28586 w 41481"/>
                <a:gd name="connsiteY1" fmla="*/ 46595 h 41481"/>
                <a:gd name="connsiteX2" fmla="*/ 42068 w 41481"/>
                <a:gd name="connsiteY2" fmla="*/ 40857 h 41481"/>
                <a:gd name="connsiteX3" fmla="*/ 41501 w 41481"/>
                <a:gd name="connsiteY3" fmla="*/ 14461 h 41481"/>
                <a:gd name="connsiteX4" fmla="*/ 31241 w 41481"/>
                <a:gd name="connsiteY4" fmla="*/ 4865 h 41481"/>
                <a:gd name="connsiteX5" fmla="*/ 4859 w 41481"/>
                <a:gd name="connsiteY5" fmla="*/ 6096 h 41481"/>
                <a:gd name="connsiteX6" fmla="*/ 6103 w 41481"/>
                <a:gd name="connsiteY6" fmla="*/ 32464 h 41481"/>
                <a:gd name="connsiteX7" fmla="*/ 15672 w 41481"/>
                <a:gd name="connsiteY7" fmla="*/ 41410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5672" y="41410"/>
                  </a:moveTo>
                  <a:cubicBezTo>
                    <a:pt x="19294" y="44881"/>
                    <a:pt x="23940" y="46595"/>
                    <a:pt x="28586" y="46595"/>
                  </a:cubicBezTo>
                  <a:cubicBezTo>
                    <a:pt x="33495" y="46595"/>
                    <a:pt x="38390" y="44673"/>
                    <a:pt x="42068" y="40857"/>
                  </a:cubicBezTo>
                  <a:cubicBezTo>
                    <a:pt x="49203" y="33418"/>
                    <a:pt x="48954" y="21582"/>
                    <a:pt x="41501" y="14461"/>
                  </a:cubicBezTo>
                  <a:cubicBezTo>
                    <a:pt x="38127" y="11226"/>
                    <a:pt x="34698" y="8018"/>
                    <a:pt x="31241" y="4865"/>
                  </a:cubicBezTo>
                  <a:cubicBezTo>
                    <a:pt x="23595" y="-2076"/>
                    <a:pt x="11828" y="-1523"/>
                    <a:pt x="4859" y="6096"/>
                  </a:cubicBezTo>
                  <a:cubicBezTo>
                    <a:pt x="-2082" y="13715"/>
                    <a:pt x="-1515" y="25523"/>
                    <a:pt x="6103" y="32464"/>
                  </a:cubicBezTo>
                  <a:cubicBezTo>
                    <a:pt x="9297" y="35395"/>
                    <a:pt x="12505" y="38382"/>
                    <a:pt x="15672" y="41410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 57">
              <a:extLst>
                <a:ext uri="{FF2B5EF4-FFF2-40B4-BE49-F238E27FC236}">
                  <a16:creationId xmlns:a16="http://schemas.microsoft.com/office/drawing/2014/main" id="{9473DD3D-AC30-4208-B9E8-7B7E1BA6C7D5}"/>
                </a:ext>
              </a:extLst>
            </p:cNvPr>
            <p:cNvSpPr/>
            <p:nvPr/>
          </p:nvSpPr>
          <p:spPr>
            <a:xfrm>
              <a:off x="4046091" y="4068430"/>
              <a:ext cx="41481" cy="41481"/>
            </a:xfrm>
            <a:custGeom>
              <a:avLst/>
              <a:gdLst>
                <a:gd name="connsiteX0" fmla="*/ 9733 w 41481"/>
                <a:gd name="connsiteY0" fmla="*/ 2283 h 41481"/>
                <a:gd name="connsiteX1" fmla="*/ 2280 w 41481"/>
                <a:gd name="connsiteY1" fmla="*/ 27601 h 41481"/>
                <a:gd name="connsiteX2" fmla="*/ 8433 w 41481"/>
                <a:gd name="connsiteY2" fmla="*/ 39215 h 41481"/>
                <a:gd name="connsiteX3" fmla="*/ 25040 w 41481"/>
                <a:gd name="connsiteY3" fmla="*/ 49378 h 41481"/>
                <a:gd name="connsiteX4" fmla="*/ 33543 w 41481"/>
                <a:gd name="connsiteY4" fmla="*/ 47332 h 41481"/>
                <a:gd name="connsiteX5" fmla="*/ 41646 w 41481"/>
                <a:gd name="connsiteY5" fmla="*/ 22208 h 41481"/>
                <a:gd name="connsiteX6" fmla="*/ 35051 w 41481"/>
                <a:gd name="connsiteY6" fmla="*/ 9736 h 41481"/>
                <a:gd name="connsiteX7" fmla="*/ 9733 w 41481"/>
                <a:gd name="connsiteY7" fmla="*/ 2283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9733" y="2283"/>
                  </a:moveTo>
                  <a:cubicBezTo>
                    <a:pt x="690" y="7205"/>
                    <a:pt x="-2656" y="18558"/>
                    <a:pt x="2280" y="27601"/>
                  </a:cubicBezTo>
                  <a:cubicBezTo>
                    <a:pt x="4382" y="31431"/>
                    <a:pt x="6442" y="35316"/>
                    <a:pt x="8433" y="39215"/>
                  </a:cubicBezTo>
                  <a:cubicBezTo>
                    <a:pt x="11724" y="45673"/>
                    <a:pt x="18264" y="49378"/>
                    <a:pt x="25040" y="49378"/>
                  </a:cubicBezTo>
                  <a:cubicBezTo>
                    <a:pt x="27902" y="49378"/>
                    <a:pt x="30819" y="48715"/>
                    <a:pt x="33543" y="47332"/>
                  </a:cubicBezTo>
                  <a:cubicBezTo>
                    <a:pt x="42725" y="42631"/>
                    <a:pt x="46347" y="31389"/>
                    <a:pt x="41646" y="22208"/>
                  </a:cubicBezTo>
                  <a:cubicBezTo>
                    <a:pt x="39517" y="18004"/>
                    <a:pt x="37304" y="13856"/>
                    <a:pt x="35051" y="9736"/>
                  </a:cubicBezTo>
                  <a:cubicBezTo>
                    <a:pt x="30128" y="679"/>
                    <a:pt x="18762" y="-2653"/>
                    <a:pt x="9733" y="2283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 58">
              <a:extLst>
                <a:ext uri="{FF2B5EF4-FFF2-40B4-BE49-F238E27FC236}">
                  <a16:creationId xmlns:a16="http://schemas.microsoft.com/office/drawing/2014/main" id="{226453B6-CCBF-4624-8511-C8D6269BA5BD}"/>
                </a:ext>
              </a:extLst>
            </p:cNvPr>
            <p:cNvSpPr/>
            <p:nvPr/>
          </p:nvSpPr>
          <p:spPr>
            <a:xfrm>
              <a:off x="4099197" y="4221975"/>
              <a:ext cx="27654" cy="41481"/>
            </a:xfrm>
            <a:custGeom>
              <a:avLst/>
              <a:gdLst>
                <a:gd name="connsiteX0" fmla="*/ 251 w 27654"/>
                <a:gd name="connsiteY0" fmla="*/ 21715 h 41481"/>
                <a:gd name="connsiteX1" fmla="*/ 2228 w 27654"/>
                <a:gd name="connsiteY1" fmla="*/ 34657 h 41481"/>
                <a:gd name="connsiteX2" fmla="*/ 20702 w 27654"/>
                <a:gd name="connsiteY2" fmla="*/ 50779 h 41481"/>
                <a:gd name="connsiteX3" fmla="*/ 23273 w 27654"/>
                <a:gd name="connsiteY3" fmla="*/ 50586 h 41481"/>
                <a:gd name="connsiteX4" fmla="*/ 39230 w 27654"/>
                <a:gd name="connsiteY4" fmla="*/ 29555 h 41481"/>
                <a:gd name="connsiteX5" fmla="*/ 37101 w 27654"/>
                <a:gd name="connsiteY5" fmla="*/ 15589 h 41481"/>
                <a:gd name="connsiteX6" fmla="*/ 15627 w 27654"/>
                <a:gd name="connsiteY6" fmla="*/ 241 h 41481"/>
                <a:gd name="connsiteX7" fmla="*/ 251 w 27654"/>
                <a:gd name="connsiteY7" fmla="*/ 21715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54" h="41481">
                  <a:moveTo>
                    <a:pt x="251" y="21715"/>
                  </a:moveTo>
                  <a:cubicBezTo>
                    <a:pt x="984" y="26015"/>
                    <a:pt x="1634" y="30329"/>
                    <a:pt x="2228" y="34657"/>
                  </a:cubicBezTo>
                  <a:cubicBezTo>
                    <a:pt x="3528" y="44004"/>
                    <a:pt x="11520" y="50779"/>
                    <a:pt x="20702" y="50779"/>
                  </a:cubicBezTo>
                  <a:cubicBezTo>
                    <a:pt x="21573" y="50779"/>
                    <a:pt x="22402" y="50710"/>
                    <a:pt x="23273" y="50586"/>
                  </a:cubicBezTo>
                  <a:cubicBezTo>
                    <a:pt x="33505" y="49175"/>
                    <a:pt x="40640" y="39759"/>
                    <a:pt x="39230" y="29555"/>
                  </a:cubicBezTo>
                  <a:cubicBezTo>
                    <a:pt x="38580" y="24881"/>
                    <a:pt x="37875" y="20235"/>
                    <a:pt x="37101" y="15589"/>
                  </a:cubicBezTo>
                  <a:cubicBezTo>
                    <a:pt x="35400" y="5426"/>
                    <a:pt x="25762" y="-1390"/>
                    <a:pt x="15627" y="241"/>
                  </a:cubicBezTo>
                  <a:cubicBezTo>
                    <a:pt x="5436" y="1914"/>
                    <a:pt x="-1422" y="11538"/>
                    <a:pt x="251" y="21715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 59">
              <a:extLst>
                <a:ext uri="{FF2B5EF4-FFF2-40B4-BE49-F238E27FC236}">
                  <a16:creationId xmlns:a16="http://schemas.microsoft.com/office/drawing/2014/main" id="{4F859575-6981-4817-95CE-487E49989004}"/>
                </a:ext>
              </a:extLst>
            </p:cNvPr>
            <p:cNvSpPr/>
            <p:nvPr/>
          </p:nvSpPr>
          <p:spPr>
            <a:xfrm>
              <a:off x="4001111" y="4000489"/>
              <a:ext cx="41481" cy="41481"/>
            </a:xfrm>
            <a:custGeom>
              <a:avLst/>
              <a:gdLst>
                <a:gd name="connsiteX0" fmla="*/ 33322 w 41481"/>
                <a:gd name="connsiteY0" fmla="*/ 7116 h 41481"/>
                <a:gd name="connsiteX1" fmla="*/ 7106 w 41481"/>
                <a:gd name="connsiteY1" fmla="*/ 4005 h 41481"/>
                <a:gd name="connsiteX2" fmla="*/ 3995 w 41481"/>
                <a:gd name="connsiteY2" fmla="*/ 30221 h 41481"/>
                <a:gd name="connsiteX3" fmla="*/ 11959 w 41481"/>
                <a:gd name="connsiteY3" fmla="*/ 40606 h 41481"/>
                <a:gd name="connsiteX4" fmla="*/ 26948 w 41481"/>
                <a:gd name="connsiteY4" fmla="*/ 48114 h 41481"/>
                <a:gd name="connsiteX5" fmla="*/ 38107 w 41481"/>
                <a:gd name="connsiteY5" fmla="*/ 44408 h 41481"/>
                <a:gd name="connsiteX6" fmla="*/ 41909 w 41481"/>
                <a:gd name="connsiteY6" fmla="*/ 18289 h 41481"/>
                <a:gd name="connsiteX7" fmla="*/ 33322 w 41481"/>
                <a:gd name="connsiteY7" fmla="*/ 7116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33322" y="7116"/>
                  </a:moveTo>
                  <a:cubicBezTo>
                    <a:pt x="26948" y="-973"/>
                    <a:pt x="15195" y="-2383"/>
                    <a:pt x="7106" y="4005"/>
                  </a:cubicBezTo>
                  <a:cubicBezTo>
                    <a:pt x="-969" y="10393"/>
                    <a:pt x="-2379" y="22133"/>
                    <a:pt x="3995" y="30221"/>
                  </a:cubicBezTo>
                  <a:cubicBezTo>
                    <a:pt x="6691" y="33651"/>
                    <a:pt x="9374" y="37107"/>
                    <a:pt x="11959" y="40606"/>
                  </a:cubicBezTo>
                  <a:cubicBezTo>
                    <a:pt x="15637" y="45514"/>
                    <a:pt x="21251" y="48114"/>
                    <a:pt x="26948" y="48114"/>
                  </a:cubicBezTo>
                  <a:cubicBezTo>
                    <a:pt x="30834" y="48114"/>
                    <a:pt x="34747" y="46911"/>
                    <a:pt x="38107" y="44408"/>
                  </a:cubicBezTo>
                  <a:cubicBezTo>
                    <a:pt x="46375" y="38255"/>
                    <a:pt x="48076" y="26557"/>
                    <a:pt x="41909" y="18289"/>
                  </a:cubicBezTo>
                  <a:cubicBezTo>
                    <a:pt x="39102" y="14541"/>
                    <a:pt x="36240" y="10808"/>
                    <a:pt x="33322" y="7116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 60">
              <a:extLst>
                <a:ext uri="{FF2B5EF4-FFF2-40B4-BE49-F238E27FC236}">
                  <a16:creationId xmlns:a16="http://schemas.microsoft.com/office/drawing/2014/main" id="{CA4BBB1C-038F-4716-B1F7-3AD6F493E1D7}"/>
                </a:ext>
              </a:extLst>
            </p:cNvPr>
            <p:cNvSpPr/>
            <p:nvPr/>
          </p:nvSpPr>
          <p:spPr>
            <a:xfrm>
              <a:off x="4105894" y="4303179"/>
              <a:ext cx="27654" cy="41481"/>
            </a:xfrm>
            <a:custGeom>
              <a:avLst/>
              <a:gdLst>
                <a:gd name="connsiteX0" fmla="*/ 17130 w 27654"/>
                <a:gd name="connsiteY0" fmla="*/ 51 h 41481"/>
                <a:gd name="connsiteX1" fmla="*/ 68 w 27654"/>
                <a:gd name="connsiteY1" fmla="*/ 20183 h 41481"/>
                <a:gd name="connsiteX2" fmla="*/ 469 w 27654"/>
                <a:gd name="connsiteY2" fmla="*/ 32365 h 41481"/>
                <a:gd name="connsiteX3" fmla="*/ 19135 w 27654"/>
                <a:gd name="connsiteY3" fmla="*/ 50921 h 41481"/>
                <a:gd name="connsiteX4" fmla="*/ 19246 w 27654"/>
                <a:gd name="connsiteY4" fmla="*/ 50921 h 41481"/>
                <a:gd name="connsiteX5" fmla="*/ 37802 w 27654"/>
                <a:gd name="connsiteY5" fmla="*/ 32158 h 41481"/>
                <a:gd name="connsiteX6" fmla="*/ 37263 w 27654"/>
                <a:gd name="connsiteY6" fmla="*/ 17141 h 41481"/>
                <a:gd name="connsiteX7" fmla="*/ 17130 w 27654"/>
                <a:gd name="connsiteY7" fmla="*/ 51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54" h="41481">
                  <a:moveTo>
                    <a:pt x="17130" y="51"/>
                  </a:moveTo>
                  <a:cubicBezTo>
                    <a:pt x="6843" y="908"/>
                    <a:pt x="-804" y="9910"/>
                    <a:pt x="68" y="20183"/>
                  </a:cubicBezTo>
                  <a:cubicBezTo>
                    <a:pt x="151" y="21234"/>
                    <a:pt x="413" y="25451"/>
                    <a:pt x="469" y="32365"/>
                  </a:cubicBezTo>
                  <a:cubicBezTo>
                    <a:pt x="524" y="42625"/>
                    <a:pt x="8862" y="50921"/>
                    <a:pt x="19135" y="50921"/>
                  </a:cubicBezTo>
                  <a:cubicBezTo>
                    <a:pt x="19163" y="50921"/>
                    <a:pt x="19218" y="50921"/>
                    <a:pt x="19246" y="50921"/>
                  </a:cubicBezTo>
                  <a:cubicBezTo>
                    <a:pt x="29561" y="50866"/>
                    <a:pt x="37857" y="42445"/>
                    <a:pt x="37802" y="32158"/>
                  </a:cubicBezTo>
                  <a:cubicBezTo>
                    <a:pt x="37747" y="23626"/>
                    <a:pt x="37373" y="18413"/>
                    <a:pt x="37263" y="17141"/>
                  </a:cubicBezTo>
                  <a:cubicBezTo>
                    <a:pt x="36405" y="6854"/>
                    <a:pt x="27473" y="-696"/>
                    <a:pt x="17130" y="51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 61">
              <a:extLst>
                <a:ext uri="{FF2B5EF4-FFF2-40B4-BE49-F238E27FC236}">
                  <a16:creationId xmlns:a16="http://schemas.microsoft.com/office/drawing/2014/main" id="{B75853B3-20CE-4626-AD00-8F926F1C84A4}"/>
                </a:ext>
              </a:extLst>
            </p:cNvPr>
            <p:cNvSpPr/>
            <p:nvPr/>
          </p:nvSpPr>
          <p:spPr>
            <a:xfrm>
              <a:off x="4098432" y="4384458"/>
              <a:ext cx="27654" cy="41481"/>
            </a:xfrm>
            <a:custGeom>
              <a:avLst/>
              <a:gdLst>
                <a:gd name="connsiteX0" fmla="*/ 23998 w 27654"/>
                <a:gd name="connsiteY0" fmla="*/ 255 h 41481"/>
                <a:gd name="connsiteX1" fmla="*/ 2607 w 27654"/>
                <a:gd name="connsiteY1" fmla="*/ 15727 h 41481"/>
                <a:gd name="connsiteX2" fmla="*/ 339 w 27654"/>
                <a:gd name="connsiteY2" fmla="*/ 28587 h 41481"/>
                <a:gd name="connsiteX3" fmla="*/ 15162 w 27654"/>
                <a:gd name="connsiteY3" fmla="*/ 50434 h 41481"/>
                <a:gd name="connsiteX4" fmla="*/ 18702 w 27654"/>
                <a:gd name="connsiteY4" fmla="*/ 50752 h 41481"/>
                <a:gd name="connsiteX5" fmla="*/ 37009 w 27654"/>
                <a:gd name="connsiteY5" fmla="*/ 35597 h 41481"/>
                <a:gd name="connsiteX6" fmla="*/ 39470 w 27654"/>
                <a:gd name="connsiteY6" fmla="*/ 21632 h 41481"/>
                <a:gd name="connsiteX7" fmla="*/ 23998 w 27654"/>
                <a:gd name="connsiteY7" fmla="*/ 255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54" h="41481">
                  <a:moveTo>
                    <a:pt x="23998" y="255"/>
                  </a:moveTo>
                  <a:cubicBezTo>
                    <a:pt x="13765" y="-1446"/>
                    <a:pt x="4225" y="5551"/>
                    <a:pt x="2607" y="15727"/>
                  </a:cubicBezTo>
                  <a:cubicBezTo>
                    <a:pt x="1929" y="19889"/>
                    <a:pt x="1169" y="24176"/>
                    <a:pt x="339" y="28587"/>
                  </a:cubicBezTo>
                  <a:cubicBezTo>
                    <a:pt x="-1610" y="38708"/>
                    <a:pt x="5041" y="48484"/>
                    <a:pt x="15162" y="50434"/>
                  </a:cubicBezTo>
                  <a:cubicBezTo>
                    <a:pt x="16351" y="50655"/>
                    <a:pt x="17540" y="50752"/>
                    <a:pt x="18702" y="50752"/>
                  </a:cubicBezTo>
                  <a:cubicBezTo>
                    <a:pt x="27482" y="50752"/>
                    <a:pt x="35280" y="44543"/>
                    <a:pt x="37009" y="35597"/>
                  </a:cubicBezTo>
                  <a:cubicBezTo>
                    <a:pt x="37921" y="30813"/>
                    <a:pt x="38737" y="26139"/>
                    <a:pt x="39470" y="21632"/>
                  </a:cubicBezTo>
                  <a:cubicBezTo>
                    <a:pt x="41088" y="11455"/>
                    <a:pt x="34174" y="1900"/>
                    <a:pt x="23998" y="255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 62">
              <a:extLst>
                <a:ext uri="{FF2B5EF4-FFF2-40B4-BE49-F238E27FC236}">
                  <a16:creationId xmlns:a16="http://schemas.microsoft.com/office/drawing/2014/main" id="{03D206BF-D4D1-4314-9DB1-8E337A4EC5FC}"/>
                </a:ext>
              </a:extLst>
            </p:cNvPr>
            <p:cNvSpPr/>
            <p:nvPr/>
          </p:nvSpPr>
          <p:spPr>
            <a:xfrm>
              <a:off x="4079126" y="4142958"/>
              <a:ext cx="41481" cy="41481"/>
            </a:xfrm>
            <a:custGeom>
              <a:avLst/>
              <a:gdLst>
                <a:gd name="connsiteX0" fmla="*/ 1033 w 41481"/>
                <a:gd name="connsiteY0" fmla="*/ 24808 h 41481"/>
                <a:gd name="connsiteX1" fmla="*/ 5140 w 41481"/>
                <a:gd name="connsiteY1" fmla="*/ 37225 h 41481"/>
                <a:gd name="connsiteX2" fmla="*/ 22936 w 41481"/>
                <a:gd name="connsiteY2" fmla="*/ 50305 h 41481"/>
                <a:gd name="connsiteX3" fmla="*/ 28522 w 41481"/>
                <a:gd name="connsiteY3" fmla="*/ 49434 h 41481"/>
                <a:gd name="connsiteX4" fmla="*/ 40759 w 41481"/>
                <a:gd name="connsiteY4" fmla="*/ 26038 h 41481"/>
                <a:gd name="connsiteX5" fmla="*/ 36306 w 41481"/>
                <a:gd name="connsiteY5" fmla="*/ 12557 h 41481"/>
                <a:gd name="connsiteX6" fmla="*/ 12565 w 41481"/>
                <a:gd name="connsiteY6" fmla="*/ 1039 h 41481"/>
                <a:gd name="connsiteX7" fmla="*/ 1033 w 41481"/>
                <a:gd name="connsiteY7" fmla="*/ 24808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033" y="24808"/>
                  </a:moveTo>
                  <a:cubicBezTo>
                    <a:pt x="2471" y="28914"/>
                    <a:pt x="3813" y="33063"/>
                    <a:pt x="5140" y="37225"/>
                  </a:cubicBezTo>
                  <a:cubicBezTo>
                    <a:pt x="7657" y="45203"/>
                    <a:pt x="14999" y="50305"/>
                    <a:pt x="22936" y="50305"/>
                  </a:cubicBezTo>
                  <a:cubicBezTo>
                    <a:pt x="24802" y="50305"/>
                    <a:pt x="26669" y="50015"/>
                    <a:pt x="28522" y="49434"/>
                  </a:cubicBezTo>
                  <a:cubicBezTo>
                    <a:pt x="38353" y="46351"/>
                    <a:pt x="43828" y="35883"/>
                    <a:pt x="40759" y="26038"/>
                  </a:cubicBezTo>
                  <a:cubicBezTo>
                    <a:pt x="39321" y="21517"/>
                    <a:pt x="37841" y="17023"/>
                    <a:pt x="36306" y="12557"/>
                  </a:cubicBezTo>
                  <a:cubicBezTo>
                    <a:pt x="32933" y="2823"/>
                    <a:pt x="22313" y="-2349"/>
                    <a:pt x="12565" y="1039"/>
                  </a:cubicBezTo>
                  <a:cubicBezTo>
                    <a:pt x="2817" y="4427"/>
                    <a:pt x="-2340" y="15073"/>
                    <a:pt x="1033" y="24808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 63">
              <a:extLst>
                <a:ext uri="{FF2B5EF4-FFF2-40B4-BE49-F238E27FC236}">
                  <a16:creationId xmlns:a16="http://schemas.microsoft.com/office/drawing/2014/main" id="{6AE09E63-198B-4A75-8CE6-A7AA77D63046}"/>
                </a:ext>
              </a:extLst>
            </p:cNvPr>
            <p:cNvSpPr/>
            <p:nvPr/>
          </p:nvSpPr>
          <p:spPr>
            <a:xfrm>
              <a:off x="4076376" y="4463529"/>
              <a:ext cx="41481" cy="41481"/>
            </a:xfrm>
            <a:custGeom>
              <a:avLst/>
              <a:gdLst>
                <a:gd name="connsiteX0" fmla="*/ 29364 w 41481"/>
                <a:gd name="connsiteY0" fmla="*/ 1009 h 41481"/>
                <a:gd name="connsiteX1" fmla="*/ 5623 w 41481"/>
                <a:gd name="connsiteY1" fmla="*/ 12596 h 41481"/>
                <a:gd name="connsiteX2" fmla="*/ 1198 w 41481"/>
                <a:gd name="connsiteY2" fmla="*/ 24888 h 41481"/>
                <a:gd name="connsiteX3" fmla="*/ 12108 w 41481"/>
                <a:gd name="connsiteY3" fmla="*/ 48920 h 41481"/>
                <a:gd name="connsiteX4" fmla="*/ 18675 w 41481"/>
                <a:gd name="connsiteY4" fmla="*/ 50136 h 41481"/>
                <a:gd name="connsiteX5" fmla="*/ 36153 w 41481"/>
                <a:gd name="connsiteY5" fmla="*/ 38038 h 41481"/>
                <a:gd name="connsiteX6" fmla="*/ 40937 w 41481"/>
                <a:gd name="connsiteY6" fmla="*/ 24750 h 41481"/>
                <a:gd name="connsiteX7" fmla="*/ 29364 w 41481"/>
                <a:gd name="connsiteY7" fmla="*/ 1009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29364" y="1009"/>
                  </a:moveTo>
                  <a:cubicBezTo>
                    <a:pt x="19560" y="-2310"/>
                    <a:pt x="8969" y="2820"/>
                    <a:pt x="5623" y="12596"/>
                  </a:cubicBezTo>
                  <a:cubicBezTo>
                    <a:pt x="4212" y="16647"/>
                    <a:pt x="2760" y="20754"/>
                    <a:pt x="1198" y="24888"/>
                  </a:cubicBezTo>
                  <a:cubicBezTo>
                    <a:pt x="-2425" y="34526"/>
                    <a:pt x="2442" y="45311"/>
                    <a:pt x="12108" y="48920"/>
                  </a:cubicBezTo>
                  <a:cubicBezTo>
                    <a:pt x="14265" y="49735"/>
                    <a:pt x="16477" y="50136"/>
                    <a:pt x="18675" y="50136"/>
                  </a:cubicBezTo>
                  <a:cubicBezTo>
                    <a:pt x="26211" y="50136"/>
                    <a:pt x="33346" y="45518"/>
                    <a:pt x="36153" y="38038"/>
                  </a:cubicBezTo>
                  <a:cubicBezTo>
                    <a:pt x="37826" y="33558"/>
                    <a:pt x="39416" y="29119"/>
                    <a:pt x="40937" y="24750"/>
                  </a:cubicBezTo>
                  <a:cubicBezTo>
                    <a:pt x="44270" y="15002"/>
                    <a:pt x="39084" y="4382"/>
                    <a:pt x="29364" y="1009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 64">
              <a:extLst>
                <a:ext uri="{FF2B5EF4-FFF2-40B4-BE49-F238E27FC236}">
                  <a16:creationId xmlns:a16="http://schemas.microsoft.com/office/drawing/2014/main" id="{49F265D3-9003-46A6-AF9A-69AFF6FCBAD4}"/>
                </a:ext>
              </a:extLst>
            </p:cNvPr>
            <p:cNvSpPr/>
            <p:nvPr/>
          </p:nvSpPr>
          <p:spPr>
            <a:xfrm>
              <a:off x="4041212" y="4538032"/>
              <a:ext cx="41481" cy="41481"/>
            </a:xfrm>
            <a:custGeom>
              <a:avLst/>
              <a:gdLst>
                <a:gd name="connsiteX0" fmla="*/ 34412 w 41481"/>
                <a:gd name="connsiteY0" fmla="*/ 2319 h 41481"/>
                <a:gd name="connsiteX1" fmla="*/ 9053 w 41481"/>
                <a:gd name="connsiteY1" fmla="*/ 9634 h 41481"/>
                <a:gd name="connsiteX2" fmla="*/ 2596 w 41481"/>
                <a:gd name="connsiteY2" fmla="*/ 20972 h 41481"/>
                <a:gd name="connsiteX3" fmla="*/ 9164 w 41481"/>
                <a:gd name="connsiteY3" fmla="*/ 46552 h 41481"/>
                <a:gd name="connsiteX4" fmla="*/ 18649 w 41481"/>
                <a:gd name="connsiteY4" fmla="*/ 49152 h 41481"/>
                <a:gd name="connsiteX5" fmla="*/ 34744 w 41481"/>
                <a:gd name="connsiteY5" fmla="*/ 39971 h 41481"/>
                <a:gd name="connsiteX6" fmla="*/ 41768 w 41481"/>
                <a:gd name="connsiteY6" fmla="*/ 27678 h 41481"/>
                <a:gd name="connsiteX7" fmla="*/ 34412 w 41481"/>
                <a:gd name="connsiteY7" fmla="*/ 2319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34412" y="2319"/>
                  </a:moveTo>
                  <a:cubicBezTo>
                    <a:pt x="25397" y="-2645"/>
                    <a:pt x="14045" y="619"/>
                    <a:pt x="9053" y="9634"/>
                  </a:cubicBezTo>
                  <a:cubicBezTo>
                    <a:pt x="6979" y="13409"/>
                    <a:pt x="4836" y="17197"/>
                    <a:pt x="2596" y="20972"/>
                  </a:cubicBezTo>
                  <a:cubicBezTo>
                    <a:pt x="-2644" y="29863"/>
                    <a:pt x="301" y="41312"/>
                    <a:pt x="9164" y="46552"/>
                  </a:cubicBezTo>
                  <a:cubicBezTo>
                    <a:pt x="12164" y="48308"/>
                    <a:pt x="15428" y="49152"/>
                    <a:pt x="18649" y="49152"/>
                  </a:cubicBezTo>
                  <a:cubicBezTo>
                    <a:pt x="25051" y="49152"/>
                    <a:pt x="31260" y="45889"/>
                    <a:pt x="34744" y="39971"/>
                  </a:cubicBezTo>
                  <a:cubicBezTo>
                    <a:pt x="37178" y="35864"/>
                    <a:pt x="39501" y="31757"/>
                    <a:pt x="41768" y="27678"/>
                  </a:cubicBezTo>
                  <a:cubicBezTo>
                    <a:pt x="46732" y="18649"/>
                    <a:pt x="43428" y="7283"/>
                    <a:pt x="34412" y="2319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 65">
              <a:extLst>
                <a:ext uri="{FF2B5EF4-FFF2-40B4-BE49-F238E27FC236}">
                  <a16:creationId xmlns:a16="http://schemas.microsoft.com/office/drawing/2014/main" id="{51F74B1C-D25B-4E61-B679-E7ECE9ADDEA7}"/>
                </a:ext>
              </a:extLst>
            </p:cNvPr>
            <p:cNvSpPr/>
            <p:nvPr/>
          </p:nvSpPr>
          <p:spPr>
            <a:xfrm>
              <a:off x="3277460" y="3936966"/>
              <a:ext cx="41481" cy="41481"/>
            </a:xfrm>
            <a:custGeom>
              <a:avLst/>
              <a:gdLst>
                <a:gd name="connsiteX0" fmla="*/ 18687 w 41481"/>
                <a:gd name="connsiteY0" fmla="*/ 46484 h 41481"/>
                <a:gd name="connsiteX1" fmla="*/ 31449 w 41481"/>
                <a:gd name="connsiteY1" fmla="*/ 41437 h 41481"/>
                <a:gd name="connsiteX2" fmla="*/ 41114 w 41481"/>
                <a:gd name="connsiteY2" fmla="*/ 32601 h 41481"/>
                <a:gd name="connsiteX3" fmla="*/ 42677 w 41481"/>
                <a:gd name="connsiteY3" fmla="*/ 6261 h 41481"/>
                <a:gd name="connsiteX4" fmla="*/ 16322 w 41481"/>
                <a:gd name="connsiteY4" fmla="*/ 4712 h 41481"/>
                <a:gd name="connsiteX5" fmla="*/ 5896 w 41481"/>
                <a:gd name="connsiteY5" fmla="*/ 14225 h 41481"/>
                <a:gd name="connsiteX6" fmla="*/ 5053 w 41481"/>
                <a:gd name="connsiteY6" fmla="*/ 40607 h 41481"/>
                <a:gd name="connsiteX7" fmla="*/ 18687 w 41481"/>
                <a:gd name="connsiteY7" fmla="*/ 46484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8687" y="46484"/>
                  </a:moveTo>
                  <a:cubicBezTo>
                    <a:pt x="23263" y="46484"/>
                    <a:pt x="27854" y="44811"/>
                    <a:pt x="31449" y="41437"/>
                  </a:cubicBezTo>
                  <a:cubicBezTo>
                    <a:pt x="34629" y="38450"/>
                    <a:pt x="37851" y="35505"/>
                    <a:pt x="41114" y="32601"/>
                  </a:cubicBezTo>
                  <a:cubicBezTo>
                    <a:pt x="48830" y="25757"/>
                    <a:pt x="49521" y="13962"/>
                    <a:pt x="42677" y="6261"/>
                  </a:cubicBezTo>
                  <a:cubicBezTo>
                    <a:pt x="35832" y="-1455"/>
                    <a:pt x="24024" y="-2119"/>
                    <a:pt x="16322" y="4712"/>
                  </a:cubicBezTo>
                  <a:cubicBezTo>
                    <a:pt x="12810" y="7837"/>
                    <a:pt x="9326" y="10990"/>
                    <a:pt x="5896" y="14225"/>
                  </a:cubicBezTo>
                  <a:cubicBezTo>
                    <a:pt x="-1626" y="21291"/>
                    <a:pt x="-1999" y="33099"/>
                    <a:pt x="5053" y="40607"/>
                  </a:cubicBezTo>
                  <a:cubicBezTo>
                    <a:pt x="8745" y="44507"/>
                    <a:pt x="13709" y="46484"/>
                    <a:pt x="18687" y="46484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 66">
              <a:extLst>
                <a:ext uri="{FF2B5EF4-FFF2-40B4-BE49-F238E27FC236}">
                  <a16:creationId xmlns:a16="http://schemas.microsoft.com/office/drawing/2014/main" id="{FEEEF5AB-FA9C-4DF0-9035-F7D6A3D9D4B6}"/>
                </a:ext>
              </a:extLst>
            </p:cNvPr>
            <p:cNvSpPr/>
            <p:nvPr/>
          </p:nvSpPr>
          <p:spPr>
            <a:xfrm>
              <a:off x="3880894" y="3891353"/>
              <a:ext cx="41481" cy="41481"/>
            </a:xfrm>
            <a:custGeom>
              <a:avLst/>
              <a:gdLst>
                <a:gd name="connsiteX0" fmla="*/ 8548 w 41481"/>
                <a:gd name="connsiteY0" fmla="*/ 34341 h 41481"/>
                <a:gd name="connsiteX1" fmla="*/ 19458 w 41481"/>
                <a:gd name="connsiteY1" fmla="*/ 41572 h 41481"/>
                <a:gd name="connsiteX2" fmla="*/ 29966 w 41481"/>
                <a:gd name="connsiteY2" fmla="*/ 44835 h 41481"/>
                <a:gd name="connsiteX3" fmla="*/ 45411 w 41481"/>
                <a:gd name="connsiteY3" fmla="*/ 36691 h 41481"/>
                <a:gd name="connsiteX4" fmla="*/ 40517 w 41481"/>
                <a:gd name="connsiteY4" fmla="*/ 10752 h 41481"/>
                <a:gd name="connsiteX5" fmla="*/ 28791 w 41481"/>
                <a:gd name="connsiteY5" fmla="*/ 2967 h 41481"/>
                <a:gd name="connsiteX6" fmla="*/ 2976 w 41481"/>
                <a:gd name="connsiteY6" fmla="*/ 8525 h 41481"/>
                <a:gd name="connsiteX7" fmla="*/ 8548 w 41481"/>
                <a:gd name="connsiteY7" fmla="*/ 34341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8548" y="34341"/>
                  </a:moveTo>
                  <a:cubicBezTo>
                    <a:pt x="12226" y="36719"/>
                    <a:pt x="15863" y="39125"/>
                    <a:pt x="19458" y="41572"/>
                  </a:cubicBezTo>
                  <a:cubicBezTo>
                    <a:pt x="22666" y="43771"/>
                    <a:pt x="26344" y="44835"/>
                    <a:pt x="29966" y="44835"/>
                  </a:cubicBezTo>
                  <a:cubicBezTo>
                    <a:pt x="35940" y="44835"/>
                    <a:pt x="41789" y="41987"/>
                    <a:pt x="45411" y="36691"/>
                  </a:cubicBezTo>
                  <a:cubicBezTo>
                    <a:pt x="51219" y="28188"/>
                    <a:pt x="49034" y="16573"/>
                    <a:pt x="40517" y="10752"/>
                  </a:cubicBezTo>
                  <a:cubicBezTo>
                    <a:pt x="36659" y="8111"/>
                    <a:pt x="32732" y="5511"/>
                    <a:pt x="28791" y="2967"/>
                  </a:cubicBezTo>
                  <a:cubicBezTo>
                    <a:pt x="20122" y="-2592"/>
                    <a:pt x="8562" y="-117"/>
                    <a:pt x="2976" y="8525"/>
                  </a:cubicBezTo>
                  <a:cubicBezTo>
                    <a:pt x="-2597" y="17209"/>
                    <a:pt x="-121" y="28754"/>
                    <a:pt x="8548" y="34341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 67">
              <a:extLst>
                <a:ext uri="{FF2B5EF4-FFF2-40B4-BE49-F238E27FC236}">
                  <a16:creationId xmlns:a16="http://schemas.microsoft.com/office/drawing/2014/main" id="{373A508F-EB2D-49C3-BC53-C4C979300D21}"/>
                </a:ext>
              </a:extLst>
            </p:cNvPr>
            <p:cNvSpPr/>
            <p:nvPr/>
          </p:nvSpPr>
          <p:spPr>
            <a:xfrm>
              <a:off x="3412635" y="3850599"/>
              <a:ext cx="41481" cy="41481"/>
            </a:xfrm>
            <a:custGeom>
              <a:avLst/>
              <a:gdLst>
                <a:gd name="connsiteX0" fmla="*/ 10957 w 41481"/>
                <a:gd name="connsiteY0" fmla="*/ 7093 h 41481"/>
                <a:gd name="connsiteX1" fmla="*/ 1665 w 41481"/>
                <a:gd name="connsiteY1" fmla="*/ 31802 h 41481"/>
                <a:gd name="connsiteX2" fmla="*/ 18673 w 41481"/>
                <a:gd name="connsiteY2" fmla="*/ 42767 h 41481"/>
                <a:gd name="connsiteX3" fmla="*/ 26374 w 41481"/>
                <a:gd name="connsiteY3" fmla="*/ 41094 h 41481"/>
                <a:gd name="connsiteX4" fmla="*/ 38335 w 41481"/>
                <a:gd name="connsiteY4" fmla="*/ 35922 h 41481"/>
                <a:gd name="connsiteX5" fmla="*/ 48415 w 41481"/>
                <a:gd name="connsiteY5" fmla="*/ 11517 h 41481"/>
                <a:gd name="connsiteX6" fmla="*/ 24010 w 41481"/>
                <a:gd name="connsiteY6" fmla="*/ 1437 h 41481"/>
                <a:gd name="connsiteX7" fmla="*/ 10957 w 41481"/>
                <a:gd name="connsiteY7" fmla="*/ 7093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0957" y="7093"/>
                  </a:moveTo>
                  <a:cubicBezTo>
                    <a:pt x="1568" y="11351"/>
                    <a:pt x="-2580" y="22413"/>
                    <a:pt x="1665" y="31802"/>
                  </a:cubicBezTo>
                  <a:cubicBezTo>
                    <a:pt x="4804" y="38688"/>
                    <a:pt x="11579" y="42767"/>
                    <a:pt x="18673" y="42767"/>
                  </a:cubicBezTo>
                  <a:cubicBezTo>
                    <a:pt x="21258" y="42767"/>
                    <a:pt x="23885" y="42227"/>
                    <a:pt x="26374" y="41094"/>
                  </a:cubicBezTo>
                  <a:cubicBezTo>
                    <a:pt x="30343" y="39296"/>
                    <a:pt x="34311" y="37581"/>
                    <a:pt x="38335" y="35922"/>
                  </a:cubicBezTo>
                  <a:cubicBezTo>
                    <a:pt x="47848" y="31968"/>
                    <a:pt x="52383" y="21058"/>
                    <a:pt x="48415" y="11517"/>
                  </a:cubicBezTo>
                  <a:cubicBezTo>
                    <a:pt x="44460" y="2004"/>
                    <a:pt x="33523" y="-2531"/>
                    <a:pt x="24010" y="1437"/>
                  </a:cubicBezTo>
                  <a:cubicBezTo>
                    <a:pt x="19654" y="3263"/>
                    <a:pt x="15285" y="5129"/>
                    <a:pt x="10957" y="7093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 68">
              <a:extLst>
                <a:ext uri="{FF2B5EF4-FFF2-40B4-BE49-F238E27FC236}">
                  <a16:creationId xmlns:a16="http://schemas.microsoft.com/office/drawing/2014/main" id="{4A6EBD31-0E5E-43B3-AB58-664A83467A55}"/>
                </a:ext>
              </a:extLst>
            </p:cNvPr>
            <p:cNvSpPr/>
            <p:nvPr/>
          </p:nvSpPr>
          <p:spPr>
            <a:xfrm>
              <a:off x="3341305" y="3888065"/>
              <a:ext cx="41481" cy="41481"/>
            </a:xfrm>
            <a:custGeom>
              <a:avLst/>
              <a:gdLst>
                <a:gd name="connsiteX0" fmla="*/ 18696 w 41481"/>
                <a:gd name="connsiteY0" fmla="*/ 44736 h 41481"/>
                <a:gd name="connsiteX1" fmla="*/ 28970 w 41481"/>
                <a:gd name="connsiteY1" fmla="*/ 41625 h 41481"/>
                <a:gd name="connsiteX2" fmla="*/ 40031 w 41481"/>
                <a:gd name="connsiteY2" fmla="*/ 34477 h 41481"/>
                <a:gd name="connsiteX3" fmla="*/ 45908 w 41481"/>
                <a:gd name="connsiteY3" fmla="*/ 8744 h 41481"/>
                <a:gd name="connsiteX4" fmla="*/ 20176 w 41481"/>
                <a:gd name="connsiteY4" fmla="*/ 2854 h 41481"/>
                <a:gd name="connsiteX5" fmla="*/ 8367 w 41481"/>
                <a:gd name="connsiteY5" fmla="*/ 10486 h 41481"/>
                <a:gd name="connsiteX6" fmla="*/ 3099 w 41481"/>
                <a:gd name="connsiteY6" fmla="*/ 36357 h 41481"/>
                <a:gd name="connsiteX7" fmla="*/ 18696 w 41481"/>
                <a:gd name="connsiteY7" fmla="*/ 44736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8696" y="44736"/>
                  </a:moveTo>
                  <a:cubicBezTo>
                    <a:pt x="22236" y="44736"/>
                    <a:pt x="25803" y="43727"/>
                    <a:pt x="28970" y="41625"/>
                  </a:cubicBezTo>
                  <a:cubicBezTo>
                    <a:pt x="32634" y="39205"/>
                    <a:pt x="36298" y="36813"/>
                    <a:pt x="40031" y="34477"/>
                  </a:cubicBezTo>
                  <a:cubicBezTo>
                    <a:pt x="48756" y="29001"/>
                    <a:pt x="51383" y="17469"/>
                    <a:pt x="45908" y="8744"/>
                  </a:cubicBezTo>
                  <a:cubicBezTo>
                    <a:pt x="40432" y="19"/>
                    <a:pt x="28914" y="-2622"/>
                    <a:pt x="20176" y="2854"/>
                  </a:cubicBezTo>
                  <a:cubicBezTo>
                    <a:pt x="16207" y="5357"/>
                    <a:pt x="12280" y="7901"/>
                    <a:pt x="8367" y="10486"/>
                  </a:cubicBezTo>
                  <a:cubicBezTo>
                    <a:pt x="-233" y="16183"/>
                    <a:pt x="-2584" y="27757"/>
                    <a:pt x="3099" y="36357"/>
                  </a:cubicBezTo>
                  <a:cubicBezTo>
                    <a:pt x="6680" y="41791"/>
                    <a:pt x="12626" y="44736"/>
                    <a:pt x="18696" y="44736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 69">
              <a:extLst>
                <a:ext uri="{FF2B5EF4-FFF2-40B4-BE49-F238E27FC236}">
                  <a16:creationId xmlns:a16="http://schemas.microsoft.com/office/drawing/2014/main" id="{7D6AB41D-205F-4881-98C1-69D24AB31248}"/>
                </a:ext>
              </a:extLst>
            </p:cNvPr>
            <p:cNvSpPr/>
            <p:nvPr/>
          </p:nvSpPr>
          <p:spPr>
            <a:xfrm>
              <a:off x="3222839" y="3995859"/>
              <a:ext cx="41481" cy="41481"/>
            </a:xfrm>
            <a:custGeom>
              <a:avLst/>
              <a:gdLst>
                <a:gd name="connsiteX0" fmla="*/ 7325 w 41481"/>
                <a:gd name="connsiteY0" fmla="*/ 44171 h 41481"/>
                <a:gd name="connsiteX1" fmla="*/ 18650 w 41481"/>
                <a:gd name="connsiteY1" fmla="*/ 48001 h 41481"/>
                <a:gd name="connsiteX2" fmla="*/ 33486 w 41481"/>
                <a:gd name="connsiteY2" fmla="*/ 40687 h 41481"/>
                <a:gd name="connsiteX3" fmla="*/ 41575 w 41481"/>
                <a:gd name="connsiteY3" fmla="*/ 30399 h 41481"/>
                <a:gd name="connsiteX4" fmla="*/ 38796 w 41481"/>
                <a:gd name="connsiteY4" fmla="*/ 4155 h 41481"/>
                <a:gd name="connsiteX5" fmla="*/ 12552 w 41481"/>
                <a:gd name="connsiteY5" fmla="*/ 6935 h 41481"/>
                <a:gd name="connsiteX6" fmla="*/ 3841 w 41481"/>
                <a:gd name="connsiteY6" fmla="*/ 18010 h 41481"/>
                <a:gd name="connsiteX7" fmla="*/ 7325 w 41481"/>
                <a:gd name="connsiteY7" fmla="*/ 44171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7325" y="44171"/>
                  </a:moveTo>
                  <a:cubicBezTo>
                    <a:pt x="10713" y="46771"/>
                    <a:pt x="14695" y="48001"/>
                    <a:pt x="18650" y="48001"/>
                  </a:cubicBezTo>
                  <a:cubicBezTo>
                    <a:pt x="24263" y="48001"/>
                    <a:pt x="29822" y="45485"/>
                    <a:pt x="33486" y="40687"/>
                  </a:cubicBezTo>
                  <a:cubicBezTo>
                    <a:pt x="36127" y="37230"/>
                    <a:pt x="38837" y="33787"/>
                    <a:pt x="41575" y="30399"/>
                  </a:cubicBezTo>
                  <a:cubicBezTo>
                    <a:pt x="48060" y="22380"/>
                    <a:pt x="46816" y="10626"/>
                    <a:pt x="38796" y="4155"/>
                  </a:cubicBezTo>
                  <a:cubicBezTo>
                    <a:pt x="30790" y="-2343"/>
                    <a:pt x="19023" y="-1071"/>
                    <a:pt x="12552" y="6935"/>
                  </a:cubicBezTo>
                  <a:cubicBezTo>
                    <a:pt x="9593" y="10599"/>
                    <a:pt x="6689" y="14277"/>
                    <a:pt x="3841" y="18010"/>
                  </a:cubicBezTo>
                  <a:cubicBezTo>
                    <a:pt x="-2423" y="26196"/>
                    <a:pt x="-860" y="37907"/>
                    <a:pt x="7325" y="44171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 70">
              <a:extLst>
                <a:ext uri="{FF2B5EF4-FFF2-40B4-BE49-F238E27FC236}">
                  <a16:creationId xmlns:a16="http://schemas.microsoft.com/office/drawing/2014/main" id="{22E8E7E2-9D81-4897-B5B1-DD3D71C23646}"/>
                </a:ext>
              </a:extLst>
            </p:cNvPr>
            <p:cNvSpPr/>
            <p:nvPr/>
          </p:nvSpPr>
          <p:spPr>
            <a:xfrm>
              <a:off x="3809043" y="3853161"/>
              <a:ext cx="41481" cy="41481"/>
            </a:xfrm>
            <a:custGeom>
              <a:avLst/>
              <a:gdLst>
                <a:gd name="connsiteX0" fmla="*/ 11263 w 41481"/>
                <a:gd name="connsiteY0" fmla="*/ 35794 h 41481"/>
                <a:gd name="connsiteX1" fmla="*/ 23196 w 41481"/>
                <a:gd name="connsiteY1" fmla="*/ 41131 h 41481"/>
                <a:gd name="connsiteX2" fmla="*/ 31022 w 41481"/>
                <a:gd name="connsiteY2" fmla="*/ 42860 h 41481"/>
                <a:gd name="connsiteX3" fmla="*/ 47988 w 41481"/>
                <a:gd name="connsiteY3" fmla="*/ 32019 h 41481"/>
                <a:gd name="connsiteX4" fmla="*/ 38862 w 41481"/>
                <a:gd name="connsiteY4" fmla="*/ 7241 h 41481"/>
                <a:gd name="connsiteX5" fmla="*/ 26058 w 41481"/>
                <a:gd name="connsiteY5" fmla="*/ 1530 h 41481"/>
                <a:gd name="connsiteX6" fmla="*/ 1542 w 41481"/>
                <a:gd name="connsiteY6" fmla="*/ 11265 h 41481"/>
                <a:gd name="connsiteX7" fmla="*/ 11263 w 41481"/>
                <a:gd name="connsiteY7" fmla="*/ 35794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1263" y="35794"/>
                  </a:moveTo>
                  <a:cubicBezTo>
                    <a:pt x="15286" y="37536"/>
                    <a:pt x="19255" y="39306"/>
                    <a:pt x="23196" y="41131"/>
                  </a:cubicBezTo>
                  <a:cubicBezTo>
                    <a:pt x="25740" y="42307"/>
                    <a:pt x="28408" y="42860"/>
                    <a:pt x="31022" y="42860"/>
                  </a:cubicBezTo>
                  <a:cubicBezTo>
                    <a:pt x="38074" y="42860"/>
                    <a:pt x="44821" y="38836"/>
                    <a:pt x="47988" y="32019"/>
                  </a:cubicBezTo>
                  <a:cubicBezTo>
                    <a:pt x="52316" y="22658"/>
                    <a:pt x="48237" y="11569"/>
                    <a:pt x="38862" y="7241"/>
                  </a:cubicBezTo>
                  <a:cubicBezTo>
                    <a:pt x="34644" y="5277"/>
                    <a:pt x="30358" y="3383"/>
                    <a:pt x="26058" y="1530"/>
                  </a:cubicBezTo>
                  <a:cubicBezTo>
                    <a:pt x="16600" y="-2549"/>
                    <a:pt x="5607" y="1807"/>
                    <a:pt x="1542" y="11265"/>
                  </a:cubicBezTo>
                  <a:cubicBezTo>
                    <a:pt x="-2564" y="20722"/>
                    <a:pt x="1819" y="31701"/>
                    <a:pt x="11263" y="35794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 71">
              <a:extLst>
                <a:ext uri="{FF2B5EF4-FFF2-40B4-BE49-F238E27FC236}">
                  <a16:creationId xmlns:a16="http://schemas.microsoft.com/office/drawing/2014/main" id="{99F932A3-FEF8-4D44-BF7F-1F2CA5AEFEA0}"/>
                </a:ext>
              </a:extLst>
            </p:cNvPr>
            <p:cNvSpPr/>
            <p:nvPr/>
          </p:nvSpPr>
          <p:spPr>
            <a:xfrm>
              <a:off x="3651315" y="3814576"/>
              <a:ext cx="41481" cy="27654"/>
            </a:xfrm>
            <a:custGeom>
              <a:avLst/>
              <a:gdLst>
                <a:gd name="connsiteX0" fmla="*/ 17280 w 41481"/>
                <a:gd name="connsiteY0" fmla="*/ 37267 h 27654"/>
                <a:gd name="connsiteX1" fmla="*/ 30319 w 41481"/>
                <a:gd name="connsiteY1" fmla="*/ 38414 h 27654"/>
                <a:gd name="connsiteX2" fmla="*/ 32241 w 41481"/>
                <a:gd name="connsiteY2" fmla="*/ 38525 h 27654"/>
                <a:gd name="connsiteX3" fmla="*/ 50797 w 41481"/>
                <a:gd name="connsiteY3" fmla="*/ 21739 h 27654"/>
                <a:gd name="connsiteX4" fmla="*/ 34108 w 41481"/>
                <a:gd name="connsiteY4" fmla="*/ 1288 h 27654"/>
                <a:gd name="connsiteX5" fmla="*/ 20060 w 41481"/>
                <a:gd name="connsiteY5" fmla="*/ 30 h 27654"/>
                <a:gd name="connsiteX6" fmla="*/ 52 w 41481"/>
                <a:gd name="connsiteY6" fmla="*/ 17259 h 27654"/>
                <a:gd name="connsiteX7" fmla="*/ 17280 w 41481"/>
                <a:gd name="connsiteY7" fmla="*/ 37267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27654">
                  <a:moveTo>
                    <a:pt x="17280" y="37267"/>
                  </a:moveTo>
                  <a:cubicBezTo>
                    <a:pt x="21650" y="37585"/>
                    <a:pt x="26005" y="37986"/>
                    <a:pt x="30319" y="38414"/>
                  </a:cubicBezTo>
                  <a:cubicBezTo>
                    <a:pt x="30969" y="38483"/>
                    <a:pt x="31591" y="38525"/>
                    <a:pt x="32241" y="38525"/>
                  </a:cubicBezTo>
                  <a:cubicBezTo>
                    <a:pt x="41699" y="38525"/>
                    <a:pt x="49802" y="31348"/>
                    <a:pt x="50797" y="21739"/>
                  </a:cubicBezTo>
                  <a:cubicBezTo>
                    <a:pt x="51848" y="11493"/>
                    <a:pt x="44368" y="2325"/>
                    <a:pt x="34108" y="1288"/>
                  </a:cubicBezTo>
                  <a:cubicBezTo>
                    <a:pt x="29462" y="804"/>
                    <a:pt x="24761" y="390"/>
                    <a:pt x="20060" y="30"/>
                  </a:cubicBezTo>
                  <a:cubicBezTo>
                    <a:pt x="9745" y="-537"/>
                    <a:pt x="826" y="6985"/>
                    <a:pt x="52" y="17259"/>
                  </a:cubicBezTo>
                  <a:cubicBezTo>
                    <a:pt x="-709" y="27546"/>
                    <a:pt x="7007" y="36492"/>
                    <a:pt x="17280" y="37267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 72">
              <a:extLst>
                <a:ext uri="{FF2B5EF4-FFF2-40B4-BE49-F238E27FC236}">
                  <a16:creationId xmlns:a16="http://schemas.microsoft.com/office/drawing/2014/main" id="{1824AE40-4ABF-49E2-AAC6-08C5DC7AB627}"/>
                </a:ext>
              </a:extLst>
            </p:cNvPr>
            <p:cNvSpPr/>
            <p:nvPr/>
          </p:nvSpPr>
          <p:spPr>
            <a:xfrm>
              <a:off x="3146950" y="4137116"/>
              <a:ext cx="41481" cy="41481"/>
            </a:xfrm>
            <a:custGeom>
              <a:avLst/>
              <a:gdLst>
                <a:gd name="connsiteX0" fmla="*/ 36382 w 41481"/>
                <a:gd name="connsiteY0" fmla="*/ 37411 h 41481"/>
                <a:gd name="connsiteX1" fmla="*/ 40668 w 41481"/>
                <a:gd name="connsiteY1" fmla="*/ 25049 h 41481"/>
                <a:gd name="connsiteX2" fmla="*/ 29510 w 41481"/>
                <a:gd name="connsiteY2" fmla="*/ 1142 h 41481"/>
                <a:gd name="connsiteX3" fmla="*/ 5589 w 41481"/>
                <a:gd name="connsiteY3" fmla="*/ 12314 h 41481"/>
                <a:gd name="connsiteX4" fmla="*/ 957 w 41481"/>
                <a:gd name="connsiteY4" fmla="*/ 25644 h 41481"/>
                <a:gd name="connsiteX5" fmla="*/ 12779 w 41481"/>
                <a:gd name="connsiteY5" fmla="*/ 49247 h 41481"/>
                <a:gd name="connsiteX6" fmla="*/ 18669 w 41481"/>
                <a:gd name="connsiteY6" fmla="*/ 50201 h 41481"/>
                <a:gd name="connsiteX7" fmla="*/ 36382 w 41481"/>
                <a:gd name="connsiteY7" fmla="*/ 37411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36382" y="37411"/>
                  </a:moveTo>
                  <a:cubicBezTo>
                    <a:pt x="37765" y="33263"/>
                    <a:pt x="39189" y="29142"/>
                    <a:pt x="40668" y="25049"/>
                  </a:cubicBezTo>
                  <a:cubicBezTo>
                    <a:pt x="44194" y="15370"/>
                    <a:pt x="39203" y="4654"/>
                    <a:pt x="29510" y="1142"/>
                  </a:cubicBezTo>
                  <a:cubicBezTo>
                    <a:pt x="19817" y="-2412"/>
                    <a:pt x="9101" y="2608"/>
                    <a:pt x="5589" y="12314"/>
                  </a:cubicBezTo>
                  <a:cubicBezTo>
                    <a:pt x="3985" y="16725"/>
                    <a:pt x="2436" y="21178"/>
                    <a:pt x="957" y="25644"/>
                  </a:cubicBezTo>
                  <a:cubicBezTo>
                    <a:pt x="-2293" y="35433"/>
                    <a:pt x="3003" y="45997"/>
                    <a:pt x="12779" y="49247"/>
                  </a:cubicBezTo>
                  <a:cubicBezTo>
                    <a:pt x="14742" y="49897"/>
                    <a:pt x="16720" y="50201"/>
                    <a:pt x="18669" y="50201"/>
                  </a:cubicBezTo>
                  <a:cubicBezTo>
                    <a:pt x="26495" y="50201"/>
                    <a:pt x="33782" y="45237"/>
                    <a:pt x="36382" y="37411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 73">
              <a:extLst>
                <a:ext uri="{FF2B5EF4-FFF2-40B4-BE49-F238E27FC236}">
                  <a16:creationId xmlns:a16="http://schemas.microsoft.com/office/drawing/2014/main" id="{501FFAD0-210F-4CCD-9C6B-8BB92C9EEFCE}"/>
                </a:ext>
              </a:extLst>
            </p:cNvPr>
            <p:cNvSpPr/>
            <p:nvPr/>
          </p:nvSpPr>
          <p:spPr>
            <a:xfrm>
              <a:off x="3569836" y="3814060"/>
              <a:ext cx="41481" cy="27654"/>
            </a:xfrm>
            <a:custGeom>
              <a:avLst/>
              <a:gdLst>
                <a:gd name="connsiteX0" fmla="*/ 18658 w 41481"/>
                <a:gd name="connsiteY0" fmla="*/ 38350 h 27654"/>
                <a:gd name="connsiteX1" fmla="*/ 20359 w 41481"/>
                <a:gd name="connsiteY1" fmla="*/ 38280 h 27654"/>
                <a:gd name="connsiteX2" fmla="*/ 33343 w 41481"/>
                <a:gd name="connsiteY2" fmla="*/ 37312 h 27654"/>
                <a:gd name="connsiteX3" fmla="*/ 50875 w 41481"/>
                <a:gd name="connsiteY3" fmla="*/ 17567 h 27654"/>
                <a:gd name="connsiteX4" fmla="*/ 31130 w 41481"/>
                <a:gd name="connsiteY4" fmla="*/ 35 h 27654"/>
                <a:gd name="connsiteX5" fmla="*/ 17013 w 41481"/>
                <a:gd name="connsiteY5" fmla="*/ 1085 h 27654"/>
                <a:gd name="connsiteX6" fmla="*/ 74 w 41481"/>
                <a:gd name="connsiteY6" fmla="*/ 21356 h 27654"/>
                <a:gd name="connsiteX7" fmla="*/ 18658 w 41481"/>
                <a:gd name="connsiteY7" fmla="*/ 38350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27654">
                  <a:moveTo>
                    <a:pt x="18658" y="38350"/>
                  </a:moveTo>
                  <a:cubicBezTo>
                    <a:pt x="19225" y="38350"/>
                    <a:pt x="19792" y="38336"/>
                    <a:pt x="20359" y="38280"/>
                  </a:cubicBezTo>
                  <a:cubicBezTo>
                    <a:pt x="24673" y="37893"/>
                    <a:pt x="29001" y="37561"/>
                    <a:pt x="33343" y="37312"/>
                  </a:cubicBezTo>
                  <a:cubicBezTo>
                    <a:pt x="43630" y="36704"/>
                    <a:pt x="51484" y="27855"/>
                    <a:pt x="50875" y="17567"/>
                  </a:cubicBezTo>
                  <a:cubicBezTo>
                    <a:pt x="50253" y="7280"/>
                    <a:pt x="41390" y="-588"/>
                    <a:pt x="31130" y="35"/>
                  </a:cubicBezTo>
                  <a:cubicBezTo>
                    <a:pt x="26401" y="325"/>
                    <a:pt x="21686" y="671"/>
                    <a:pt x="17013" y="1085"/>
                  </a:cubicBezTo>
                  <a:cubicBezTo>
                    <a:pt x="6739" y="2012"/>
                    <a:pt x="-838" y="11082"/>
                    <a:pt x="74" y="21356"/>
                  </a:cubicBezTo>
                  <a:cubicBezTo>
                    <a:pt x="973" y="31063"/>
                    <a:pt x="9104" y="38350"/>
                    <a:pt x="18658" y="38350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 74">
              <a:extLst>
                <a:ext uri="{FF2B5EF4-FFF2-40B4-BE49-F238E27FC236}">
                  <a16:creationId xmlns:a16="http://schemas.microsoft.com/office/drawing/2014/main" id="{0A3A0E8F-25D2-4DAA-A8FE-A672451FEBE7}"/>
                </a:ext>
              </a:extLst>
            </p:cNvPr>
            <p:cNvSpPr/>
            <p:nvPr/>
          </p:nvSpPr>
          <p:spPr>
            <a:xfrm>
              <a:off x="3731764" y="3827306"/>
              <a:ext cx="41481" cy="27654"/>
            </a:xfrm>
            <a:custGeom>
              <a:avLst/>
              <a:gdLst>
                <a:gd name="connsiteX0" fmla="*/ 14249 w 41481"/>
                <a:gd name="connsiteY0" fmla="*/ 36802 h 27654"/>
                <a:gd name="connsiteX1" fmla="*/ 26887 w 41481"/>
                <a:gd name="connsiteY1" fmla="*/ 40079 h 27654"/>
                <a:gd name="connsiteX2" fmla="*/ 31851 w 41481"/>
                <a:gd name="connsiteY2" fmla="*/ 40756 h 27654"/>
                <a:gd name="connsiteX3" fmla="*/ 49840 w 41481"/>
                <a:gd name="connsiteY3" fmla="*/ 27040 h 27654"/>
                <a:gd name="connsiteX4" fmla="*/ 36801 w 41481"/>
                <a:gd name="connsiteY4" fmla="*/ 4087 h 27654"/>
                <a:gd name="connsiteX5" fmla="*/ 23112 w 41481"/>
                <a:gd name="connsiteY5" fmla="*/ 533 h 27654"/>
                <a:gd name="connsiteX6" fmla="*/ 532 w 41481"/>
                <a:gd name="connsiteY6" fmla="*/ 14222 h 27654"/>
                <a:gd name="connsiteX7" fmla="*/ 14249 w 41481"/>
                <a:gd name="connsiteY7" fmla="*/ 36802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27654">
                  <a:moveTo>
                    <a:pt x="14249" y="36802"/>
                  </a:moveTo>
                  <a:cubicBezTo>
                    <a:pt x="18494" y="37839"/>
                    <a:pt x="22697" y="38917"/>
                    <a:pt x="26887" y="40079"/>
                  </a:cubicBezTo>
                  <a:cubicBezTo>
                    <a:pt x="28532" y="40535"/>
                    <a:pt x="30205" y="40756"/>
                    <a:pt x="31851" y="40756"/>
                  </a:cubicBezTo>
                  <a:cubicBezTo>
                    <a:pt x="40037" y="40756"/>
                    <a:pt x="47545" y="35309"/>
                    <a:pt x="49840" y="27040"/>
                  </a:cubicBezTo>
                  <a:cubicBezTo>
                    <a:pt x="52564" y="17098"/>
                    <a:pt x="46729" y="6825"/>
                    <a:pt x="36801" y="4087"/>
                  </a:cubicBezTo>
                  <a:cubicBezTo>
                    <a:pt x="32266" y="2842"/>
                    <a:pt x="27703" y="1653"/>
                    <a:pt x="23112" y="533"/>
                  </a:cubicBezTo>
                  <a:cubicBezTo>
                    <a:pt x="13060" y="-1900"/>
                    <a:pt x="2994" y="4225"/>
                    <a:pt x="532" y="14222"/>
                  </a:cubicBezTo>
                  <a:cubicBezTo>
                    <a:pt x="-1901" y="24247"/>
                    <a:pt x="4238" y="34341"/>
                    <a:pt x="14249" y="36802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 75">
              <a:extLst>
                <a:ext uri="{FF2B5EF4-FFF2-40B4-BE49-F238E27FC236}">
                  <a16:creationId xmlns:a16="http://schemas.microsoft.com/office/drawing/2014/main" id="{F9D0C00A-C660-4920-9099-E7857AE246BA}"/>
                </a:ext>
              </a:extLst>
            </p:cNvPr>
            <p:cNvSpPr/>
            <p:nvPr/>
          </p:nvSpPr>
          <p:spPr>
            <a:xfrm>
              <a:off x="3127874" y="4215788"/>
              <a:ext cx="27654" cy="41481"/>
            </a:xfrm>
            <a:custGeom>
              <a:avLst/>
              <a:gdLst>
                <a:gd name="connsiteX0" fmla="*/ 24264 w 27654"/>
                <a:gd name="connsiteY0" fmla="*/ 303 h 41481"/>
                <a:gd name="connsiteX1" fmla="*/ 2555 w 27654"/>
                <a:gd name="connsiteY1" fmla="*/ 15319 h 41481"/>
                <a:gd name="connsiteX2" fmla="*/ 218 w 27654"/>
                <a:gd name="connsiteY2" fmla="*/ 29257 h 41481"/>
                <a:gd name="connsiteX3" fmla="*/ 15843 w 27654"/>
                <a:gd name="connsiteY3" fmla="*/ 50523 h 41481"/>
                <a:gd name="connsiteX4" fmla="*/ 18691 w 27654"/>
                <a:gd name="connsiteY4" fmla="*/ 50758 h 41481"/>
                <a:gd name="connsiteX5" fmla="*/ 37123 w 27654"/>
                <a:gd name="connsiteY5" fmla="*/ 34912 h 41481"/>
                <a:gd name="connsiteX6" fmla="*/ 39294 w 27654"/>
                <a:gd name="connsiteY6" fmla="*/ 22025 h 41481"/>
                <a:gd name="connsiteX7" fmla="*/ 24264 w 27654"/>
                <a:gd name="connsiteY7" fmla="*/ 303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654" h="41481">
                  <a:moveTo>
                    <a:pt x="24264" y="303"/>
                  </a:moveTo>
                  <a:cubicBezTo>
                    <a:pt x="14032" y="-1536"/>
                    <a:pt x="4394" y="5184"/>
                    <a:pt x="2555" y="15319"/>
                  </a:cubicBezTo>
                  <a:cubicBezTo>
                    <a:pt x="1712" y="19938"/>
                    <a:pt x="923" y="24584"/>
                    <a:pt x="218" y="29257"/>
                  </a:cubicBezTo>
                  <a:cubicBezTo>
                    <a:pt x="-1344" y="39434"/>
                    <a:pt x="5652" y="48975"/>
                    <a:pt x="15843" y="50523"/>
                  </a:cubicBezTo>
                  <a:cubicBezTo>
                    <a:pt x="16797" y="50675"/>
                    <a:pt x="17751" y="50758"/>
                    <a:pt x="18691" y="50758"/>
                  </a:cubicBezTo>
                  <a:cubicBezTo>
                    <a:pt x="27748" y="50758"/>
                    <a:pt x="35699" y="44135"/>
                    <a:pt x="37123" y="34912"/>
                  </a:cubicBezTo>
                  <a:cubicBezTo>
                    <a:pt x="37787" y="30584"/>
                    <a:pt x="38519" y="26298"/>
                    <a:pt x="39294" y="22025"/>
                  </a:cubicBezTo>
                  <a:cubicBezTo>
                    <a:pt x="41133" y="11876"/>
                    <a:pt x="34399" y="2156"/>
                    <a:pt x="24264" y="303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 76">
              <a:extLst>
                <a:ext uri="{FF2B5EF4-FFF2-40B4-BE49-F238E27FC236}">
                  <a16:creationId xmlns:a16="http://schemas.microsoft.com/office/drawing/2014/main" id="{B494CF5A-923A-48B7-8596-2506F4D0D14E}"/>
                </a:ext>
              </a:extLst>
            </p:cNvPr>
            <p:cNvSpPr/>
            <p:nvPr/>
          </p:nvSpPr>
          <p:spPr>
            <a:xfrm>
              <a:off x="3178907" y="4063172"/>
              <a:ext cx="41481" cy="41481"/>
            </a:xfrm>
            <a:custGeom>
              <a:avLst/>
              <a:gdLst>
                <a:gd name="connsiteX0" fmla="*/ 18667 w 41481"/>
                <a:gd name="connsiteY0" fmla="*/ 49257 h 41481"/>
                <a:gd name="connsiteX1" fmla="*/ 35162 w 41481"/>
                <a:gd name="connsiteY1" fmla="*/ 39329 h 41481"/>
                <a:gd name="connsiteX2" fmla="*/ 41440 w 41481"/>
                <a:gd name="connsiteY2" fmla="*/ 27866 h 41481"/>
                <a:gd name="connsiteX3" fmla="*/ 34374 w 41481"/>
                <a:gd name="connsiteY3" fmla="*/ 2438 h 41481"/>
                <a:gd name="connsiteX4" fmla="*/ 8932 w 41481"/>
                <a:gd name="connsiteY4" fmla="*/ 9504 h 41481"/>
                <a:gd name="connsiteX5" fmla="*/ 2185 w 41481"/>
                <a:gd name="connsiteY5" fmla="*/ 21838 h 41481"/>
                <a:gd name="connsiteX6" fmla="*/ 9928 w 41481"/>
                <a:gd name="connsiteY6" fmla="*/ 47072 h 41481"/>
                <a:gd name="connsiteX7" fmla="*/ 18667 w 41481"/>
                <a:gd name="connsiteY7" fmla="*/ 49257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41481">
                  <a:moveTo>
                    <a:pt x="18667" y="49257"/>
                  </a:moveTo>
                  <a:cubicBezTo>
                    <a:pt x="25345" y="49257"/>
                    <a:pt x="31816" y="45648"/>
                    <a:pt x="35162" y="39329"/>
                  </a:cubicBezTo>
                  <a:cubicBezTo>
                    <a:pt x="37209" y="35485"/>
                    <a:pt x="39297" y="31655"/>
                    <a:pt x="41440" y="27866"/>
                  </a:cubicBezTo>
                  <a:cubicBezTo>
                    <a:pt x="46515" y="18906"/>
                    <a:pt x="43348" y="7499"/>
                    <a:pt x="34374" y="2438"/>
                  </a:cubicBezTo>
                  <a:cubicBezTo>
                    <a:pt x="25387" y="-2664"/>
                    <a:pt x="14007" y="502"/>
                    <a:pt x="8932" y="9504"/>
                  </a:cubicBezTo>
                  <a:cubicBezTo>
                    <a:pt x="6623" y="13569"/>
                    <a:pt x="4369" y="17689"/>
                    <a:pt x="2185" y="21838"/>
                  </a:cubicBezTo>
                  <a:cubicBezTo>
                    <a:pt x="-2655" y="30950"/>
                    <a:pt x="816" y="42260"/>
                    <a:pt x="9928" y="47072"/>
                  </a:cubicBezTo>
                  <a:cubicBezTo>
                    <a:pt x="12721" y="48552"/>
                    <a:pt x="15722" y="49257"/>
                    <a:pt x="18667" y="49257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 77">
              <a:extLst>
                <a:ext uri="{FF2B5EF4-FFF2-40B4-BE49-F238E27FC236}">
                  <a16:creationId xmlns:a16="http://schemas.microsoft.com/office/drawing/2014/main" id="{52C993A6-ECA3-4F6B-8BDB-C92EF3EA73E7}"/>
                </a:ext>
              </a:extLst>
            </p:cNvPr>
            <p:cNvSpPr/>
            <p:nvPr/>
          </p:nvSpPr>
          <p:spPr>
            <a:xfrm>
              <a:off x="3489573" y="3825699"/>
              <a:ext cx="41481" cy="27654"/>
            </a:xfrm>
            <a:custGeom>
              <a:avLst/>
              <a:gdLst>
                <a:gd name="connsiteX0" fmla="*/ 18654 w 41481"/>
                <a:gd name="connsiteY0" fmla="*/ 40593 h 27654"/>
                <a:gd name="connsiteX1" fmla="*/ 23342 w 41481"/>
                <a:gd name="connsiteY1" fmla="*/ 39985 h 27654"/>
                <a:gd name="connsiteX2" fmla="*/ 36090 w 41481"/>
                <a:gd name="connsiteY2" fmla="*/ 36860 h 27654"/>
                <a:gd name="connsiteX3" fmla="*/ 50056 w 41481"/>
                <a:gd name="connsiteY3" fmla="*/ 14446 h 27654"/>
                <a:gd name="connsiteX4" fmla="*/ 27656 w 41481"/>
                <a:gd name="connsiteY4" fmla="*/ 480 h 27654"/>
                <a:gd name="connsiteX5" fmla="*/ 13995 w 41481"/>
                <a:gd name="connsiteY5" fmla="*/ 3840 h 27654"/>
                <a:gd name="connsiteX6" fmla="*/ 596 w 41481"/>
                <a:gd name="connsiteY6" fmla="*/ 26586 h 27654"/>
                <a:gd name="connsiteX7" fmla="*/ 18654 w 41481"/>
                <a:gd name="connsiteY7" fmla="*/ 40593 h 27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1481" h="27654">
                  <a:moveTo>
                    <a:pt x="18654" y="40593"/>
                  </a:moveTo>
                  <a:cubicBezTo>
                    <a:pt x="20189" y="40593"/>
                    <a:pt x="21779" y="40386"/>
                    <a:pt x="23342" y="39985"/>
                  </a:cubicBezTo>
                  <a:cubicBezTo>
                    <a:pt x="27573" y="38892"/>
                    <a:pt x="31818" y="37855"/>
                    <a:pt x="36090" y="36860"/>
                  </a:cubicBezTo>
                  <a:cubicBezTo>
                    <a:pt x="46129" y="34523"/>
                    <a:pt x="52393" y="24484"/>
                    <a:pt x="50056" y="14446"/>
                  </a:cubicBezTo>
                  <a:cubicBezTo>
                    <a:pt x="47719" y="4407"/>
                    <a:pt x="37694" y="-1829"/>
                    <a:pt x="27656" y="480"/>
                  </a:cubicBezTo>
                  <a:cubicBezTo>
                    <a:pt x="23079" y="1545"/>
                    <a:pt x="18530" y="2665"/>
                    <a:pt x="13995" y="3840"/>
                  </a:cubicBezTo>
                  <a:cubicBezTo>
                    <a:pt x="4011" y="6426"/>
                    <a:pt x="-1976" y="16603"/>
                    <a:pt x="596" y="26586"/>
                  </a:cubicBezTo>
                  <a:cubicBezTo>
                    <a:pt x="2781" y="35007"/>
                    <a:pt x="10344" y="40593"/>
                    <a:pt x="18654" y="40593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 78">
              <a:extLst>
                <a:ext uri="{FF2B5EF4-FFF2-40B4-BE49-F238E27FC236}">
                  <a16:creationId xmlns:a16="http://schemas.microsoft.com/office/drawing/2014/main" id="{2BDBDBEF-2CF3-473E-AA2B-EC75A4DA190B}"/>
                </a:ext>
              </a:extLst>
            </p:cNvPr>
            <p:cNvSpPr/>
            <p:nvPr/>
          </p:nvSpPr>
          <p:spPr>
            <a:xfrm>
              <a:off x="3122091" y="4297864"/>
              <a:ext cx="27654" cy="41481"/>
            </a:xfrm>
            <a:custGeom>
              <a:avLst/>
              <a:gdLst>
                <a:gd name="connsiteX0" fmla="*/ 37333 w 27654"/>
                <a:gd name="connsiteY0" fmla="*/ 25568 h 41481"/>
                <a:gd name="connsiteX1" fmla="*/ 37375 w 27654"/>
                <a:gd name="connsiteY1" fmla="*/ 18931 h 41481"/>
                <a:gd name="connsiteX2" fmla="*/ 18985 w 27654"/>
                <a:gd name="connsiteY2" fmla="*/ 1 h 41481"/>
                <a:gd name="connsiteX3" fmla="*/ 41 w 27654"/>
                <a:gd name="connsiteY3" fmla="*/ 18392 h 41481"/>
                <a:gd name="connsiteX4" fmla="*/ 0 w 27654"/>
                <a:gd name="connsiteY4" fmla="*/ 25582 h 41481"/>
                <a:gd name="connsiteX5" fmla="*/ 18667 w 27654"/>
                <a:gd name="connsiteY5" fmla="*/ 44248 h 41481"/>
                <a:gd name="connsiteX6" fmla="*/ 37333 w 27654"/>
                <a:gd name="connsiteY6" fmla="*/ 25568 h 4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654" h="41481">
                  <a:moveTo>
                    <a:pt x="37333" y="25568"/>
                  </a:moveTo>
                  <a:lnTo>
                    <a:pt x="37375" y="18931"/>
                  </a:lnTo>
                  <a:cubicBezTo>
                    <a:pt x="37527" y="8630"/>
                    <a:pt x="29286" y="154"/>
                    <a:pt x="18985" y="1"/>
                  </a:cubicBezTo>
                  <a:cubicBezTo>
                    <a:pt x="8559" y="-123"/>
                    <a:pt x="207" y="8076"/>
                    <a:pt x="41" y="18392"/>
                  </a:cubicBezTo>
                  <a:lnTo>
                    <a:pt x="0" y="25582"/>
                  </a:lnTo>
                  <a:cubicBezTo>
                    <a:pt x="0" y="35897"/>
                    <a:pt x="8352" y="44248"/>
                    <a:pt x="18667" y="44248"/>
                  </a:cubicBezTo>
                  <a:cubicBezTo>
                    <a:pt x="28982" y="44248"/>
                    <a:pt x="37333" y="35883"/>
                    <a:pt x="37333" y="25568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 79">
              <a:extLst>
                <a:ext uri="{FF2B5EF4-FFF2-40B4-BE49-F238E27FC236}">
                  <a16:creationId xmlns:a16="http://schemas.microsoft.com/office/drawing/2014/main" id="{DC6D34B0-62BC-41E2-8497-D3C304FEAC9B}"/>
                </a:ext>
              </a:extLst>
            </p:cNvPr>
            <p:cNvSpPr/>
            <p:nvPr/>
          </p:nvSpPr>
          <p:spPr>
            <a:xfrm>
              <a:off x="3338389" y="3961202"/>
              <a:ext cx="636048" cy="608394"/>
            </a:xfrm>
            <a:custGeom>
              <a:avLst/>
              <a:gdLst>
                <a:gd name="connsiteX0" fmla="*/ 592756 w 636048"/>
                <a:gd name="connsiteY0" fmla="*/ 355316 h 608394"/>
                <a:gd name="connsiteX1" fmla="*/ 573259 w 636048"/>
                <a:gd name="connsiteY1" fmla="*/ 297325 h 608394"/>
                <a:gd name="connsiteX2" fmla="*/ 597402 w 636048"/>
                <a:gd name="connsiteY2" fmla="*/ 249027 h 608394"/>
                <a:gd name="connsiteX3" fmla="*/ 537793 w 636048"/>
                <a:gd name="connsiteY3" fmla="*/ 188146 h 608394"/>
                <a:gd name="connsiteX4" fmla="*/ 509226 w 636048"/>
                <a:gd name="connsiteY4" fmla="*/ 149693 h 608394"/>
                <a:gd name="connsiteX5" fmla="*/ 518919 w 636048"/>
                <a:gd name="connsiteY5" fmla="*/ 116950 h 608394"/>
                <a:gd name="connsiteX6" fmla="*/ 457886 w 636048"/>
                <a:gd name="connsiteY6" fmla="*/ 55931 h 608394"/>
                <a:gd name="connsiteX7" fmla="*/ 419723 w 636048"/>
                <a:gd name="connsiteY7" fmla="*/ 69716 h 608394"/>
                <a:gd name="connsiteX8" fmla="*/ 360529 w 636048"/>
                <a:gd name="connsiteY8" fmla="*/ 47482 h 608394"/>
                <a:gd name="connsiteX9" fmla="*/ 301141 w 636048"/>
                <a:gd name="connsiteY9" fmla="*/ 0 h 608394"/>
                <a:gd name="connsiteX10" fmla="*/ 240108 w 636048"/>
                <a:gd name="connsiteY10" fmla="*/ 61019 h 608394"/>
                <a:gd name="connsiteX11" fmla="*/ 240509 w 636048"/>
                <a:gd name="connsiteY11" fmla="*/ 65153 h 608394"/>
                <a:gd name="connsiteX12" fmla="*/ 191824 w 636048"/>
                <a:gd name="connsiteY12" fmla="*/ 77377 h 608394"/>
                <a:gd name="connsiteX13" fmla="*/ 145752 w 636048"/>
                <a:gd name="connsiteY13" fmla="*/ 55931 h 608394"/>
                <a:gd name="connsiteX14" fmla="*/ 84733 w 636048"/>
                <a:gd name="connsiteY14" fmla="*/ 116950 h 608394"/>
                <a:gd name="connsiteX15" fmla="*/ 94591 w 636048"/>
                <a:gd name="connsiteY15" fmla="*/ 149997 h 608394"/>
                <a:gd name="connsiteX16" fmla="*/ 67103 w 636048"/>
                <a:gd name="connsiteY16" fmla="*/ 188616 h 608394"/>
                <a:gd name="connsiteX17" fmla="*/ 61047 w 636048"/>
                <a:gd name="connsiteY17" fmla="*/ 188008 h 608394"/>
                <a:gd name="connsiteX18" fmla="*/ 0 w 636048"/>
                <a:gd name="connsiteY18" fmla="*/ 249041 h 608394"/>
                <a:gd name="connsiteX19" fmla="*/ 61047 w 636048"/>
                <a:gd name="connsiteY19" fmla="*/ 310060 h 608394"/>
                <a:gd name="connsiteX20" fmla="*/ 61310 w 636048"/>
                <a:gd name="connsiteY20" fmla="*/ 310032 h 608394"/>
                <a:gd name="connsiteX21" fmla="*/ 69730 w 636048"/>
                <a:gd name="connsiteY21" fmla="*/ 344641 h 608394"/>
                <a:gd name="connsiteX22" fmla="*/ 42366 w 636048"/>
                <a:gd name="connsiteY22" fmla="*/ 395456 h 608394"/>
                <a:gd name="connsiteX23" fmla="*/ 103399 w 636048"/>
                <a:gd name="connsiteY23" fmla="*/ 456489 h 608394"/>
                <a:gd name="connsiteX24" fmla="*/ 150011 w 636048"/>
                <a:gd name="connsiteY24" fmla="*/ 434366 h 608394"/>
                <a:gd name="connsiteX25" fmla="*/ 314042 w 636048"/>
                <a:gd name="connsiteY25" fmla="*/ 453489 h 608394"/>
                <a:gd name="connsiteX26" fmla="*/ 373084 w 636048"/>
                <a:gd name="connsiteY26" fmla="*/ 500349 h 608394"/>
                <a:gd name="connsiteX27" fmla="*/ 381048 w 636048"/>
                <a:gd name="connsiteY27" fmla="*/ 499837 h 608394"/>
                <a:gd name="connsiteX28" fmla="*/ 408869 w 636048"/>
                <a:gd name="connsiteY28" fmla="*/ 488499 h 608394"/>
                <a:gd name="connsiteX29" fmla="*/ 443602 w 636048"/>
                <a:gd name="connsiteY29" fmla="*/ 515075 h 608394"/>
                <a:gd name="connsiteX30" fmla="*/ 433481 w 636048"/>
                <a:gd name="connsiteY30" fmla="*/ 556874 h 608394"/>
                <a:gd name="connsiteX31" fmla="*/ 493975 w 636048"/>
                <a:gd name="connsiteY31" fmla="*/ 609998 h 608394"/>
                <a:gd name="connsiteX32" fmla="*/ 494002 w 636048"/>
                <a:gd name="connsiteY32" fmla="*/ 609998 h 608394"/>
                <a:gd name="connsiteX33" fmla="*/ 501911 w 636048"/>
                <a:gd name="connsiteY33" fmla="*/ 609487 h 608394"/>
                <a:gd name="connsiteX34" fmla="*/ 554551 w 636048"/>
                <a:gd name="connsiteY34" fmla="*/ 541084 h 608394"/>
                <a:gd name="connsiteX35" fmla="*/ 538235 w 636048"/>
                <a:gd name="connsiteY35" fmla="*/ 507193 h 608394"/>
                <a:gd name="connsiteX36" fmla="*/ 570798 w 636048"/>
                <a:gd name="connsiteY36" fmla="*/ 474783 h 608394"/>
                <a:gd name="connsiteX37" fmla="*/ 578735 w 636048"/>
                <a:gd name="connsiteY37" fmla="*/ 475598 h 608394"/>
                <a:gd name="connsiteX38" fmla="*/ 639768 w 636048"/>
                <a:gd name="connsiteY38" fmla="*/ 414565 h 608394"/>
                <a:gd name="connsiteX39" fmla="*/ 592756 w 636048"/>
                <a:gd name="connsiteY39" fmla="*/ 355316 h 608394"/>
                <a:gd name="connsiteX40" fmla="*/ 554482 w 636048"/>
                <a:gd name="connsiteY40" fmla="*/ 358607 h 608394"/>
                <a:gd name="connsiteX41" fmla="*/ 519624 w 636048"/>
                <a:gd name="connsiteY41" fmla="*/ 400116 h 608394"/>
                <a:gd name="connsiteX42" fmla="*/ 433204 w 636048"/>
                <a:gd name="connsiteY42" fmla="*/ 412408 h 608394"/>
                <a:gd name="connsiteX43" fmla="*/ 517840 w 636048"/>
                <a:gd name="connsiteY43" fmla="*/ 306866 h 608394"/>
                <a:gd name="connsiteX44" fmla="*/ 536369 w 636048"/>
                <a:gd name="connsiteY44" fmla="*/ 310046 h 608394"/>
                <a:gd name="connsiteX45" fmla="*/ 538069 w 636048"/>
                <a:gd name="connsiteY45" fmla="*/ 309866 h 608394"/>
                <a:gd name="connsiteX46" fmla="*/ 554482 w 636048"/>
                <a:gd name="connsiteY46" fmla="*/ 358607 h 608394"/>
                <a:gd name="connsiteX47" fmla="*/ 301141 w 636048"/>
                <a:gd name="connsiteY47" fmla="*/ 122038 h 608394"/>
                <a:gd name="connsiteX48" fmla="*/ 308221 w 636048"/>
                <a:gd name="connsiteY48" fmla="*/ 121319 h 608394"/>
                <a:gd name="connsiteX49" fmla="*/ 338032 w 636048"/>
                <a:gd name="connsiteY49" fmla="*/ 215966 h 608394"/>
                <a:gd name="connsiteX50" fmla="*/ 315909 w 636048"/>
                <a:gd name="connsiteY50" fmla="*/ 245197 h 608394"/>
                <a:gd name="connsiteX51" fmla="*/ 264638 w 636048"/>
                <a:gd name="connsiteY51" fmla="*/ 239292 h 608394"/>
                <a:gd name="connsiteX52" fmla="*/ 248944 w 636048"/>
                <a:gd name="connsiteY52" fmla="*/ 213546 h 608394"/>
                <a:gd name="connsiteX53" fmla="*/ 297339 w 636048"/>
                <a:gd name="connsiteY53" fmla="*/ 121651 h 608394"/>
                <a:gd name="connsiteX54" fmla="*/ 301141 w 636048"/>
                <a:gd name="connsiteY54" fmla="*/ 122038 h 608394"/>
                <a:gd name="connsiteX55" fmla="*/ 447267 w 636048"/>
                <a:gd name="connsiteY55" fmla="*/ 176904 h 608394"/>
                <a:gd name="connsiteX56" fmla="*/ 457886 w 636048"/>
                <a:gd name="connsiteY56" fmla="*/ 177969 h 608394"/>
                <a:gd name="connsiteX57" fmla="*/ 480438 w 636048"/>
                <a:gd name="connsiteY57" fmla="*/ 173544 h 608394"/>
                <a:gd name="connsiteX58" fmla="*/ 500211 w 636048"/>
                <a:gd name="connsiteY58" fmla="*/ 200148 h 608394"/>
                <a:gd name="connsiteX59" fmla="*/ 477603 w 636048"/>
                <a:gd name="connsiteY59" fmla="*/ 233430 h 608394"/>
                <a:gd name="connsiteX60" fmla="*/ 429886 w 636048"/>
                <a:gd name="connsiteY60" fmla="*/ 243565 h 608394"/>
                <a:gd name="connsiteX61" fmla="*/ 419515 w 636048"/>
                <a:gd name="connsiteY61" fmla="*/ 226447 h 608394"/>
                <a:gd name="connsiteX62" fmla="*/ 447267 w 636048"/>
                <a:gd name="connsiteY62" fmla="*/ 176904 h 608394"/>
                <a:gd name="connsiteX63" fmla="*/ 396853 w 636048"/>
                <a:gd name="connsiteY63" fmla="*/ 265702 h 608394"/>
                <a:gd name="connsiteX64" fmla="*/ 373167 w 636048"/>
                <a:gd name="connsiteY64" fmla="*/ 289402 h 608394"/>
                <a:gd name="connsiteX65" fmla="*/ 349453 w 636048"/>
                <a:gd name="connsiteY65" fmla="*/ 265702 h 608394"/>
                <a:gd name="connsiteX66" fmla="*/ 373167 w 636048"/>
                <a:gd name="connsiteY66" fmla="*/ 242003 h 608394"/>
                <a:gd name="connsiteX67" fmla="*/ 396853 w 636048"/>
                <a:gd name="connsiteY67" fmla="*/ 265702 h 608394"/>
                <a:gd name="connsiteX68" fmla="*/ 182947 w 636048"/>
                <a:gd name="connsiteY68" fmla="*/ 257365 h 608394"/>
                <a:gd name="connsiteX69" fmla="*/ 206633 w 636048"/>
                <a:gd name="connsiteY69" fmla="*/ 233665 h 608394"/>
                <a:gd name="connsiteX70" fmla="*/ 230346 w 636048"/>
                <a:gd name="connsiteY70" fmla="*/ 257365 h 608394"/>
                <a:gd name="connsiteX71" fmla="*/ 206633 w 636048"/>
                <a:gd name="connsiteY71" fmla="*/ 281078 h 608394"/>
                <a:gd name="connsiteX72" fmla="*/ 182947 w 636048"/>
                <a:gd name="connsiteY72" fmla="*/ 257365 h 608394"/>
                <a:gd name="connsiteX73" fmla="*/ 264195 w 636048"/>
                <a:gd name="connsiteY73" fmla="*/ 276833 h 608394"/>
                <a:gd name="connsiteX74" fmla="*/ 314844 w 636048"/>
                <a:gd name="connsiteY74" fmla="*/ 282654 h 608394"/>
                <a:gd name="connsiteX75" fmla="*/ 353546 w 636048"/>
                <a:gd name="connsiteY75" fmla="*/ 323209 h 608394"/>
                <a:gd name="connsiteX76" fmla="*/ 349841 w 636048"/>
                <a:gd name="connsiteY76" fmla="*/ 383164 h 608394"/>
                <a:gd name="connsiteX77" fmla="*/ 347974 w 636048"/>
                <a:gd name="connsiteY77" fmla="*/ 384035 h 608394"/>
                <a:gd name="connsiteX78" fmla="*/ 257489 w 636048"/>
                <a:gd name="connsiteY78" fmla="*/ 291020 h 608394"/>
                <a:gd name="connsiteX79" fmla="*/ 264195 w 636048"/>
                <a:gd name="connsiteY79" fmla="*/ 276833 h 608394"/>
                <a:gd name="connsiteX80" fmla="*/ 390879 w 636048"/>
                <a:gd name="connsiteY80" fmla="*/ 323776 h 608394"/>
                <a:gd name="connsiteX81" fmla="*/ 431905 w 636048"/>
                <a:gd name="connsiteY81" fmla="*/ 281299 h 608394"/>
                <a:gd name="connsiteX82" fmla="*/ 479650 w 636048"/>
                <a:gd name="connsiteY82" fmla="*/ 271164 h 608394"/>
                <a:gd name="connsiteX83" fmla="*/ 487434 w 636048"/>
                <a:gd name="connsiteY83" fmla="*/ 285129 h 608394"/>
                <a:gd name="connsiteX84" fmla="*/ 405177 w 636048"/>
                <a:gd name="connsiteY84" fmla="*/ 387699 h 608394"/>
                <a:gd name="connsiteX85" fmla="*/ 387436 w 636048"/>
                <a:gd name="connsiteY85" fmla="*/ 380108 h 608394"/>
                <a:gd name="connsiteX86" fmla="*/ 390879 w 636048"/>
                <a:gd name="connsiteY86" fmla="*/ 323776 h 608394"/>
                <a:gd name="connsiteX87" fmla="*/ 560082 w 636048"/>
                <a:gd name="connsiteY87" fmla="*/ 249027 h 608394"/>
                <a:gd name="connsiteX88" fmla="*/ 536369 w 636048"/>
                <a:gd name="connsiteY88" fmla="*/ 272727 h 608394"/>
                <a:gd name="connsiteX89" fmla="*/ 512683 w 636048"/>
                <a:gd name="connsiteY89" fmla="*/ 249027 h 608394"/>
                <a:gd name="connsiteX90" fmla="*/ 536369 w 636048"/>
                <a:gd name="connsiteY90" fmla="*/ 225313 h 608394"/>
                <a:gd name="connsiteX91" fmla="*/ 560082 w 636048"/>
                <a:gd name="connsiteY91" fmla="*/ 249027 h 608394"/>
                <a:gd name="connsiteX92" fmla="*/ 457886 w 636048"/>
                <a:gd name="connsiteY92" fmla="*/ 93236 h 608394"/>
                <a:gd name="connsiteX93" fmla="*/ 481572 w 636048"/>
                <a:gd name="connsiteY93" fmla="*/ 116936 h 608394"/>
                <a:gd name="connsiteX94" fmla="*/ 457886 w 636048"/>
                <a:gd name="connsiteY94" fmla="*/ 140650 h 608394"/>
                <a:gd name="connsiteX95" fmla="*/ 434200 w 636048"/>
                <a:gd name="connsiteY95" fmla="*/ 116936 h 608394"/>
                <a:gd name="connsiteX96" fmla="*/ 457886 w 636048"/>
                <a:gd name="connsiteY96" fmla="*/ 93236 h 608394"/>
                <a:gd name="connsiteX97" fmla="*/ 414247 w 636048"/>
                <a:gd name="connsiteY97" fmla="*/ 159482 h 608394"/>
                <a:gd name="connsiteX98" fmla="*/ 387810 w 636048"/>
                <a:gd name="connsiteY98" fmla="*/ 206660 h 608394"/>
                <a:gd name="connsiteX99" fmla="*/ 373637 w 636048"/>
                <a:gd name="connsiteY99" fmla="*/ 204738 h 608394"/>
                <a:gd name="connsiteX100" fmla="*/ 342443 w 636048"/>
                <a:gd name="connsiteY100" fmla="*/ 105681 h 608394"/>
                <a:gd name="connsiteX101" fmla="*/ 356726 w 636048"/>
                <a:gd name="connsiteY101" fmla="*/ 85922 h 608394"/>
                <a:gd name="connsiteX102" fmla="*/ 398996 w 636048"/>
                <a:gd name="connsiteY102" fmla="*/ 101795 h 608394"/>
                <a:gd name="connsiteX103" fmla="*/ 396867 w 636048"/>
                <a:gd name="connsiteY103" fmla="*/ 116936 h 608394"/>
                <a:gd name="connsiteX104" fmla="*/ 414247 w 636048"/>
                <a:gd name="connsiteY104" fmla="*/ 159482 h 608394"/>
                <a:gd name="connsiteX105" fmla="*/ 301141 w 636048"/>
                <a:gd name="connsiteY105" fmla="*/ 37319 h 608394"/>
                <a:gd name="connsiteX106" fmla="*/ 324827 w 636048"/>
                <a:gd name="connsiteY106" fmla="*/ 61019 h 608394"/>
                <a:gd name="connsiteX107" fmla="*/ 301141 w 636048"/>
                <a:gd name="connsiteY107" fmla="*/ 84733 h 608394"/>
                <a:gd name="connsiteX108" fmla="*/ 277442 w 636048"/>
                <a:gd name="connsiteY108" fmla="*/ 61019 h 608394"/>
                <a:gd name="connsiteX109" fmla="*/ 301141 w 636048"/>
                <a:gd name="connsiteY109" fmla="*/ 37319 h 608394"/>
                <a:gd name="connsiteX110" fmla="*/ 254654 w 636048"/>
                <a:gd name="connsiteY110" fmla="*/ 100108 h 608394"/>
                <a:gd name="connsiteX111" fmla="*/ 262439 w 636048"/>
                <a:gd name="connsiteY111" fmla="*/ 107824 h 608394"/>
                <a:gd name="connsiteX112" fmla="*/ 215358 w 636048"/>
                <a:gd name="connsiteY112" fmla="*/ 197230 h 608394"/>
                <a:gd name="connsiteX113" fmla="*/ 206619 w 636048"/>
                <a:gd name="connsiteY113" fmla="*/ 196359 h 608394"/>
                <a:gd name="connsiteX114" fmla="*/ 206591 w 636048"/>
                <a:gd name="connsiteY114" fmla="*/ 196359 h 608394"/>
                <a:gd name="connsiteX115" fmla="*/ 189957 w 636048"/>
                <a:gd name="connsiteY115" fmla="*/ 158819 h 608394"/>
                <a:gd name="connsiteX116" fmla="*/ 206813 w 636048"/>
                <a:gd name="connsiteY116" fmla="*/ 116964 h 608394"/>
                <a:gd name="connsiteX117" fmla="*/ 206329 w 636048"/>
                <a:gd name="connsiteY117" fmla="*/ 112249 h 608394"/>
                <a:gd name="connsiteX118" fmla="*/ 254654 w 636048"/>
                <a:gd name="connsiteY118" fmla="*/ 100108 h 608394"/>
                <a:gd name="connsiteX119" fmla="*/ 145766 w 636048"/>
                <a:gd name="connsiteY119" fmla="*/ 93236 h 608394"/>
                <a:gd name="connsiteX120" fmla="*/ 169465 w 636048"/>
                <a:gd name="connsiteY120" fmla="*/ 116936 h 608394"/>
                <a:gd name="connsiteX121" fmla="*/ 145766 w 636048"/>
                <a:gd name="connsiteY121" fmla="*/ 140650 h 608394"/>
                <a:gd name="connsiteX122" fmla="*/ 122066 w 636048"/>
                <a:gd name="connsiteY122" fmla="*/ 116936 h 608394"/>
                <a:gd name="connsiteX123" fmla="*/ 145766 w 636048"/>
                <a:gd name="connsiteY123" fmla="*/ 93236 h 608394"/>
                <a:gd name="connsiteX124" fmla="*/ 123587 w 636048"/>
                <a:gd name="connsiteY124" fmla="*/ 173655 h 608394"/>
                <a:gd name="connsiteX125" fmla="*/ 145766 w 636048"/>
                <a:gd name="connsiteY125" fmla="*/ 177983 h 608394"/>
                <a:gd name="connsiteX126" fmla="*/ 157118 w 636048"/>
                <a:gd name="connsiteY126" fmla="*/ 176835 h 608394"/>
                <a:gd name="connsiteX127" fmla="*/ 170945 w 636048"/>
                <a:gd name="connsiteY127" fmla="*/ 208085 h 608394"/>
                <a:gd name="connsiteX128" fmla="*/ 149499 w 636048"/>
                <a:gd name="connsiteY128" fmla="*/ 236513 h 608394"/>
                <a:gd name="connsiteX129" fmla="*/ 119466 w 636048"/>
                <a:gd name="connsiteY129" fmla="*/ 232393 h 608394"/>
                <a:gd name="connsiteX130" fmla="*/ 101934 w 636048"/>
                <a:gd name="connsiteY130" fmla="*/ 204061 h 608394"/>
                <a:gd name="connsiteX131" fmla="*/ 123587 w 636048"/>
                <a:gd name="connsiteY131" fmla="*/ 173655 h 608394"/>
                <a:gd name="connsiteX132" fmla="*/ 37347 w 636048"/>
                <a:gd name="connsiteY132" fmla="*/ 249027 h 608394"/>
                <a:gd name="connsiteX133" fmla="*/ 61047 w 636048"/>
                <a:gd name="connsiteY133" fmla="*/ 225313 h 608394"/>
                <a:gd name="connsiteX134" fmla="*/ 84747 w 636048"/>
                <a:gd name="connsiteY134" fmla="*/ 249027 h 608394"/>
                <a:gd name="connsiteX135" fmla="*/ 61047 w 636048"/>
                <a:gd name="connsiteY135" fmla="*/ 272727 h 608394"/>
                <a:gd name="connsiteX136" fmla="*/ 37347 w 636048"/>
                <a:gd name="connsiteY136" fmla="*/ 249027 h 608394"/>
                <a:gd name="connsiteX137" fmla="*/ 118167 w 636048"/>
                <a:gd name="connsiteY137" fmla="*/ 269892 h 608394"/>
                <a:gd name="connsiteX138" fmla="*/ 148199 w 636048"/>
                <a:gd name="connsiteY138" fmla="*/ 274012 h 608394"/>
                <a:gd name="connsiteX139" fmla="*/ 161874 w 636048"/>
                <a:gd name="connsiteY139" fmla="*/ 298556 h 608394"/>
                <a:gd name="connsiteX140" fmla="*/ 134566 w 636048"/>
                <a:gd name="connsiteY140" fmla="*/ 343259 h 608394"/>
                <a:gd name="connsiteX141" fmla="*/ 105722 w 636048"/>
                <a:gd name="connsiteY141" fmla="*/ 334644 h 608394"/>
                <a:gd name="connsiteX142" fmla="*/ 96831 w 636048"/>
                <a:gd name="connsiteY142" fmla="*/ 298196 h 608394"/>
                <a:gd name="connsiteX143" fmla="*/ 118167 w 636048"/>
                <a:gd name="connsiteY143" fmla="*/ 269892 h 608394"/>
                <a:gd name="connsiteX144" fmla="*/ 103413 w 636048"/>
                <a:gd name="connsiteY144" fmla="*/ 419156 h 608394"/>
                <a:gd name="connsiteX145" fmla="*/ 79727 w 636048"/>
                <a:gd name="connsiteY145" fmla="*/ 395442 h 608394"/>
                <a:gd name="connsiteX146" fmla="*/ 103413 w 636048"/>
                <a:gd name="connsiteY146" fmla="*/ 371729 h 608394"/>
                <a:gd name="connsiteX147" fmla="*/ 127099 w 636048"/>
                <a:gd name="connsiteY147" fmla="*/ 395442 h 608394"/>
                <a:gd name="connsiteX148" fmla="*/ 103413 w 636048"/>
                <a:gd name="connsiteY148" fmla="*/ 419156 h 608394"/>
                <a:gd name="connsiteX149" fmla="*/ 160077 w 636048"/>
                <a:gd name="connsiteY149" fmla="*/ 373167 h 608394"/>
                <a:gd name="connsiteX150" fmla="*/ 194299 w 636048"/>
                <a:gd name="connsiteY150" fmla="*/ 317139 h 608394"/>
                <a:gd name="connsiteX151" fmla="*/ 206633 w 636048"/>
                <a:gd name="connsiteY151" fmla="*/ 318398 h 608394"/>
                <a:gd name="connsiteX152" fmla="*/ 228079 w 636048"/>
                <a:gd name="connsiteY152" fmla="*/ 314305 h 608394"/>
                <a:gd name="connsiteX153" fmla="*/ 320375 w 636048"/>
                <a:gd name="connsiteY153" fmla="*/ 409173 h 608394"/>
                <a:gd name="connsiteX154" fmla="*/ 316946 w 636048"/>
                <a:gd name="connsiteY154" fmla="*/ 416252 h 608394"/>
                <a:gd name="connsiteX155" fmla="*/ 164128 w 636048"/>
                <a:gd name="connsiteY155" fmla="*/ 398415 h 608394"/>
                <a:gd name="connsiteX156" fmla="*/ 164432 w 636048"/>
                <a:gd name="connsiteY156" fmla="*/ 395442 h 608394"/>
                <a:gd name="connsiteX157" fmla="*/ 160077 w 636048"/>
                <a:gd name="connsiteY157" fmla="*/ 373167 h 608394"/>
                <a:gd name="connsiteX158" fmla="*/ 376223 w 636048"/>
                <a:gd name="connsiteY158" fmla="*/ 462808 h 608394"/>
                <a:gd name="connsiteX159" fmla="*/ 349675 w 636048"/>
                <a:gd name="connsiteY159" fmla="*/ 442358 h 608394"/>
                <a:gd name="connsiteX160" fmla="*/ 370097 w 636048"/>
                <a:gd name="connsiteY160" fmla="*/ 415810 h 608394"/>
                <a:gd name="connsiteX161" fmla="*/ 373208 w 636048"/>
                <a:gd name="connsiteY161" fmla="*/ 415589 h 608394"/>
                <a:gd name="connsiteX162" fmla="*/ 396673 w 636048"/>
                <a:gd name="connsiteY162" fmla="*/ 436246 h 608394"/>
                <a:gd name="connsiteX163" fmla="*/ 391944 w 636048"/>
                <a:gd name="connsiteY163" fmla="*/ 453751 h 608394"/>
                <a:gd name="connsiteX164" fmla="*/ 376223 w 636048"/>
                <a:gd name="connsiteY164" fmla="*/ 462808 h 608394"/>
                <a:gd name="connsiteX165" fmla="*/ 497100 w 636048"/>
                <a:gd name="connsiteY165" fmla="*/ 572444 h 608394"/>
                <a:gd name="connsiteX166" fmla="*/ 470496 w 636048"/>
                <a:gd name="connsiteY166" fmla="*/ 552021 h 608394"/>
                <a:gd name="connsiteX167" fmla="*/ 490946 w 636048"/>
                <a:gd name="connsiteY167" fmla="*/ 525445 h 608394"/>
                <a:gd name="connsiteX168" fmla="*/ 494058 w 636048"/>
                <a:gd name="connsiteY168" fmla="*/ 525224 h 608394"/>
                <a:gd name="connsiteX169" fmla="*/ 517522 w 636048"/>
                <a:gd name="connsiteY169" fmla="*/ 545882 h 608394"/>
                <a:gd name="connsiteX170" fmla="*/ 497100 w 636048"/>
                <a:gd name="connsiteY170" fmla="*/ 572444 h 608394"/>
                <a:gd name="connsiteX171" fmla="*/ 503612 w 636048"/>
                <a:gd name="connsiteY171" fmla="*/ 488942 h 608394"/>
                <a:gd name="connsiteX172" fmla="*/ 486107 w 636048"/>
                <a:gd name="connsiteY172" fmla="*/ 488430 h 608394"/>
                <a:gd name="connsiteX173" fmla="*/ 473981 w 636048"/>
                <a:gd name="connsiteY173" fmla="*/ 491292 h 608394"/>
                <a:gd name="connsiteX174" fmla="*/ 430937 w 636048"/>
                <a:gd name="connsiteY174" fmla="*/ 458342 h 608394"/>
                <a:gd name="connsiteX175" fmla="*/ 432955 w 636048"/>
                <a:gd name="connsiteY175" fmla="*/ 450156 h 608394"/>
                <a:gd name="connsiteX176" fmla="*/ 522237 w 636048"/>
                <a:gd name="connsiteY176" fmla="*/ 437435 h 608394"/>
                <a:gd name="connsiteX177" fmla="*/ 535332 w 636048"/>
                <a:gd name="connsiteY177" fmla="*/ 457360 h 608394"/>
                <a:gd name="connsiteX178" fmla="*/ 503612 w 636048"/>
                <a:gd name="connsiteY178" fmla="*/ 488942 h 608394"/>
                <a:gd name="connsiteX179" fmla="*/ 578735 w 636048"/>
                <a:gd name="connsiteY179" fmla="*/ 438251 h 608394"/>
                <a:gd name="connsiteX180" fmla="*/ 555049 w 636048"/>
                <a:gd name="connsiteY180" fmla="*/ 414538 h 608394"/>
                <a:gd name="connsiteX181" fmla="*/ 578735 w 636048"/>
                <a:gd name="connsiteY181" fmla="*/ 390852 h 608394"/>
                <a:gd name="connsiteX182" fmla="*/ 602421 w 636048"/>
                <a:gd name="connsiteY182" fmla="*/ 414538 h 608394"/>
                <a:gd name="connsiteX183" fmla="*/ 578735 w 636048"/>
                <a:gd name="connsiteY183" fmla="*/ 438251 h 608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636048" h="608394">
                  <a:moveTo>
                    <a:pt x="592756" y="355316"/>
                  </a:moveTo>
                  <a:lnTo>
                    <a:pt x="573259" y="297325"/>
                  </a:lnTo>
                  <a:cubicBezTo>
                    <a:pt x="587847" y="286166"/>
                    <a:pt x="597402" y="268772"/>
                    <a:pt x="597402" y="249027"/>
                  </a:cubicBezTo>
                  <a:cubicBezTo>
                    <a:pt x="597402" y="215855"/>
                    <a:pt x="570798" y="188906"/>
                    <a:pt x="537793" y="188146"/>
                  </a:cubicBezTo>
                  <a:lnTo>
                    <a:pt x="509226" y="149693"/>
                  </a:lnTo>
                  <a:cubicBezTo>
                    <a:pt x="515282" y="140207"/>
                    <a:pt x="518919" y="129021"/>
                    <a:pt x="518919" y="116950"/>
                  </a:cubicBezTo>
                  <a:cubicBezTo>
                    <a:pt x="518919" y="83295"/>
                    <a:pt x="491541" y="55931"/>
                    <a:pt x="457886" y="55931"/>
                  </a:cubicBezTo>
                  <a:cubicBezTo>
                    <a:pt x="443381" y="55931"/>
                    <a:pt x="430204" y="61240"/>
                    <a:pt x="419723" y="69716"/>
                  </a:cubicBezTo>
                  <a:lnTo>
                    <a:pt x="360529" y="47482"/>
                  </a:lnTo>
                  <a:cubicBezTo>
                    <a:pt x="354348" y="20354"/>
                    <a:pt x="330123" y="0"/>
                    <a:pt x="301141" y="0"/>
                  </a:cubicBezTo>
                  <a:cubicBezTo>
                    <a:pt x="267486" y="0"/>
                    <a:pt x="240108" y="27364"/>
                    <a:pt x="240108" y="61019"/>
                  </a:cubicBezTo>
                  <a:cubicBezTo>
                    <a:pt x="240108" y="62443"/>
                    <a:pt x="240426" y="63757"/>
                    <a:pt x="240509" y="65153"/>
                  </a:cubicBezTo>
                  <a:lnTo>
                    <a:pt x="191824" y="77377"/>
                  </a:lnTo>
                  <a:cubicBezTo>
                    <a:pt x="180624" y="64365"/>
                    <a:pt x="164239" y="55931"/>
                    <a:pt x="145752" y="55931"/>
                  </a:cubicBezTo>
                  <a:cubicBezTo>
                    <a:pt x="112097" y="55931"/>
                    <a:pt x="84733" y="83295"/>
                    <a:pt x="84733" y="116950"/>
                  </a:cubicBezTo>
                  <a:cubicBezTo>
                    <a:pt x="84733" y="129145"/>
                    <a:pt x="88411" y="140442"/>
                    <a:pt x="94591" y="149997"/>
                  </a:cubicBezTo>
                  <a:lnTo>
                    <a:pt x="67103" y="188616"/>
                  </a:lnTo>
                  <a:cubicBezTo>
                    <a:pt x="65084" y="188409"/>
                    <a:pt x="63107" y="188008"/>
                    <a:pt x="61047" y="188008"/>
                  </a:cubicBezTo>
                  <a:cubicBezTo>
                    <a:pt x="27378" y="188008"/>
                    <a:pt x="0" y="215372"/>
                    <a:pt x="0" y="249041"/>
                  </a:cubicBezTo>
                  <a:cubicBezTo>
                    <a:pt x="0" y="282696"/>
                    <a:pt x="27378" y="310060"/>
                    <a:pt x="61047" y="310060"/>
                  </a:cubicBezTo>
                  <a:cubicBezTo>
                    <a:pt x="61144" y="310060"/>
                    <a:pt x="61227" y="310032"/>
                    <a:pt x="61310" y="310032"/>
                  </a:cubicBezTo>
                  <a:lnTo>
                    <a:pt x="69730" y="344641"/>
                  </a:lnTo>
                  <a:cubicBezTo>
                    <a:pt x="53276" y="355579"/>
                    <a:pt x="42366" y="374259"/>
                    <a:pt x="42366" y="395456"/>
                  </a:cubicBezTo>
                  <a:cubicBezTo>
                    <a:pt x="42366" y="429139"/>
                    <a:pt x="69744" y="456489"/>
                    <a:pt x="103399" y="456489"/>
                  </a:cubicBezTo>
                  <a:cubicBezTo>
                    <a:pt x="122190" y="456489"/>
                    <a:pt x="138825" y="447764"/>
                    <a:pt x="150011" y="434366"/>
                  </a:cubicBezTo>
                  <a:lnTo>
                    <a:pt x="314042" y="453489"/>
                  </a:lnTo>
                  <a:cubicBezTo>
                    <a:pt x="320582" y="480548"/>
                    <a:pt x="344780" y="500349"/>
                    <a:pt x="373084" y="500349"/>
                  </a:cubicBezTo>
                  <a:cubicBezTo>
                    <a:pt x="375725" y="500349"/>
                    <a:pt x="378380" y="500183"/>
                    <a:pt x="381048" y="499837"/>
                  </a:cubicBezTo>
                  <a:cubicBezTo>
                    <a:pt x="391308" y="498482"/>
                    <a:pt x="400711" y="494403"/>
                    <a:pt x="408869" y="488499"/>
                  </a:cubicBezTo>
                  <a:lnTo>
                    <a:pt x="443602" y="515075"/>
                  </a:lnTo>
                  <a:cubicBezTo>
                    <a:pt x="435583" y="526952"/>
                    <a:pt x="431504" y="541568"/>
                    <a:pt x="433481" y="556874"/>
                  </a:cubicBezTo>
                  <a:cubicBezTo>
                    <a:pt x="437449" y="587142"/>
                    <a:pt x="463458" y="609998"/>
                    <a:pt x="493975" y="609998"/>
                  </a:cubicBezTo>
                  <a:lnTo>
                    <a:pt x="494002" y="609998"/>
                  </a:lnTo>
                  <a:cubicBezTo>
                    <a:pt x="496602" y="609998"/>
                    <a:pt x="499243" y="609832"/>
                    <a:pt x="501911" y="609487"/>
                  </a:cubicBezTo>
                  <a:cubicBezTo>
                    <a:pt x="535290" y="605117"/>
                    <a:pt x="558893" y="574435"/>
                    <a:pt x="554551" y="541084"/>
                  </a:cubicBezTo>
                  <a:cubicBezTo>
                    <a:pt x="552823" y="527906"/>
                    <a:pt x="546822" y="516264"/>
                    <a:pt x="538235" y="507193"/>
                  </a:cubicBezTo>
                  <a:lnTo>
                    <a:pt x="570798" y="474783"/>
                  </a:lnTo>
                  <a:cubicBezTo>
                    <a:pt x="573412" y="475128"/>
                    <a:pt x="576011" y="475598"/>
                    <a:pt x="578735" y="475598"/>
                  </a:cubicBezTo>
                  <a:cubicBezTo>
                    <a:pt x="612390" y="475598"/>
                    <a:pt x="639768" y="448234"/>
                    <a:pt x="639768" y="414565"/>
                  </a:cubicBezTo>
                  <a:cubicBezTo>
                    <a:pt x="639768" y="385722"/>
                    <a:pt x="619650" y="361663"/>
                    <a:pt x="592756" y="355316"/>
                  </a:cubicBezTo>
                  <a:close/>
                  <a:moveTo>
                    <a:pt x="554482" y="358607"/>
                  </a:moveTo>
                  <a:cubicBezTo>
                    <a:pt x="537198" y="366143"/>
                    <a:pt x="524187" y="381449"/>
                    <a:pt x="519624" y="400116"/>
                  </a:cubicBezTo>
                  <a:lnTo>
                    <a:pt x="433204" y="412408"/>
                  </a:lnTo>
                  <a:lnTo>
                    <a:pt x="517840" y="306866"/>
                  </a:lnTo>
                  <a:cubicBezTo>
                    <a:pt x="523731" y="308760"/>
                    <a:pt x="529884" y="310046"/>
                    <a:pt x="536369" y="310046"/>
                  </a:cubicBezTo>
                  <a:cubicBezTo>
                    <a:pt x="536963" y="310046"/>
                    <a:pt x="537502" y="309880"/>
                    <a:pt x="538069" y="309866"/>
                  </a:cubicBezTo>
                  <a:lnTo>
                    <a:pt x="554482" y="358607"/>
                  </a:lnTo>
                  <a:close/>
                  <a:moveTo>
                    <a:pt x="301141" y="122038"/>
                  </a:moveTo>
                  <a:cubicBezTo>
                    <a:pt x="303575" y="122038"/>
                    <a:pt x="305870" y="121610"/>
                    <a:pt x="308221" y="121319"/>
                  </a:cubicBezTo>
                  <a:lnTo>
                    <a:pt x="338032" y="215966"/>
                  </a:lnTo>
                  <a:cubicBezTo>
                    <a:pt x="327911" y="223142"/>
                    <a:pt x="320209" y="233333"/>
                    <a:pt x="315909" y="245197"/>
                  </a:cubicBezTo>
                  <a:lnTo>
                    <a:pt x="264638" y="239292"/>
                  </a:lnTo>
                  <a:cubicBezTo>
                    <a:pt x="261540" y="229420"/>
                    <a:pt x="256231" y="220571"/>
                    <a:pt x="248944" y="213546"/>
                  </a:cubicBezTo>
                  <a:lnTo>
                    <a:pt x="297339" y="121651"/>
                  </a:lnTo>
                  <a:cubicBezTo>
                    <a:pt x="298625" y="121748"/>
                    <a:pt x="299842" y="122038"/>
                    <a:pt x="301141" y="122038"/>
                  </a:cubicBezTo>
                  <a:close/>
                  <a:moveTo>
                    <a:pt x="447267" y="176904"/>
                  </a:moveTo>
                  <a:cubicBezTo>
                    <a:pt x="450723" y="177513"/>
                    <a:pt x="454263" y="177969"/>
                    <a:pt x="457886" y="177969"/>
                  </a:cubicBezTo>
                  <a:cubicBezTo>
                    <a:pt x="465850" y="177969"/>
                    <a:pt x="473441" y="176338"/>
                    <a:pt x="480438" y="173544"/>
                  </a:cubicBezTo>
                  <a:lnTo>
                    <a:pt x="500211" y="200148"/>
                  </a:lnTo>
                  <a:cubicBezTo>
                    <a:pt x="489246" y="208264"/>
                    <a:pt x="481226" y="219907"/>
                    <a:pt x="477603" y="233430"/>
                  </a:cubicBezTo>
                  <a:lnTo>
                    <a:pt x="429886" y="243565"/>
                  </a:lnTo>
                  <a:cubicBezTo>
                    <a:pt x="427397" y="237232"/>
                    <a:pt x="423830" y="231549"/>
                    <a:pt x="419515" y="226447"/>
                  </a:cubicBezTo>
                  <a:lnTo>
                    <a:pt x="447267" y="176904"/>
                  </a:lnTo>
                  <a:close/>
                  <a:moveTo>
                    <a:pt x="396853" y="265702"/>
                  </a:moveTo>
                  <a:cubicBezTo>
                    <a:pt x="396853" y="278755"/>
                    <a:pt x="386234" y="289402"/>
                    <a:pt x="373167" y="289402"/>
                  </a:cubicBezTo>
                  <a:cubicBezTo>
                    <a:pt x="360100" y="289402"/>
                    <a:pt x="349453" y="278755"/>
                    <a:pt x="349453" y="265702"/>
                  </a:cubicBezTo>
                  <a:cubicBezTo>
                    <a:pt x="349453" y="252650"/>
                    <a:pt x="360100" y="242003"/>
                    <a:pt x="373167" y="242003"/>
                  </a:cubicBezTo>
                  <a:cubicBezTo>
                    <a:pt x="386234" y="242003"/>
                    <a:pt x="396853" y="252650"/>
                    <a:pt x="396853" y="265702"/>
                  </a:cubicBezTo>
                  <a:close/>
                  <a:moveTo>
                    <a:pt x="182947" y="257365"/>
                  </a:moveTo>
                  <a:cubicBezTo>
                    <a:pt x="182947" y="244312"/>
                    <a:pt x="193566" y="233665"/>
                    <a:pt x="206633" y="233665"/>
                  </a:cubicBezTo>
                  <a:cubicBezTo>
                    <a:pt x="219699" y="233665"/>
                    <a:pt x="230346" y="244312"/>
                    <a:pt x="230346" y="257365"/>
                  </a:cubicBezTo>
                  <a:cubicBezTo>
                    <a:pt x="230346" y="270431"/>
                    <a:pt x="219699" y="281078"/>
                    <a:pt x="206633" y="281078"/>
                  </a:cubicBezTo>
                  <a:cubicBezTo>
                    <a:pt x="193566" y="281078"/>
                    <a:pt x="182947" y="270431"/>
                    <a:pt x="182947" y="257365"/>
                  </a:cubicBezTo>
                  <a:close/>
                  <a:moveTo>
                    <a:pt x="264195" y="276833"/>
                  </a:moveTo>
                  <a:lnTo>
                    <a:pt x="314844" y="282654"/>
                  </a:lnTo>
                  <a:cubicBezTo>
                    <a:pt x="320375" y="301708"/>
                    <a:pt x="334852" y="316794"/>
                    <a:pt x="353546" y="323209"/>
                  </a:cubicBezTo>
                  <a:lnTo>
                    <a:pt x="349841" y="383164"/>
                  </a:lnTo>
                  <a:cubicBezTo>
                    <a:pt x="349218" y="383440"/>
                    <a:pt x="348596" y="383731"/>
                    <a:pt x="347974" y="384035"/>
                  </a:cubicBezTo>
                  <a:lnTo>
                    <a:pt x="257489" y="291020"/>
                  </a:lnTo>
                  <a:cubicBezTo>
                    <a:pt x="260351" y="286678"/>
                    <a:pt x="262494" y="281852"/>
                    <a:pt x="264195" y="276833"/>
                  </a:cubicBezTo>
                  <a:close/>
                  <a:moveTo>
                    <a:pt x="390879" y="323776"/>
                  </a:moveTo>
                  <a:cubicBezTo>
                    <a:pt x="410915" y="317651"/>
                    <a:pt x="426498" y="301625"/>
                    <a:pt x="431905" y="281299"/>
                  </a:cubicBezTo>
                  <a:lnTo>
                    <a:pt x="479650" y="271164"/>
                  </a:lnTo>
                  <a:cubicBezTo>
                    <a:pt x="481627" y="276197"/>
                    <a:pt x="484240" y="280843"/>
                    <a:pt x="487434" y="285129"/>
                  </a:cubicBezTo>
                  <a:lnTo>
                    <a:pt x="405177" y="387699"/>
                  </a:lnTo>
                  <a:cubicBezTo>
                    <a:pt x="399715" y="384298"/>
                    <a:pt x="393811" y="381671"/>
                    <a:pt x="387436" y="380108"/>
                  </a:cubicBezTo>
                  <a:lnTo>
                    <a:pt x="390879" y="323776"/>
                  </a:lnTo>
                  <a:close/>
                  <a:moveTo>
                    <a:pt x="560082" y="249027"/>
                  </a:moveTo>
                  <a:cubicBezTo>
                    <a:pt x="560082" y="262080"/>
                    <a:pt x="549435" y="272727"/>
                    <a:pt x="536369" y="272727"/>
                  </a:cubicBezTo>
                  <a:cubicBezTo>
                    <a:pt x="523302" y="272727"/>
                    <a:pt x="512683" y="262080"/>
                    <a:pt x="512683" y="249027"/>
                  </a:cubicBezTo>
                  <a:cubicBezTo>
                    <a:pt x="512683" y="235960"/>
                    <a:pt x="523302" y="225313"/>
                    <a:pt x="536369" y="225313"/>
                  </a:cubicBezTo>
                  <a:cubicBezTo>
                    <a:pt x="549435" y="225313"/>
                    <a:pt x="560082" y="235960"/>
                    <a:pt x="560082" y="249027"/>
                  </a:cubicBezTo>
                  <a:close/>
                  <a:moveTo>
                    <a:pt x="457886" y="93236"/>
                  </a:moveTo>
                  <a:cubicBezTo>
                    <a:pt x="470952" y="93236"/>
                    <a:pt x="481572" y="103883"/>
                    <a:pt x="481572" y="116936"/>
                  </a:cubicBezTo>
                  <a:cubicBezTo>
                    <a:pt x="481572" y="130003"/>
                    <a:pt x="470952" y="140650"/>
                    <a:pt x="457886" y="140650"/>
                  </a:cubicBezTo>
                  <a:cubicBezTo>
                    <a:pt x="444819" y="140650"/>
                    <a:pt x="434200" y="130003"/>
                    <a:pt x="434200" y="116936"/>
                  </a:cubicBezTo>
                  <a:cubicBezTo>
                    <a:pt x="434200" y="103883"/>
                    <a:pt x="444819" y="93236"/>
                    <a:pt x="457886" y="93236"/>
                  </a:cubicBezTo>
                  <a:close/>
                  <a:moveTo>
                    <a:pt x="414247" y="159482"/>
                  </a:moveTo>
                  <a:lnTo>
                    <a:pt x="387810" y="206660"/>
                  </a:lnTo>
                  <a:cubicBezTo>
                    <a:pt x="383247" y="205527"/>
                    <a:pt x="378518" y="204766"/>
                    <a:pt x="373637" y="204738"/>
                  </a:cubicBezTo>
                  <a:lnTo>
                    <a:pt x="342443" y="105681"/>
                  </a:lnTo>
                  <a:cubicBezTo>
                    <a:pt x="348444" y="100136"/>
                    <a:pt x="353353" y="93471"/>
                    <a:pt x="356726" y="85922"/>
                  </a:cubicBezTo>
                  <a:lnTo>
                    <a:pt x="398996" y="101795"/>
                  </a:lnTo>
                  <a:cubicBezTo>
                    <a:pt x="397752" y="106676"/>
                    <a:pt x="396867" y="111682"/>
                    <a:pt x="396867" y="116936"/>
                  </a:cubicBezTo>
                  <a:cubicBezTo>
                    <a:pt x="396853" y="133487"/>
                    <a:pt x="403517" y="148476"/>
                    <a:pt x="414247" y="159482"/>
                  </a:cubicBezTo>
                  <a:close/>
                  <a:moveTo>
                    <a:pt x="301141" y="37319"/>
                  </a:moveTo>
                  <a:cubicBezTo>
                    <a:pt x="314208" y="37319"/>
                    <a:pt x="324827" y="47966"/>
                    <a:pt x="324827" y="61019"/>
                  </a:cubicBezTo>
                  <a:cubicBezTo>
                    <a:pt x="324827" y="74086"/>
                    <a:pt x="314208" y="84733"/>
                    <a:pt x="301141" y="84733"/>
                  </a:cubicBezTo>
                  <a:cubicBezTo>
                    <a:pt x="288075" y="84733"/>
                    <a:pt x="277442" y="74086"/>
                    <a:pt x="277442" y="61019"/>
                  </a:cubicBezTo>
                  <a:cubicBezTo>
                    <a:pt x="277442" y="47953"/>
                    <a:pt x="288075" y="37319"/>
                    <a:pt x="301141" y="37319"/>
                  </a:cubicBezTo>
                  <a:close/>
                  <a:moveTo>
                    <a:pt x="254654" y="100108"/>
                  </a:moveTo>
                  <a:cubicBezTo>
                    <a:pt x="257019" y="102915"/>
                    <a:pt x="259605" y="105487"/>
                    <a:pt x="262439" y="107824"/>
                  </a:cubicBezTo>
                  <a:lnTo>
                    <a:pt x="215358" y="197230"/>
                  </a:lnTo>
                  <a:cubicBezTo>
                    <a:pt x="212482" y="196816"/>
                    <a:pt x="209619" y="196359"/>
                    <a:pt x="206619" y="196359"/>
                  </a:cubicBezTo>
                  <a:lnTo>
                    <a:pt x="206591" y="196359"/>
                  </a:lnTo>
                  <a:lnTo>
                    <a:pt x="189957" y="158819"/>
                  </a:lnTo>
                  <a:cubicBezTo>
                    <a:pt x="200328" y="147881"/>
                    <a:pt x="206813" y="133183"/>
                    <a:pt x="206813" y="116964"/>
                  </a:cubicBezTo>
                  <a:cubicBezTo>
                    <a:pt x="206813" y="115346"/>
                    <a:pt x="206467" y="113825"/>
                    <a:pt x="206329" y="112249"/>
                  </a:cubicBezTo>
                  <a:lnTo>
                    <a:pt x="254654" y="100108"/>
                  </a:lnTo>
                  <a:close/>
                  <a:moveTo>
                    <a:pt x="145766" y="93236"/>
                  </a:moveTo>
                  <a:cubicBezTo>
                    <a:pt x="158832" y="93236"/>
                    <a:pt x="169465" y="103883"/>
                    <a:pt x="169465" y="116936"/>
                  </a:cubicBezTo>
                  <a:cubicBezTo>
                    <a:pt x="169465" y="130003"/>
                    <a:pt x="158832" y="140650"/>
                    <a:pt x="145766" y="140650"/>
                  </a:cubicBezTo>
                  <a:cubicBezTo>
                    <a:pt x="132713" y="140650"/>
                    <a:pt x="122066" y="130003"/>
                    <a:pt x="122066" y="116936"/>
                  </a:cubicBezTo>
                  <a:cubicBezTo>
                    <a:pt x="122066" y="103883"/>
                    <a:pt x="132713" y="93236"/>
                    <a:pt x="145766" y="93236"/>
                  </a:cubicBezTo>
                  <a:close/>
                  <a:moveTo>
                    <a:pt x="123587" y="173655"/>
                  </a:moveTo>
                  <a:cubicBezTo>
                    <a:pt x="130473" y="176351"/>
                    <a:pt x="137926" y="177983"/>
                    <a:pt x="145766" y="177983"/>
                  </a:cubicBezTo>
                  <a:cubicBezTo>
                    <a:pt x="149651" y="177983"/>
                    <a:pt x="153426" y="177540"/>
                    <a:pt x="157118" y="176835"/>
                  </a:cubicBezTo>
                  <a:lnTo>
                    <a:pt x="170945" y="208085"/>
                  </a:lnTo>
                  <a:cubicBezTo>
                    <a:pt x="161197" y="215164"/>
                    <a:pt x="153716" y="225023"/>
                    <a:pt x="149499" y="236513"/>
                  </a:cubicBezTo>
                  <a:lnTo>
                    <a:pt x="119466" y="232393"/>
                  </a:lnTo>
                  <a:cubicBezTo>
                    <a:pt x="116300" y="221331"/>
                    <a:pt x="110230" y="211597"/>
                    <a:pt x="101934" y="204061"/>
                  </a:cubicBezTo>
                  <a:lnTo>
                    <a:pt x="123587" y="173655"/>
                  </a:lnTo>
                  <a:close/>
                  <a:moveTo>
                    <a:pt x="37347" y="249027"/>
                  </a:moveTo>
                  <a:cubicBezTo>
                    <a:pt x="37347" y="235960"/>
                    <a:pt x="47980" y="225313"/>
                    <a:pt x="61047" y="225313"/>
                  </a:cubicBezTo>
                  <a:cubicBezTo>
                    <a:pt x="74100" y="225313"/>
                    <a:pt x="84747" y="235960"/>
                    <a:pt x="84747" y="249027"/>
                  </a:cubicBezTo>
                  <a:cubicBezTo>
                    <a:pt x="84747" y="262080"/>
                    <a:pt x="74100" y="272727"/>
                    <a:pt x="61047" y="272727"/>
                  </a:cubicBezTo>
                  <a:cubicBezTo>
                    <a:pt x="47980" y="272727"/>
                    <a:pt x="37347" y="262080"/>
                    <a:pt x="37347" y="249027"/>
                  </a:cubicBezTo>
                  <a:close/>
                  <a:moveTo>
                    <a:pt x="118167" y="269892"/>
                  </a:moveTo>
                  <a:lnTo>
                    <a:pt x="148199" y="274012"/>
                  </a:lnTo>
                  <a:cubicBezTo>
                    <a:pt x="150840" y="283277"/>
                    <a:pt x="155528" y="291642"/>
                    <a:pt x="161874" y="298556"/>
                  </a:cubicBezTo>
                  <a:lnTo>
                    <a:pt x="134566" y="343259"/>
                  </a:lnTo>
                  <a:cubicBezTo>
                    <a:pt x="126048" y="338157"/>
                    <a:pt x="116259" y="335045"/>
                    <a:pt x="105722" y="334644"/>
                  </a:cubicBezTo>
                  <a:lnTo>
                    <a:pt x="96831" y="298196"/>
                  </a:lnTo>
                  <a:cubicBezTo>
                    <a:pt x="106538" y="291130"/>
                    <a:pt x="113963" y="281327"/>
                    <a:pt x="118167" y="269892"/>
                  </a:cubicBezTo>
                  <a:close/>
                  <a:moveTo>
                    <a:pt x="103413" y="419156"/>
                  </a:moveTo>
                  <a:cubicBezTo>
                    <a:pt x="90347" y="419156"/>
                    <a:pt x="79727" y="408509"/>
                    <a:pt x="79727" y="395442"/>
                  </a:cubicBezTo>
                  <a:cubicBezTo>
                    <a:pt x="79727" y="382376"/>
                    <a:pt x="90347" y="371729"/>
                    <a:pt x="103413" y="371729"/>
                  </a:cubicBezTo>
                  <a:cubicBezTo>
                    <a:pt x="116480" y="371729"/>
                    <a:pt x="127099" y="382376"/>
                    <a:pt x="127099" y="395442"/>
                  </a:cubicBezTo>
                  <a:cubicBezTo>
                    <a:pt x="127099" y="408509"/>
                    <a:pt x="116480" y="419156"/>
                    <a:pt x="103413" y="419156"/>
                  </a:cubicBezTo>
                  <a:close/>
                  <a:moveTo>
                    <a:pt x="160077" y="373167"/>
                  </a:moveTo>
                  <a:lnTo>
                    <a:pt x="194299" y="317139"/>
                  </a:lnTo>
                  <a:cubicBezTo>
                    <a:pt x="198281" y="317969"/>
                    <a:pt x="202416" y="318398"/>
                    <a:pt x="206633" y="318398"/>
                  </a:cubicBezTo>
                  <a:cubicBezTo>
                    <a:pt x="214210" y="318398"/>
                    <a:pt x="221373" y="316849"/>
                    <a:pt x="228079" y="314305"/>
                  </a:cubicBezTo>
                  <a:lnTo>
                    <a:pt x="320375" y="409173"/>
                  </a:lnTo>
                  <a:cubicBezTo>
                    <a:pt x="319075" y="411468"/>
                    <a:pt x="317969" y="413819"/>
                    <a:pt x="316946" y="416252"/>
                  </a:cubicBezTo>
                  <a:lnTo>
                    <a:pt x="164128" y="398415"/>
                  </a:lnTo>
                  <a:cubicBezTo>
                    <a:pt x="164183" y="397420"/>
                    <a:pt x="164432" y="396466"/>
                    <a:pt x="164432" y="395442"/>
                  </a:cubicBezTo>
                  <a:cubicBezTo>
                    <a:pt x="164446" y="387561"/>
                    <a:pt x="162828" y="380080"/>
                    <a:pt x="160077" y="373167"/>
                  </a:cubicBezTo>
                  <a:close/>
                  <a:moveTo>
                    <a:pt x="376223" y="462808"/>
                  </a:moveTo>
                  <a:cubicBezTo>
                    <a:pt x="363128" y="464481"/>
                    <a:pt x="351320" y="455162"/>
                    <a:pt x="349675" y="442358"/>
                  </a:cubicBezTo>
                  <a:cubicBezTo>
                    <a:pt x="347974" y="429416"/>
                    <a:pt x="357127" y="417483"/>
                    <a:pt x="370097" y="415810"/>
                  </a:cubicBezTo>
                  <a:cubicBezTo>
                    <a:pt x="371148" y="415672"/>
                    <a:pt x="372171" y="415589"/>
                    <a:pt x="373208" y="415589"/>
                  </a:cubicBezTo>
                  <a:cubicBezTo>
                    <a:pt x="385058" y="415589"/>
                    <a:pt x="395138" y="424479"/>
                    <a:pt x="396673" y="436246"/>
                  </a:cubicBezTo>
                  <a:cubicBezTo>
                    <a:pt x="397489" y="442510"/>
                    <a:pt x="395802" y="448718"/>
                    <a:pt x="391944" y="453751"/>
                  </a:cubicBezTo>
                  <a:cubicBezTo>
                    <a:pt x="388086" y="458785"/>
                    <a:pt x="382514" y="461992"/>
                    <a:pt x="376223" y="462808"/>
                  </a:cubicBezTo>
                  <a:close/>
                  <a:moveTo>
                    <a:pt x="497100" y="572444"/>
                  </a:moveTo>
                  <a:cubicBezTo>
                    <a:pt x="484088" y="574172"/>
                    <a:pt x="472169" y="564797"/>
                    <a:pt x="470496" y="552021"/>
                  </a:cubicBezTo>
                  <a:cubicBezTo>
                    <a:pt x="468823" y="539051"/>
                    <a:pt x="477977" y="527118"/>
                    <a:pt x="490946" y="525445"/>
                  </a:cubicBezTo>
                  <a:cubicBezTo>
                    <a:pt x="491997" y="525307"/>
                    <a:pt x="493021" y="525224"/>
                    <a:pt x="494058" y="525224"/>
                  </a:cubicBezTo>
                  <a:cubicBezTo>
                    <a:pt x="505880" y="525224"/>
                    <a:pt x="515987" y="534115"/>
                    <a:pt x="517522" y="545882"/>
                  </a:cubicBezTo>
                  <a:cubicBezTo>
                    <a:pt x="519182" y="558838"/>
                    <a:pt x="510028" y="570771"/>
                    <a:pt x="497100" y="572444"/>
                  </a:cubicBezTo>
                  <a:close/>
                  <a:moveTo>
                    <a:pt x="503612" y="488942"/>
                  </a:moveTo>
                  <a:cubicBezTo>
                    <a:pt x="497943" y="488029"/>
                    <a:pt x="492136" y="487642"/>
                    <a:pt x="486107" y="488430"/>
                  </a:cubicBezTo>
                  <a:cubicBezTo>
                    <a:pt x="481890" y="488969"/>
                    <a:pt x="477838" y="489965"/>
                    <a:pt x="473981" y="491292"/>
                  </a:cubicBezTo>
                  <a:lnTo>
                    <a:pt x="430937" y="458342"/>
                  </a:lnTo>
                  <a:cubicBezTo>
                    <a:pt x="431822" y="455673"/>
                    <a:pt x="432444" y="452936"/>
                    <a:pt x="432955" y="450156"/>
                  </a:cubicBezTo>
                  <a:lnTo>
                    <a:pt x="522237" y="437435"/>
                  </a:lnTo>
                  <a:cubicBezTo>
                    <a:pt x="525293" y="444944"/>
                    <a:pt x="529745" y="451691"/>
                    <a:pt x="535332" y="457360"/>
                  </a:cubicBezTo>
                  <a:lnTo>
                    <a:pt x="503612" y="488942"/>
                  </a:lnTo>
                  <a:close/>
                  <a:moveTo>
                    <a:pt x="578735" y="438251"/>
                  </a:moveTo>
                  <a:cubicBezTo>
                    <a:pt x="565668" y="438251"/>
                    <a:pt x="555049" y="427604"/>
                    <a:pt x="555049" y="414538"/>
                  </a:cubicBezTo>
                  <a:cubicBezTo>
                    <a:pt x="555049" y="401499"/>
                    <a:pt x="565668" y="390852"/>
                    <a:pt x="578735" y="390852"/>
                  </a:cubicBezTo>
                  <a:cubicBezTo>
                    <a:pt x="591802" y="390852"/>
                    <a:pt x="602421" y="401499"/>
                    <a:pt x="602421" y="414538"/>
                  </a:cubicBezTo>
                  <a:cubicBezTo>
                    <a:pt x="602421" y="427618"/>
                    <a:pt x="591802" y="438251"/>
                    <a:pt x="578735" y="438251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5" name="Freeform 80">
              <a:extLst>
                <a:ext uri="{FF2B5EF4-FFF2-40B4-BE49-F238E27FC236}">
                  <a16:creationId xmlns:a16="http://schemas.microsoft.com/office/drawing/2014/main" id="{B9A4EF40-62FB-4FBD-AC2B-F1D84041BD98}"/>
                </a:ext>
              </a:extLst>
            </p:cNvPr>
            <p:cNvSpPr/>
            <p:nvPr/>
          </p:nvSpPr>
          <p:spPr>
            <a:xfrm>
              <a:off x="3964219" y="3782265"/>
              <a:ext cx="110617" cy="110617"/>
            </a:xfrm>
            <a:custGeom>
              <a:avLst/>
              <a:gdLst>
                <a:gd name="connsiteX0" fmla="*/ 17284 w 110617"/>
                <a:gd name="connsiteY0" fmla="*/ 76879 h 110617"/>
                <a:gd name="connsiteX1" fmla="*/ 42325 w 110617"/>
                <a:gd name="connsiteY1" fmla="*/ 76879 h 110617"/>
                <a:gd name="connsiteX2" fmla="*/ 42325 w 110617"/>
                <a:gd name="connsiteY2" fmla="*/ 101920 h 110617"/>
                <a:gd name="connsiteX3" fmla="*/ 59609 w 110617"/>
                <a:gd name="connsiteY3" fmla="*/ 119204 h 110617"/>
                <a:gd name="connsiteX4" fmla="*/ 76893 w 110617"/>
                <a:gd name="connsiteY4" fmla="*/ 101920 h 110617"/>
                <a:gd name="connsiteX5" fmla="*/ 76893 w 110617"/>
                <a:gd name="connsiteY5" fmla="*/ 76879 h 110617"/>
                <a:gd name="connsiteX6" fmla="*/ 101934 w 110617"/>
                <a:gd name="connsiteY6" fmla="*/ 76879 h 110617"/>
                <a:gd name="connsiteX7" fmla="*/ 119218 w 110617"/>
                <a:gd name="connsiteY7" fmla="*/ 59595 h 110617"/>
                <a:gd name="connsiteX8" fmla="*/ 101934 w 110617"/>
                <a:gd name="connsiteY8" fmla="*/ 42311 h 110617"/>
                <a:gd name="connsiteX9" fmla="*/ 76893 w 110617"/>
                <a:gd name="connsiteY9" fmla="*/ 42311 h 110617"/>
                <a:gd name="connsiteX10" fmla="*/ 76893 w 110617"/>
                <a:gd name="connsiteY10" fmla="*/ 17284 h 110617"/>
                <a:gd name="connsiteX11" fmla="*/ 59609 w 110617"/>
                <a:gd name="connsiteY11" fmla="*/ 0 h 110617"/>
                <a:gd name="connsiteX12" fmla="*/ 42325 w 110617"/>
                <a:gd name="connsiteY12" fmla="*/ 17284 h 110617"/>
                <a:gd name="connsiteX13" fmla="*/ 42325 w 110617"/>
                <a:gd name="connsiteY13" fmla="*/ 42325 h 110617"/>
                <a:gd name="connsiteX14" fmla="*/ 17284 w 110617"/>
                <a:gd name="connsiteY14" fmla="*/ 42325 h 110617"/>
                <a:gd name="connsiteX15" fmla="*/ 0 w 110617"/>
                <a:gd name="connsiteY15" fmla="*/ 59609 h 110617"/>
                <a:gd name="connsiteX16" fmla="*/ 17284 w 110617"/>
                <a:gd name="connsiteY16" fmla="*/ 76879 h 11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617" h="110617">
                  <a:moveTo>
                    <a:pt x="17284" y="76879"/>
                  </a:moveTo>
                  <a:lnTo>
                    <a:pt x="42325" y="76879"/>
                  </a:lnTo>
                  <a:lnTo>
                    <a:pt x="42325" y="101920"/>
                  </a:lnTo>
                  <a:cubicBezTo>
                    <a:pt x="42325" y="111461"/>
                    <a:pt x="50054" y="119204"/>
                    <a:pt x="59609" y="119204"/>
                  </a:cubicBezTo>
                  <a:cubicBezTo>
                    <a:pt x="69136" y="119204"/>
                    <a:pt x="76893" y="111461"/>
                    <a:pt x="76893" y="101920"/>
                  </a:cubicBezTo>
                  <a:lnTo>
                    <a:pt x="76893" y="76879"/>
                  </a:lnTo>
                  <a:lnTo>
                    <a:pt x="101934" y="76879"/>
                  </a:lnTo>
                  <a:cubicBezTo>
                    <a:pt x="111488" y="76879"/>
                    <a:pt x="119218" y="69136"/>
                    <a:pt x="119218" y="59595"/>
                  </a:cubicBezTo>
                  <a:cubicBezTo>
                    <a:pt x="119218" y="50054"/>
                    <a:pt x="111488" y="42311"/>
                    <a:pt x="101934" y="42311"/>
                  </a:cubicBezTo>
                  <a:lnTo>
                    <a:pt x="76893" y="42311"/>
                  </a:lnTo>
                  <a:lnTo>
                    <a:pt x="76893" y="17284"/>
                  </a:lnTo>
                  <a:cubicBezTo>
                    <a:pt x="76893" y="7743"/>
                    <a:pt x="69136" y="0"/>
                    <a:pt x="59609" y="0"/>
                  </a:cubicBezTo>
                  <a:cubicBezTo>
                    <a:pt x="50054" y="0"/>
                    <a:pt x="42325" y="7743"/>
                    <a:pt x="42325" y="17284"/>
                  </a:cubicBezTo>
                  <a:lnTo>
                    <a:pt x="42325" y="42325"/>
                  </a:lnTo>
                  <a:lnTo>
                    <a:pt x="17284" y="42325"/>
                  </a:lnTo>
                  <a:cubicBezTo>
                    <a:pt x="7729" y="42325"/>
                    <a:pt x="0" y="50068"/>
                    <a:pt x="0" y="59609"/>
                  </a:cubicBezTo>
                  <a:cubicBezTo>
                    <a:pt x="0" y="69150"/>
                    <a:pt x="7729" y="76879"/>
                    <a:pt x="17284" y="76879"/>
                  </a:cubicBez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6" name="Freeform 81">
              <a:extLst>
                <a:ext uri="{FF2B5EF4-FFF2-40B4-BE49-F238E27FC236}">
                  <a16:creationId xmlns:a16="http://schemas.microsoft.com/office/drawing/2014/main" id="{F6C7232A-0A67-4851-87C7-9036A409146B}"/>
                </a:ext>
              </a:extLst>
            </p:cNvPr>
            <p:cNvSpPr/>
            <p:nvPr/>
          </p:nvSpPr>
          <p:spPr>
            <a:xfrm>
              <a:off x="3081149" y="3879801"/>
              <a:ext cx="110617" cy="110617"/>
            </a:xfrm>
            <a:custGeom>
              <a:avLst/>
              <a:gdLst>
                <a:gd name="connsiteX0" fmla="*/ 42325 w 110617"/>
                <a:gd name="connsiteY0" fmla="*/ 101947 h 110617"/>
                <a:gd name="connsiteX1" fmla="*/ 59609 w 110617"/>
                <a:gd name="connsiteY1" fmla="*/ 119231 h 110617"/>
                <a:gd name="connsiteX2" fmla="*/ 76893 w 110617"/>
                <a:gd name="connsiteY2" fmla="*/ 101947 h 110617"/>
                <a:gd name="connsiteX3" fmla="*/ 76893 w 110617"/>
                <a:gd name="connsiteY3" fmla="*/ 76893 h 110617"/>
                <a:gd name="connsiteX4" fmla="*/ 101934 w 110617"/>
                <a:gd name="connsiteY4" fmla="*/ 76893 h 110617"/>
                <a:gd name="connsiteX5" fmla="*/ 119218 w 110617"/>
                <a:gd name="connsiteY5" fmla="*/ 59609 h 110617"/>
                <a:gd name="connsiteX6" fmla="*/ 101934 w 110617"/>
                <a:gd name="connsiteY6" fmla="*/ 42325 h 110617"/>
                <a:gd name="connsiteX7" fmla="*/ 76893 w 110617"/>
                <a:gd name="connsiteY7" fmla="*/ 42325 h 110617"/>
                <a:gd name="connsiteX8" fmla="*/ 76893 w 110617"/>
                <a:gd name="connsiteY8" fmla="*/ 17284 h 110617"/>
                <a:gd name="connsiteX9" fmla="*/ 59609 w 110617"/>
                <a:gd name="connsiteY9" fmla="*/ 0 h 110617"/>
                <a:gd name="connsiteX10" fmla="*/ 42325 w 110617"/>
                <a:gd name="connsiteY10" fmla="*/ 17284 h 110617"/>
                <a:gd name="connsiteX11" fmla="*/ 42325 w 110617"/>
                <a:gd name="connsiteY11" fmla="*/ 42325 h 110617"/>
                <a:gd name="connsiteX12" fmla="*/ 17284 w 110617"/>
                <a:gd name="connsiteY12" fmla="*/ 42325 h 110617"/>
                <a:gd name="connsiteX13" fmla="*/ 0 w 110617"/>
                <a:gd name="connsiteY13" fmla="*/ 59609 h 110617"/>
                <a:gd name="connsiteX14" fmla="*/ 17284 w 110617"/>
                <a:gd name="connsiteY14" fmla="*/ 76893 h 110617"/>
                <a:gd name="connsiteX15" fmla="*/ 42325 w 110617"/>
                <a:gd name="connsiteY15" fmla="*/ 76893 h 110617"/>
                <a:gd name="connsiteX16" fmla="*/ 42325 w 110617"/>
                <a:gd name="connsiteY16" fmla="*/ 101947 h 11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0617" h="110617">
                  <a:moveTo>
                    <a:pt x="42325" y="101947"/>
                  </a:moveTo>
                  <a:cubicBezTo>
                    <a:pt x="42325" y="111488"/>
                    <a:pt x="50068" y="119231"/>
                    <a:pt x="59609" y="119231"/>
                  </a:cubicBezTo>
                  <a:cubicBezTo>
                    <a:pt x="69150" y="119231"/>
                    <a:pt x="76893" y="111488"/>
                    <a:pt x="76893" y="101947"/>
                  </a:cubicBezTo>
                  <a:lnTo>
                    <a:pt x="76893" y="76893"/>
                  </a:lnTo>
                  <a:lnTo>
                    <a:pt x="101934" y="76893"/>
                  </a:lnTo>
                  <a:cubicBezTo>
                    <a:pt x="111474" y="76893"/>
                    <a:pt x="119218" y="69150"/>
                    <a:pt x="119218" y="59609"/>
                  </a:cubicBezTo>
                  <a:cubicBezTo>
                    <a:pt x="119218" y="50068"/>
                    <a:pt x="111474" y="42325"/>
                    <a:pt x="101934" y="42325"/>
                  </a:cubicBezTo>
                  <a:lnTo>
                    <a:pt x="76893" y="42325"/>
                  </a:lnTo>
                  <a:lnTo>
                    <a:pt x="76893" y="17284"/>
                  </a:lnTo>
                  <a:cubicBezTo>
                    <a:pt x="76893" y="7743"/>
                    <a:pt x="69150" y="0"/>
                    <a:pt x="59609" y="0"/>
                  </a:cubicBezTo>
                  <a:cubicBezTo>
                    <a:pt x="50068" y="0"/>
                    <a:pt x="42325" y="7743"/>
                    <a:pt x="42325" y="17284"/>
                  </a:cubicBezTo>
                  <a:lnTo>
                    <a:pt x="42325" y="42325"/>
                  </a:lnTo>
                  <a:lnTo>
                    <a:pt x="17284" y="42325"/>
                  </a:lnTo>
                  <a:cubicBezTo>
                    <a:pt x="7743" y="42325"/>
                    <a:pt x="0" y="50068"/>
                    <a:pt x="0" y="59609"/>
                  </a:cubicBezTo>
                  <a:cubicBezTo>
                    <a:pt x="0" y="69150"/>
                    <a:pt x="7743" y="76893"/>
                    <a:pt x="17284" y="76893"/>
                  </a:cubicBezTo>
                  <a:lnTo>
                    <a:pt x="42325" y="76893"/>
                  </a:lnTo>
                  <a:lnTo>
                    <a:pt x="42325" y="101947"/>
                  </a:lnTo>
                  <a:close/>
                </a:path>
              </a:pathLst>
            </a:custGeom>
            <a:grpFill/>
            <a:ln w="138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27" name="Graphic 87" descr="profile icon">
            <a:extLst>
              <a:ext uri="{FF2B5EF4-FFF2-40B4-BE49-F238E27FC236}">
                <a16:creationId xmlns:a16="http://schemas.microsoft.com/office/drawing/2014/main" id="{DCA5969A-C209-4F0F-9639-50BBC648904E}"/>
              </a:ext>
            </a:extLst>
          </p:cNvPr>
          <p:cNvGrpSpPr/>
          <p:nvPr/>
        </p:nvGrpSpPr>
        <p:grpSpPr>
          <a:xfrm>
            <a:off x="1376735" y="1156954"/>
            <a:ext cx="565148" cy="565148"/>
            <a:chOff x="2952750" y="4095750"/>
            <a:chExt cx="952500" cy="952500"/>
          </a:xfrm>
          <a:solidFill>
            <a:schemeClr val="bg1"/>
          </a:solidFill>
        </p:grpSpPr>
        <p:sp>
          <p:nvSpPr>
            <p:cNvPr id="228" name="Freeform 89">
              <a:extLst>
                <a:ext uri="{FF2B5EF4-FFF2-40B4-BE49-F238E27FC236}">
                  <a16:creationId xmlns:a16="http://schemas.microsoft.com/office/drawing/2014/main" id="{11DDF283-3694-4047-9E79-D58BD2C9E784}"/>
                </a:ext>
              </a:extLst>
            </p:cNvPr>
            <p:cNvSpPr/>
            <p:nvPr/>
          </p:nvSpPr>
          <p:spPr>
            <a:xfrm>
              <a:off x="2976532" y="4249103"/>
              <a:ext cx="904875" cy="638175"/>
            </a:xfrm>
            <a:custGeom>
              <a:avLst/>
              <a:gdLst>
                <a:gd name="connsiteX0" fmla="*/ 880141 w 904875"/>
                <a:gd name="connsiteY0" fmla="*/ 42863 h 638175"/>
                <a:gd name="connsiteX1" fmla="*/ 790606 w 904875"/>
                <a:gd name="connsiteY1" fmla="*/ 0 h 638175"/>
                <a:gd name="connsiteX2" fmla="*/ 113378 w 904875"/>
                <a:gd name="connsiteY2" fmla="*/ 0 h 638175"/>
                <a:gd name="connsiteX3" fmla="*/ 23843 w 904875"/>
                <a:gd name="connsiteY3" fmla="*/ 42863 h 638175"/>
                <a:gd name="connsiteX4" fmla="*/ 2888 w 904875"/>
                <a:gd name="connsiteY4" fmla="*/ 139065 h 638175"/>
                <a:gd name="connsiteX5" fmla="*/ 66705 w 904875"/>
                <a:gd name="connsiteY5" fmla="*/ 412433 h 638175"/>
                <a:gd name="connsiteX6" fmla="*/ 177195 w 904875"/>
                <a:gd name="connsiteY6" fmla="*/ 500062 h 638175"/>
                <a:gd name="connsiteX7" fmla="*/ 330548 w 904875"/>
                <a:gd name="connsiteY7" fmla="*/ 500062 h 638175"/>
                <a:gd name="connsiteX8" fmla="*/ 400081 w 904875"/>
                <a:gd name="connsiteY8" fmla="*/ 617220 h 638175"/>
                <a:gd name="connsiteX9" fmla="*/ 452468 w 904875"/>
                <a:gd name="connsiteY9" fmla="*/ 646748 h 638175"/>
                <a:gd name="connsiteX10" fmla="*/ 504856 w 904875"/>
                <a:gd name="connsiteY10" fmla="*/ 617220 h 638175"/>
                <a:gd name="connsiteX11" fmla="*/ 574388 w 904875"/>
                <a:gd name="connsiteY11" fmla="*/ 500062 h 638175"/>
                <a:gd name="connsiteX12" fmla="*/ 727741 w 904875"/>
                <a:gd name="connsiteY12" fmla="*/ 500062 h 638175"/>
                <a:gd name="connsiteX13" fmla="*/ 838231 w 904875"/>
                <a:gd name="connsiteY13" fmla="*/ 412433 h 638175"/>
                <a:gd name="connsiteX14" fmla="*/ 902048 w 904875"/>
                <a:gd name="connsiteY14" fmla="*/ 139065 h 638175"/>
                <a:gd name="connsiteX15" fmla="*/ 880141 w 904875"/>
                <a:gd name="connsiteY15" fmla="*/ 42863 h 638175"/>
                <a:gd name="connsiteX16" fmla="*/ 869663 w 904875"/>
                <a:gd name="connsiteY16" fmla="*/ 131445 h 638175"/>
                <a:gd name="connsiteX17" fmla="*/ 805846 w 904875"/>
                <a:gd name="connsiteY17" fmla="*/ 404812 h 638175"/>
                <a:gd name="connsiteX18" fmla="*/ 727741 w 904875"/>
                <a:gd name="connsiteY18" fmla="*/ 466725 h 638175"/>
                <a:gd name="connsiteX19" fmla="*/ 564863 w 904875"/>
                <a:gd name="connsiteY19" fmla="*/ 466725 h 638175"/>
                <a:gd name="connsiteX20" fmla="*/ 550576 w 904875"/>
                <a:gd name="connsiteY20" fmla="*/ 475298 h 638175"/>
                <a:gd name="connsiteX21" fmla="*/ 476281 w 904875"/>
                <a:gd name="connsiteY21" fmla="*/ 599123 h 638175"/>
                <a:gd name="connsiteX22" fmla="*/ 452468 w 904875"/>
                <a:gd name="connsiteY22" fmla="*/ 612458 h 638175"/>
                <a:gd name="connsiteX23" fmla="*/ 428656 w 904875"/>
                <a:gd name="connsiteY23" fmla="*/ 599123 h 638175"/>
                <a:gd name="connsiteX24" fmla="*/ 354361 w 904875"/>
                <a:gd name="connsiteY24" fmla="*/ 474345 h 638175"/>
                <a:gd name="connsiteX25" fmla="*/ 340073 w 904875"/>
                <a:gd name="connsiteY25" fmla="*/ 465773 h 638175"/>
                <a:gd name="connsiteX26" fmla="*/ 177195 w 904875"/>
                <a:gd name="connsiteY26" fmla="*/ 465773 h 638175"/>
                <a:gd name="connsiteX27" fmla="*/ 99090 w 904875"/>
                <a:gd name="connsiteY27" fmla="*/ 403860 h 638175"/>
                <a:gd name="connsiteX28" fmla="*/ 35273 w 904875"/>
                <a:gd name="connsiteY28" fmla="*/ 131445 h 638175"/>
                <a:gd name="connsiteX29" fmla="*/ 50513 w 904875"/>
                <a:gd name="connsiteY29" fmla="*/ 62865 h 638175"/>
                <a:gd name="connsiteX30" fmla="*/ 113378 w 904875"/>
                <a:gd name="connsiteY30" fmla="*/ 32385 h 638175"/>
                <a:gd name="connsiteX31" fmla="*/ 790606 w 904875"/>
                <a:gd name="connsiteY31" fmla="*/ 32385 h 638175"/>
                <a:gd name="connsiteX32" fmla="*/ 853471 w 904875"/>
                <a:gd name="connsiteY32" fmla="*/ 62865 h 638175"/>
                <a:gd name="connsiteX33" fmla="*/ 869663 w 904875"/>
                <a:gd name="connsiteY33" fmla="*/ 131445 h 63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904875" h="638175">
                  <a:moveTo>
                    <a:pt x="880141" y="42863"/>
                  </a:moveTo>
                  <a:cubicBezTo>
                    <a:pt x="858233" y="15240"/>
                    <a:pt x="825848" y="0"/>
                    <a:pt x="790606" y="0"/>
                  </a:cubicBezTo>
                  <a:lnTo>
                    <a:pt x="113378" y="0"/>
                  </a:lnTo>
                  <a:cubicBezTo>
                    <a:pt x="78135" y="0"/>
                    <a:pt x="45750" y="15240"/>
                    <a:pt x="23843" y="42863"/>
                  </a:cubicBezTo>
                  <a:cubicBezTo>
                    <a:pt x="2888" y="69532"/>
                    <a:pt x="-4732" y="104775"/>
                    <a:pt x="2888" y="139065"/>
                  </a:cubicBezTo>
                  <a:lnTo>
                    <a:pt x="66705" y="412433"/>
                  </a:lnTo>
                  <a:cubicBezTo>
                    <a:pt x="79088" y="463868"/>
                    <a:pt x="123855" y="500062"/>
                    <a:pt x="177195" y="500062"/>
                  </a:cubicBezTo>
                  <a:lnTo>
                    <a:pt x="330548" y="500062"/>
                  </a:lnTo>
                  <a:lnTo>
                    <a:pt x="400081" y="617220"/>
                  </a:lnTo>
                  <a:cubicBezTo>
                    <a:pt x="411511" y="636270"/>
                    <a:pt x="430561" y="646748"/>
                    <a:pt x="452468" y="646748"/>
                  </a:cubicBezTo>
                  <a:cubicBezTo>
                    <a:pt x="474375" y="646748"/>
                    <a:pt x="493425" y="635318"/>
                    <a:pt x="504856" y="617220"/>
                  </a:cubicBezTo>
                  <a:lnTo>
                    <a:pt x="574388" y="500062"/>
                  </a:lnTo>
                  <a:lnTo>
                    <a:pt x="727741" y="500062"/>
                  </a:lnTo>
                  <a:cubicBezTo>
                    <a:pt x="781081" y="500062"/>
                    <a:pt x="826801" y="463868"/>
                    <a:pt x="838231" y="412433"/>
                  </a:cubicBezTo>
                  <a:lnTo>
                    <a:pt x="902048" y="139065"/>
                  </a:lnTo>
                  <a:cubicBezTo>
                    <a:pt x="909668" y="104775"/>
                    <a:pt x="902048" y="69532"/>
                    <a:pt x="880141" y="42863"/>
                  </a:cubicBezTo>
                  <a:close/>
                  <a:moveTo>
                    <a:pt x="869663" y="131445"/>
                  </a:moveTo>
                  <a:lnTo>
                    <a:pt x="805846" y="404812"/>
                  </a:lnTo>
                  <a:cubicBezTo>
                    <a:pt x="797273" y="441008"/>
                    <a:pt x="764888" y="466725"/>
                    <a:pt x="727741" y="466725"/>
                  </a:cubicBezTo>
                  <a:lnTo>
                    <a:pt x="564863" y="466725"/>
                  </a:lnTo>
                  <a:cubicBezTo>
                    <a:pt x="559148" y="466725"/>
                    <a:pt x="553433" y="469583"/>
                    <a:pt x="550576" y="475298"/>
                  </a:cubicBezTo>
                  <a:lnTo>
                    <a:pt x="476281" y="599123"/>
                  </a:lnTo>
                  <a:cubicBezTo>
                    <a:pt x="471518" y="607695"/>
                    <a:pt x="462945" y="612458"/>
                    <a:pt x="452468" y="612458"/>
                  </a:cubicBezTo>
                  <a:cubicBezTo>
                    <a:pt x="442943" y="612458"/>
                    <a:pt x="434370" y="607695"/>
                    <a:pt x="428656" y="599123"/>
                  </a:cubicBezTo>
                  <a:lnTo>
                    <a:pt x="354361" y="474345"/>
                  </a:lnTo>
                  <a:cubicBezTo>
                    <a:pt x="351503" y="469583"/>
                    <a:pt x="345788" y="465773"/>
                    <a:pt x="340073" y="465773"/>
                  </a:cubicBezTo>
                  <a:lnTo>
                    <a:pt x="177195" y="465773"/>
                  </a:lnTo>
                  <a:cubicBezTo>
                    <a:pt x="140048" y="465773"/>
                    <a:pt x="107663" y="440055"/>
                    <a:pt x="99090" y="403860"/>
                  </a:cubicBezTo>
                  <a:lnTo>
                    <a:pt x="35273" y="131445"/>
                  </a:lnTo>
                  <a:cubicBezTo>
                    <a:pt x="29558" y="107632"/>
                    <a:pt x="35273" y="82867"/>
                    <a:pt x="50513" y="62865"/>
                  </a:cubicBezTo>
                  <a:cubicBezTo>
                    <a:pt x="65753" y="43815"/>
                    <a:pt x="88613" y="32385"/>
                    <a:pt x="113378" y="32385"/>
                  </a:cubicBezTo>
                  <a:lnTo>
                    <a:pt x="790606" y="32385"/>
                  </a:lnTo>
                  <a:cubicBezTo>
                    <a:pt x="815371" y="32385"/>
                    <a:pt x="838231" y="43815"/>
                    <a:pt x="853471" y="62865"/>
                  </a:cubicBezTo>
                  <a:cubicBezTo>
                    <a:pt x="869663" y="82867"/>
                    <a:pt x="875378" y="107632"/>
                    <a:pt x="869663" y="1314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9" name="Freeform 90">
              <a:extLst>
                <a:ext uri="{FF2B5EF4-FFF2-40B4-BE49-F238E27FC236}">
                  <a16:creationId xmlns:a16="http://schemas.microsoft.com/office/drawing/2014/main" id="{37506FE2-5EF9-4DF6-BFC9-EBCAF6E674A3}"/>
                </a:ext>
              </a:extLst>
            </p:cNvPr>
            <p:cNvSpPr/>
            <p:nvPr/>
          </p:nvSpPr>
          <p:spPr>
            <a:xfrm>
              <a:off x="3166110" y="4426268"/>
              <a:ext cx="142875" cy="142875"/>
            </a:xfrm>
            <a:custGeom>
              <a:avLst/>
              <a:gdLst>
                <a:gd name="connsiteX0" fmla="*/ 72390 w 142875"/>
                <a:gd name="connsiteY0" fmla="*/ 0 h 142875"/>
                <a:gd name="connsiteX1" fmla="*/ 0 w 142875"/>
                <a:gd name="connsiteY1" fmla="*/ 72390 h 142875"/>
                <a:gd name="connsiteX2" fmla="*/ 72390 w 142875"/>
                <a:gd name="connsiteY2" fmla="*/ 144780 h 142875"/>
                <a:gd name="connsiteX3" fmla="*/ 144780 w 142875"/>
                <a:gd name="connsiteY3" fmla="*/ 72390 h 142875"/>
                <a:gd name="connsiteX4" fmla="*/ 72390 w 142875"/>
                <a:gd name="connsiteY4" fmla="*/ 0 h 142875"/>
                <a:gd name="connsiteX5" fmla="*/ 72390 w 142875"/>
                <a:gd name="connsiteY5" fmla="*/ 111443 h 142875"/>
                <a:gd name="connsiteX6" fmla="*/ 33338 w 142875"/>
                <a:gd name="connsiteY6" fmla="*/ 72390 h 142875"/>
                <a:gd name="connsiteX7" fmla="*/ 72390 w 142875"/>
                <a:gd name="connsiteY7" fmla="*/ 33338 h 142875"/>
                <a:gd name="connsiteX8" fmla="*/ 111442 w 142875"/>
                <a:gd name="connsiteY8" fmla="*/ 72390 h 142875"/>
                <a:gd name="connsiteX9" fmla="*/ 72390 w 142875"/>
                <a:gd name="connsiteY9" fmla="*/ 11144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2390" y="0"/>
                  </a:moveTo>
                  <a:cubicBezTo>
                    <a:pt x="32385" y="0"/>
                    <a:pt x="0" y="32385"/>
                    <a:pt x="0" y="72390"/>
                  </a:cubicBezTo>
                  <a:cubicBezTo>
                    <a:pt x="0" y="112395"/>
                    <a:pt x="32385" y="144780"/>
                    <a:pt x="72390" y="144780"/>
                  </a:cubicBezTo>
                  <a:cubicBezTo>
                    <a:pt x="112395" y="144780"/>
                    <a:pt x="144780" y="112395"/>
                    <a:pt x="144780" y="72390"/>
                  </a:cubicBezTo>
                  <a:cubicBezTo>
                    <a:pt x="144780" y="32385"/>
                    <a:pt x="112395" y="0"/>
                    <a:pt x="72390" y="0"/>
                  </a:cubicBezTo>
                  <a:close/>
                  <a:moveTo>
                    <a:pt x="72390" y="111443"/>
                  </a:moveTo>
                  <a:cubicBezTo>
                    <a:pt x="50483" y="111443"/>
                    <a:pt x="33338" y="94297"/>
                    <a:pt x="33338" y="72390"/>
                  </a:cubicBezTo>
                  <a:cubicBezTo>
                    <a:pt x="33338" y="50482"/>
                    <a:pt x="50483" y="33338"/>
                    <a:pt x="72390" y="33338"/>
                  </a:cubicBezTo>
                  <a:cubicBezTo>
                    <a:pt x="94298" y="33338"/>
                    <a:pt x="111442" y="50482"/>
                    <a:pt x="111442" y="72390"/>
                  </a:cubicBezTo>
                  <a:cubicBezTo>
                    <a:pt x="111442" y="94297"/>
                    <a:pt x="94298" y="111443"/>
                    <a:pt x="7239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0" name="Freeform 91">
              <a:extLst>
                <a:ext uri="{FF2B5EF4-FFF2-40B4-BE49-F238E27FC236}">
                  <a16:creationId xmlns:a16="http://schemas.microsoft.com/office/drawing/2014/main" id="{1320A3D2-CA18-4144-B8C1-A5468EE07212}"/>
                </a:ext>
              </a:extLst>
            </p:cNvPr>
            <p:cNvSpPr/>
            <p:nvPr/>
          </p:nvSpPr>
          <p:spPr>
            <a:xfrm>
              <a:off x="3356610" y="4426268"/>
              <a:ext cx="142875" cy="142875"/>
            </a:xfrm>
            <a:custGeom>
              <a:avLst/>
              <a:gdLst>
                <a:gd name="connsiteX0" fmla="*/ 72390 w 142875"/>
                <a:gd name="connsiteY0" fmla="*/ 0 h 142875"/>
                <a:gd name="connsiteX1" fmla="*/ 0 w 142875"/>
                <a:gd name="connsiteY1" fmla="*/ 72390 h 142875"/>
                <a:gd name="connsiteX2" fmla="*/ 72390 w 142875"/>
                <a:gd name="connsiteY2" fmla="*/ 144780 h 142875"/>
                <a:gd name="connsiteX3" fmla="*/ 144780 w 142875"/>
                <a:gd name="connsiteY3" fmla="*/ 72390 h 142875"/>
                <a:gd name="connsiteX4" fmla="*/ 72390 w 142875"/>
                <a:gd name="connsiteY4" fmla="*/ 0 h 142875"/>
                <a:gd name="connsiteX5" fmla="*/ 72390 w 142875"/>
                <a:gd name="connsiteY5" fmla="*/ 111443 h 142875"/>
                <a:gd name="connsiteX6" fmla="*/ 33338 w 142875"/>
                <a:gd name="connsiteY6" fmla="*/ 72390 h 142875"/>
                <a:gd name="connsiteX7" fmla="*/ 72390 w 142875"/>
                <a:gd name="connsiteY7" fmla="*/ 33338 h 142875"/>
                <a:gd name="connsiteX8" fmla="*/ 111442 w 142875"/>
                <a:gd name="connsiteY8" fmla="*/ 72390 h 142875"/>
                <a:gd name="connsiteX9" fmla="*/ 72390 w 142875"/>
                <a:gd name="connsiteY9" fmla="*/ 11144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2390" y="0"/>
                  </a:moveTo>
                  <a:cubicBezTo>
                    <a:pt x="32385" y="0"/>
                    <a:pt x="0" y="32385"/>
                    <a:pt x="0" y="72390"/>
                  </a:cubicBezTo>
                  <a:cubicBezTo>
                    <a:pt x="0" y="112395"/>
                    <a:pt x="32385" y="144780"/>
                    <a:pt x="72390" y="144780"/>
                  </a:cubicBezTo>
                  <a:cubicBezTo>
                    <a:pt x="112395" y="144780"/>
                    <a:pt x="144780" y="112395"/>
                    <a:pt x="144780" y="72390"/>
                  </a:cubicBezTo>
                  <a:cubicBezTo>
                    <a:pt x="144780" y="32385"/>
                    <a:pt x="112395" y="0"/>
                    <a:pt x="72390" y="0"/>
                  </a:cubicBezTo>
                  <a:close/>
                  <a:moveTo>
                    <a:pt x="72390" y="111443"/>
                  </a:moveTo>
                  <a:cubicBezTo>
                    <a:pt x="50482" y="111443"/>
                    <a:pt x="33338" y="94297"/>
                    <a:pt x="33338" y="72390"/>
                  </a:cubicBezTo>
                  <a:cubicBezTo>
                    <a:pt x="33338" y="50482"/>
                    <a:pt x="50482" y="33338"/>
                    <a:pt x="72390" y="33338"/>
                  </a:cubicBezTo>
                  <a:cubicBezTo>
                    <a:pt x="94297" y="33338"/>
                    <a:pt x="111442" y="50482"/>
                    <a:pt x="111442" y="72390"/>
                  </a:cubicBezTo>
                  <a:cubicBezTo>
                    <a:pt x="111442" y="94297"/>
                    <a:pt x="94297" y="111443"/>
                    <a:pt x="7239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1" name="Freeform 92">
              <a:extLst>
                <a:ext uri="{FF2B5EF4-FFF2-40B4-BE49-F238E27FC236}">
                  <a16:creationId xmlns:a16="http://schemas.microsoft.com/office/drawing/2014/main" id="{A58750C9-5736-4059-91AB-83A078CBBD78}"/>
                </a:ext>
              </a:extLst>
            </p:cNvPr>
            <p:cNvSpPr/>
            <p:nvPr/>
          </p:nvSpPr>
          <p:spPr>
            <a:xfrm>
              <a:off x="3547110" y="4426268"/>
              <a:ext cx="142875" cy="142875"/>
            </a:xfrm>
            <a:custGeom>
              <a:avLst/>
              <a:gdLst>
                <a:gd name="connsiteX0" fmla="*/ 72390 w 142875"/>
                <a:gd name="connsiteY0" fmla="*/ 0 h 142875"/>
                <a:gd name="connsiteX1" fmla="*/ 0 w 142875"/>
                <a:gd name="connsiteY1" fmla="*/ 72390 h 142875"/>
                <a:gd name="connsiteX2" fmla="*/ 72390 w 142875"/>
                <a:gd name="connsiteY2" fmla="*/ 144780 h 142875"/>
                <a:gd name="connsiteX3" fmla="*/ 144780 w 142875"/>
                <a:gd name="connsiteY3" fmla="*/ 72390 h 142875"/>
                <a:gd name="connsiteX4" fmla="*/ 72390 w 142875"/>
                <a:gd name="connsiteY4" fmla="*/ 0 h 142875"/>
                <a:gd name="connsiteX5" fmla="*/ 72390 w 142875"/>
                <a:gd name="connsiteY5" fmla="*/ 111443 h 142875"/>
                <a:gd name="connsiteX6" fmla="*/ 33338 w 142875"/>
                <a:gd name="connsiteY6" fmla="*/ 72390 h 142875"/>
                <a:gd name="connsiteX7" fmla="*/ 72390 w 142875"/>
                <a:gd name="connsiteY7" fmla="*/ 33338 h 142875"/>
                <a:gd name="connsiteX8" fmla="*/ 111442 w 142875"/>
                <a:gd name="connsiteY8" fmla="*/ 72390 h 142875"/>
                <a:gd name="connsiteX9" fmla="*/ 72390 w 142875"/>
                <a:gd name="connsiteY9" fmla="*/ 11144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2390" y="0"/>
                  </a:moveTo>
                  <a:cubicBezTo>
                    <a:pt x="32385" y="0"/>
                    <a:pt x="0" y="32385"/>
                    <a:pt x="0" y="72390"/>
                  </a:cubicBezTo>
                  <a:cubicBezTo>
                    <a:pt x="0" y="112395"/>
                    <a:pt x="32385" y="144780"/>
                    <a:pt x="72390" y="144780"/>
                  </a:cubicBezTo>
                  <a:cubicBezTo>
                    <a:pt x="112395" y="144780"/>
                    <a:pt x="144780" y="112395"/>
                    <a:pt x="144780" y="72390"/>
                  </a:cubicBezTo>
                  <a:cubicBezTo>
                    <a:pt x="144780" y="32385"/>
                    <a:pt x="112395" y="0"/>
                    <a:pt x="72390" y="0"/>
                  </a:cubicBezTo>
                  <a:close/>
                  <a:moveTo>
                    <a:pt x="72390" y="111443"/>
                  </a:moveTo>
                  <a:cubicBezTo>
                    <a:pt x="50482" y="111443"/>
                    <a:pt x="33338" y="94297"/>
                    <a:pt x="33338" y="72390"/>
                  </a:cubicBezTo>
                  <a:cubicBezTo>
                    <a:pt x="33338" y="50482"/>
                    <a:pt x="50482" y="33338"/>
                    <a:pt x="72390" y="33338"/>
                  </a:cubicBezTo>
                  <a:cubicBezTo>
                    <a:pt x="94298" y="33338"/>
                    <a:pt x="111442" y="50482"/>
                    <a:pt x="111442" y="72390"/>
                  </a:cubicBezTo>
                  <a:cubicBezTo>
                    <a:pt x="111442" y="94297"/>
                    <a:pt x="93345" y="111443"/>
                    <a:pt x="72390" y="1114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2" name="Graphic 94" descr="graduation cap icon">
            <a:extLst>
              <a:ext uri="{FF2B5EF4-FFF2-40B4-BE49-F238E27FC236}">
                <a16:creationId xmlns:a16="http://schemas.microsoft.com/office/drawing/2014/main" id="{89FBB508-5E79-467E-BCE4-6ECA35630B32}"/>
              </a:ext>
            </a:extLst>
          </p:cNvPr>
          <p:cNvSpPr/>
          <p:nvPr/>
        </p:nvSpPr>
        <p:spPr>
          <a:xfrm>
            <a:off x="282256" y="3491040"/>
            <a:ext cx="506627" cy="329307"/>
          </a:xfrm>
          <a:custGeom>
            <a:avLst/>
            <a:gdLst>
              <a:gd name="connsiteX0" fmla="*/ 2449830 w 2476500"/>
              <a:gd name="connsiteY0" fmla="*/ 589836 h 1609725"/>
              <a:gd name="connsiteX1" fmla="*/ 1259205 w 2476500"/>
              <a:gd name="connsiteY1" fmla="*/ 5001 h 1609725"/>
              <a:gd name="connsiteX2" fmla="*/ 1217295 w 2476500"/>
              <a:gd name="connsiteY2" fmla="*/ 5001 h 1609725"/>
              <a:gd name="connsiteX3" fmla="*/ 26670 w 2476500"/>
              <a:gd name="connsiteY3" fmla="*/ 589836 h 1609725"/>
              <a:gd name="connsiteX4" fmla="*/ 0 w 2476500"/>
              <a:gd name="connsiteY4" fmla="*/ 632698 h 1609725"/>
              <a:gd name="connsiteX5" fmla="*/ 26670 w 2476500"/>
              <a:gd name="connsiteY5" fmla="*/ 675561 h 1609725"/>
              <a:gd name="connsiteX6" fmla="*/ 533400 w 2476500"/>
              <a:gd name="connsiteY6" fmla="*/ 924163 h 1609725"/>
              <a:gd name="connsiteX7" fmla="*/ 533400 w 2476500"/>
              <a:gd name="connsiteY7" fmla="*/ 1064181 h 1609725"/>
              <a:gd name="connsiteX8" fmla="*/ 533400 w 2476500"/>
              <a:gd name="connsiteY8" fmla="*/ 1120378 h 1609725"/>
              <a:gd name="connsiteX9" fmla="*/ 533400 w 2476500"/>
              <a:gd name="connsiteY9" fmla="*/ 1302306 h 1609725"/>
              <a:gd name="connsiteX10" fmla="*/ 1233488 w 2476500"/>
              <a:gd name="connsiteY10" fmla="*/ 1613773 h 1609725"/>
              <a:gd name="connsiteX11" fmla="*/ 1933575 w 2476500"/>
              <a:gd name="connsiteY11" fmla="*/ 1302306 h 1609725"/>
              <a:gd name="connsiteX12" fmla="*/ 1933575 w 2476500"/>
              <a:gd name="connsiteY12" fmla="*/ 1120378 h 1609725"/>
              <a:gd name="connsiteX13" fmla="*/ 1933575 w 2476500"/>
              <a:gd name="connsiteY13" fmla="*/ 1064181 h 1609725"/>
              <a:gd name="connsiteX14" fmla="*/ 1933575 w 2476500"/>
              <a:gd name="connsiteY14" fmla="*/ 928926 h 1609725"/>
              <a:gd name="connsiteX15" fmla="*/ 2127885 w 2476500"/>
              <a:gd name="connsiteY15" fmla="*/ 833676 h 1609725"/>
              <a:gd name="connsiteX16" fmla="*/ 2181225 w 2476500"/>
              <a:gd name="connsiteY16" fmla="*/ 843201 h 1609725"/>
              <a:gd name="connsiteX17" fmla="*/ 2181225 w 2476500"/>
              <a:gd name="connsiteY17" fmla="*/ 959406 h 1609725"/>
              <a:gd name="connsiteX18" fmla="*/ 2083118 w 2476500"/>
              <a:gd name="connsiteY18" fmla="*/ 1097518 h 1609725"/>
              <a:gd name="connsiteX19" fmla="*/ 2135505 w 2476500"/>
              <a:gd name="connsiteY19" fmla="*/ 1209913 h 1609725"/>
              <a:gd name="connsiteX20" fmla="*/ 2085975 w 2476500"/>
              <a:gd name="connsiteY20" fmla="*/ 1340406 h 1609725"/>
              <a:gd name="connsiteX21" fmla="*/ 2113598 w 2476500"/>
              <a:gd name="connsiteY21" fmla="*/ 1401366 h 1609725"/>
              <a:gd name="connsiteX22" fmla="*/ 2130743 w 2476500"/>
              <a:gd name="connsiteY22" fmla="*/ 1404223 h 1609725"/>
              <a:gd name="connsiteX23" fmla="*/ 2175510 w 2476500"/>
              <a:gd name="connsiteY23" fmla="*/ 1373743 h 1609725"/>
              <a:gd name="connsiteX24" fmla="*/ 2225040 w 2476500"/>
              <a:gd name="connsiteY24" fmla="*/ 1243251 h 1609725"/>
              <a:gd name="connsiteX25" fmla="*/ 2229803 w 2476500"/>
              <a:gd name="connsiteY25" fmla="*/ 1243251 h 1609725"/>
              <a:gd name="connsiteX26" fmla="*/ 2237423 w 2476500"/>
              <a:gd name="connsiteY26" fmla="*/ 1243251 h 1609725"/>
              <a:gd name="connsiteX27" fmla="*/ 2284095 w 2476500"/>
              <a:gd name="connsiteY27" fmla="*/ 1366123 h 1609725"/>
              <a:gd name="connsiteX28" fmla="*/ 2328863 w 2476500"/>
              <a:gd name="connsiteY28" fmla="*/ 1396603 h 1609725"/>
              <a:gd name="connsiteX29" fmla="*/ 2346008 w 2476500"/>
              <a:gd name="connsiteY29" fmla="*/ 1393746 h 1609725"/>
              <a:gd name="connsiteX30" fmla="*/ 2373630 w 2476500"/>
              <a:gd name="connsiteY30" fmla="*/ 1332786 h 1609725"/>
              <a:gd name="connsiteX31" fmla="*/ 2326005 w 2476500"/>
              <a:gd name="connsiteY31" fmla="*/ 1208008 h 1609725"/>
              <a:gd name="connsiteX32" fmla="*/ 2376488 w 2476500"/>
              <a:gd name="connsiteY32" fmla="*/ 1097518 h 1609725"/>
              <a:gd name="connsiteX33" fmla="*/ 2276475 w 2476500"/>
              <a:gd name="connsiteY33" fmla="*/ 958453 h 1609725"/>
              <a:gd name="connsiteX34" fmla="*/ 2276475 w 2476500"/>
              <a:gd name="connsiteY34" fmla="*/ 810816 h 1609725"/>
              <a:gd name="connsiteX35" fmla="*/ 2276475 w 2476500"/>
              <a:gd name="connsiteY35" fmla="*/ 810816 h 1609725"/>
              <a:gd name="connsiteX36" fmla="*/ 2275523 w 2476500"/>
              <a:gd name="connsiteY36" fmla="*/ 790813 h 1609725"/>
              <a:gd name="connsiteX37" fmla="*/ 2264093 w 2476500"/>
              <a:gd name="connsiteY37" fmla="*/ 766048 h 1609725"/>
              <a:gd name="connsiteX38" fmla="*/ 2449830 w 2476500"/>
              <a:gd name="connsiteY38" fmla="*/ 674608 h 1609725"/>
              <a:gd name="connsiteX39" fmla="*/ 2476500 w 2476500"/>
              <a:gd name="connsiteY39" fmla="*/ 631746 h 1609725"/>
              <a:gd name="connsiteX40" fmla="*/ 2449830 w 2476500"/>
              <a:gd name="connsiteY40" fmla="*/ 589836 h 1609725"/>
              <a:gd name="connsiteX41" fmla="*/ 1677353 w 2476500"/>
              <a:gd name="connsiteY41" fmla="*/ 1445181 h 1609725"/>
              <a:gd name="connsiteX42" fmla="*/ 1233488 w 2476500"/>
              <a:gd name="connsiteY42" fmla="*/ 1518523 h 1609725"/>
              <a:gd name="connsiteX43" fmla="*/ 789623 w 2476500"/>
              <a:gd name="connsiteY43" fmla="*/ 1445181 h 1609725"/>
              <a:gd name="connsiteX44" fmla="*/ 628650 w 2476500"/>
              <a:gd name="connsiteY44" fmla="*/ 1302306 h 1609725"/>
              <a:gd name="connsiteX45" fmla="*/ 628650 w 2476500"/>
              <a:gd name="connsiteY45" fmla="*/ 1294686 h 1609725"/>
              <a:gd name="connsiteX46" fmla="*/ 752475 w 2476500"/>
              <a:gd name="connsiteY46" fmla="*/ 1368981 h 1609725"/>
              <a:gd name="connsiteX47" fmla="*/ 1233488 w 2476500"/>
              <a:gd name="connsiteY47" fmla="*/ 1458516 h 1609725"/>
              <a:gd name="connsiteX48" fmla="*/ 1714500 w 2476500"/>
              <a:gd name="connsiteY48" fmla="*/ 1368981 h 1609725"/>
              <a:gd name="connsiteX49" fmla="*/ 1838325 w 2476500"/>
              <a:gd name="connsiteY49" fmla="*/ 1294686 h 1609725"/>
              <a:gd name="connsiteX50" fmla="*/ 1838325 w 2476500"/>
              <a:gd name="connsiteY50" fmla="*/ 1302306 h 1609725"/>
              <a:gd name="connsiteX51" fmla="*/ 1677353 w 2476500"/>
              <a:gd name="connsiteY51" fmla="*/ 1445181 h 1609725"/>
              <a:gd name="connsiteX52" fmla="*/ 1838325 w 2476500"/>
              <a:gd name="connsiteY52" fmla="*/ 1064181 h 1609725"/>
              <a:gd name="connsiteX53" fmla="*/ 1838325 w 2476500"/>
              <a:gd name="connsiteY53" fmla="*/ 1120378 h 1609725"/>
              <a:gd name="connsiteX54" fmla="*/ 1233488 w 2476500"/>
              <a:gd name="connsiteY54" fmla="*/ 1364218 h 1609725"/>
              <a:gd name="connsiteX55" fmla="*/ 628650 w 2476500"/>
              <a:gd name="connsiteY55" fmla="*/ 1120378 h 1609725"/>
              <a:gd name="connsiteX56" fmla="*/ 628650 w 2476500"/>
              <a:gd name="connsiteY56" fmla="*/ 1064181 h 1609725"/>
              <a:gd name="connsiteX57" fmla="*/ 628650 w 2476500"/>
              <a:gd name="connsiteY57" fmla="*/ 970836 h 1609725"/>
              <a:gd name="connsiteX58" fmla="*/ 1217295 w 2476500"/>
              <a:gd name="connsiteY58" fmla="*/ 1259443 h 1609725"/>
              <a:gd name="connsiteX59" fmla="*/ 1238250 w 2476500"/>
              <a:gd name="connsiteY59" fmla="*/ 1264206 h 1609725"/>
              <a:gd name="connsiteX60" fmla="*/ 1259205 w 2476500"/>
              <a:gd name="connsiteY60" fmla="*/ 1259443 h 1609725"/>
              <a:gd name="connsiteX61" fmla="*/ 1838325 w 2476500"/>
              <a:gd name="connsiteY61" fmla="*/ 974646 h 1609725"/>
              <a:gd name="connsiteX62" fmla="*/ 1838325 w 2476500"/>
              <a:gd name="connsiteY62" fmla="*/ 1064181 h 1609725"/>
              <a:gd name="connsiteX63" fmla="*/ 2229803 w 2476500"/>
              <a:gd name="connsiteY63" fmla="*/ 1148953 h 1609725"/>
              <a:gd name="connsiteX64" fmla="*/ 2178368 w 2476500"/>
              <a:gd name="connsiteY64" fmla="*/ 1097518 h 1609725"/>
              <a:gd name="connsiteX65" fmla="*/ 2229803 w 2476500"/>
              <a:gd name="connsiteY65" fmla="*/ 1046083 h 1609725"/>
              <a:gd name="connsiteX66" fmla="*/ 2281238 w 2476500"/>
              <a:gd name="connsiteY66" fmla="*/ 1097518 h 1609725"/>
              <a:gd name="connsiteX67" fmla="*/ 2229803 w 2476500"/>
              <a:gd name="connsiteY67" fmla="*/ 1148953 h 1609725"/>
              <a:gd name="connsiteX68" fmla="*/ 2113598 w 2476500"/>
              <a:gd name="connsiteY68" fmla="*/ 733663 h 1609725"/>
              <a:gd name="connsiteX69" fmla="*/ 1245870 w 2476500"/>
              <a:gd name="connsiteY69" fmla="*/ 585073 h 1609725"/>
              <a:gd name="connsiteX70" fmla="*/ 1190625 w 2476500"/>
              <a:gd name="connsiteY70" fmla="*/ 624126 h 1609725"/>
              <a:gd name="connsiteX71" fmla="*/ 1229678 w 2476500"/>
              <a:gd name="connsiteY71" fmla="*/ 679371 h 1609725"/>
              <a:gd name="connsiteX72" fmla="*/ 1966913 w 2476500"/>
              <a:gd name="connsiteY72" fmla="*/ 806053 h 1609725"/>
              <a:gd name="connsiteX73" fmla="*/ 1238250 w 2476500"/>
              <a:gd name="connsiteY73" fmla="*/ 1164193 h 1609725"/>
              <a:gd name="connsiteX74" fmla="*/ 155258 w 2476500"/>
              <a:gd name="connsiteY74" fmla="*/ 632698 h 1609725"/>
              <a:gd name="connsiteX75" fmla="*/ 1238250 w 2476500"/>
              <a:gd name="connsiteY75" fmla="*/ 101203 h 1609725"/>
              <a:gd name="connsiteX76" fmla="*/ 2321243 w 2476500"/>
              <a:gd name="connsiteY76" fmla="*/ 632698 h 1609725"/>
              <a:gd name="connsiteX77" fmla="*/ 2113598 w 2476500"/>
              <a:gd name="connsiteY77" fmla="*/ 733663 h 1609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2476500" h="1609725">
                <a:moveTo>
                  <a:pt x="2449830" y="589836"/>
                </a:moveTo>
                <a:lnTo>
                  <a:pt x="1259205" y="5001"/>
                </a:lnTo>
                <a:cubicBezTo>
                  <a:pt x="1245870" y="-1667"/>
                  <a:pt x="1230630" y="-1667"/>
                  <a:pt x="1217295" y="5001"/>
                </a:cubicBezTo>
                <a:lnTo>
                  <a:pt x="26670" y="589836"/>
                </a:lnTo>
                <a:cubicBezTo>
                  <a:pt x="10478" y="597456"/>
                  <a:pt x="0" y="614601"/>
                  <a:pt x="0" y="632698"/>
                </a:cubicBezTo>
                <a:cubicBezTo>
                  <a:pt x="0" y="650796"/>
                  <a:pt x="10478" y="666988"/>
                  <a:pt x="26670" y="675561"/>
                </a:cubicBezTo>
                <a:lnTo>
                  <a:pt x="533400" y="924163"/>
                </a:lnTo>
                <a:lnTo>
                  <a:pt x="533400" y="1064181"/>
                </a:lnTo>
                <a:lnTo>
                  <a:pt x="533400" y="1120378"/>
                </a:lnTo>
                <a:lnTo>
                  <a:pt x="533400" y="1302306"/>
                </a:lnTo>
                <a:cubicBezTo>
                  <a:pt x="533400" y="1479471"/>
                  <a:pt x="834390" y="1613773"/>
                  <a:pt x="1233488" y="1613773"/>
                </a:cubicBezTo>
                <a:cubicBezTo>
                  <a:pt x="1632585" y="1613773"/>
                  <a:pt x="1933575" y="1480423"/>
                  <a:pt x="1933575" y="1302306"/>
                </a:cubicBezTo>
                <a:lnTo>
                  <a:pt x="1933575" y="1120378"/>
                </a:lnTo>
                <a:lnTo>
                  <a:pt x="1933575" y="1064181"/>
                </a:lnTo>
                <a:lnTo>
                  <a:pt x="1933575" y="928926"/>
                </a:lnTo>
                <a:lnTo>
                  <a:pt x="2127885" y="833676"/>
                </a:lnTo>
                <a:lnTo>
                  <a:pt x="2181225" y="843201"/>
                </a:lnTo>
                <a:lnTo>
                  <a:pt x="2181225" y="959406"/>
                </a:lnTo>
                <a:cubicBezTo>
                  <a:pt x="2124075" y="979408"/>
                  <a:pt x="2083118" y="1033701"/>
                  <a:pt x="2083118" y="1097518"/>
                </a:cubicBezTo>
                <a:cubicBezTo>
                  <a:pt x="2083118" y="1142286"/>
                  <a:pt x="2104073" y="1183243"/>
                  <a:pt x="2135505" y="1209913"/>
                </a:cubicBezTo>
                <a:lnTo>
                  <a:pt x="2085975" y="1340406"/>
                </a:lnTo>
                <a:cubicBezTo>
                  <a:pt x="2076450" y="1365171"/>
                  <a:pt x="2088833" y="1392793"/>
                  <a:pt x="2113598" y="1401366"/>
                </a:cubicBezTo>
                <a:cubicBezTo>
                  <a:pt x="2119313" y="1403271"/>
                  <a:pt x="2125028" y="1404223"/>
                  <a:pt x="2130743" y="1404223"/>
                </a:cubicBezTo>
                <a:cubicBezTo>
                  <a:pt x="2149793" y="1404223"/>
                  <a:pt x="2167890" y="1392793"/>
                  <a:pt x="2175510" y="1373743"/>
                </a:cubicBezTo>
                <a:lnTo>
                  <a:pt x="2225040" y="1243251"/>
                </a:lnTo>
                <a:cubicBezTo>
                  <a:pt x="2226945" y="1243251"/>
                  <a:pt x="2227898" y="1243251"/>
                  <a:pt x="2229803" y="1243251"/>
                </a:cubicBezTo>
                <a:cubicBezTo>
                  <a:pt x="2232660" y="1243251"/>
                  <a:pt x="2235518" y="1243251"/>
                  <a:pt x="2237423" y="1243251"/>
                </a:cubicBezTo>
                <a:lnTo>
                  <a:pt x="2284095" y="1366123"/>
                </a:lnTo>
                <a:cubicBezTo>
                  <a:pt x="2291715" y="1385173"/>
                  <a:pt x="2309813" y="1396603"/>
                  <a:pt x="2328863" y="1396603"/>
                </a:cubicBezTo>
                <a:cubicBezTo>
                  <a:pt x="2334578" y="1396603"/>
                  <a:pt x="2340293" y="1395651"/>
                  <a:pt x="2346008" y="1393746"/>
                </a:cubicBezTo>
                <a:cubicBezTo>
                  <a:pt x="2370773" y="1384221"/>
                  <a:pt x="2383155" y="1356598"/>
                  <a:pt x="2373630" y="1332786"/>
                </a:cubicBezTo>
                <a:lnTo>
                  <a:pt x="2326005" y="1208008"/>
                </a:lnTo>
                <a:cubicBezTo>
                  <a:pt x="2356485" y="1181338"/>
                  <a:pt x="2376488" y="1141333"/>
                  <a:pt x="2376488" y="1097518"/>
                </a:cubicBezTo>
                <a:cubicBezTo>
                  <a:pt x="2376488" y="1032748"/>
                  <a:pt x="2334578" y="978456"/>
                  <a:pt x="2276475" y="958453"/>
                </a:cubicBezTo>
                <a:lnTo>
                  <a:pt x="2276475" y="810816"/>
                </a:lnTo>
                <a:cubicBezTo>
                  <a:pt x="2276475" y="810816"/>
                  <a:pt x="2276475" y="810816"/>
                  <a:pt x="2276475" y="810816"/>
                </a:cubicBezTo>
                <a:cubicBezTo>
                  <a:pt x="2277428" y="804148"/>
                  <a:pt x="2277428" y="797481"/>
                  <a:pt x="2275523" y="790813"/>
                </a:cubicBezTo>
                <a:cubicBezTo>
                  <a:pt x="2274570" y="781288"/>
                  <a:pt x="2269808" y="772716"/>
                  <a:pt x="2264093" y="766048"/>
                </a:cubicBezTo>
                <a:lnTo>
                  <a:pt x="2449830" y="674608"/>
                </a:lnTo>
                <a:cubicBezTo>
                  <a:pt x="2466023" y="666988"/>
                  <a:pt x="2476500" y="649843"/>
                  <a:pt x="2476500" y="631746"/>
                </a:cubicBezTo>
                <a:cubicBezTo>
                  <a:pt x="2476500" y="613648"/>
                  <a:pt x="2466023" y="597456"/>
                  <a:pt x="2449830" y="589836"/>
                </a:cubicBezTo>
                <a:close/>
                <a:moveTo>
                  <a:pt x="1677353" y="1445181"/>
                </a:moveTo>
                <a:cubicBezTo>
                  <a:pt x="1559243" y="1492806"/>
                  <a:pt x="1402080" y="1518523"/>
                  <a:pt x="1233488" y="1518523"/>
                </a:cubicBezTo>
                <a:cubicBezTo>
                  <a:pt x="1064895" y="1518523"/>
                  <a:pt x="907733" y="1492806"/>
                  <a:pt x="789623" y="1445181"/>
                </a:cubicBezTo>
                <a:cubicBezTo>
                  <a:pt x="688658" y="1404223"/>
                  <a:pt x="628650" y="1350883"/>
                  <a:pt x="628650" y="1302306"/>
                </a:cubicBezTo>
                <a:lnTo>
                  <a:pt x="628650" y="1294686"/>
                </a:lnTo>
                <a:cubicBezTo>
                  <a:pt x="661988" y="1322308"/>
                  <a:pt x="702945" y="1347073"/>
                  <a:pt x="752475" y="1368981"/>
                </a:cubicBezTo>
                <a:cubicBezTo>
                  <a:pt x="882015" y="1427083"/>
                  <a:pt x="1052513" y="1458516"/>
                  <a:pt x="1233488" y="1458516"/>
                </a:cubicBezTo>
                <a:cubicBezTo>
                  <a:pt x="1414463" y="1458516"/>
                  <a:pt x="1584960" y="1427083"/>
                  <a:pt x="1714500" y="1368981"/>
                </a:cubicBezTo>
                <a:cubicBezTo>
                  <a:pt x="1764030" y="1347073"/>
                  <a:pt x="1804988" y="1321356"/>
                  <a:pt x="1838325" y="1294686"/>
                </a:cubicBezTo>
                <a:lnTo>
                  <a:pt x="1838325" y="1302306"/>
                </a:lnTo>
                <a:cubicBezTo>
                  <a:pt x="1838325" y="1350883"/>
                  <a:pt x="1778318" y="1404223"/>
                  <a:pt x="1677353" y="1445181"/>
                </a:cubicBezTo>
                <a:close/>
                <a:moveTo>
                  <a:pt x="1838325" y="1064181"/>
                </a:moveTo>
                <a:lnTo>
                  <a:pt x="1838325" y="1120378"/>
                </a:lnTo>
                <a:cubicBezTo>
                  <a:pt x="1838325" y="1235631"/>
                  <a:pt x="1589723" y="1364218"/>
                  <a:pt x="1233488" y="1364218"/>
                </a:cubicBezTo>
                <a:cubicBezTo>
                  <a:pt x="877253" y="1364218"/>
                  <a:pt x="628650" y="1235631"/>
                  <a:pt x="628650" y="1120378"/>
                </a:cubicBezTo>
                <a:lnTo>
                  <a:pt x="628650" y="1064181"/>
                </a:lnTo>
                <a:lnTo>
                  <a:pt x="628650" y="970836"/>
                </a:lnTo>
                <a:lnTo>
                  <a:pt x="1217295" y="1259443"/>
                </a:lnTo>
                <a:cubicBezTo>
                  <a:pt x="1223963" y="1262301"/>
                  <a:pt x="1230630" y="1264206"/>
                  <a:pt x="1238250" y="1264206"/>
                </a:cubicBezTo>
                <a:cubicBezTo>
                  <a:pt x="1245870" y="1264206"/>
                  <a:pt x="1252538" y="1262301"/>
                  <a:pt x="1259205" y="1259443"/>
                </a:cubicBezTo>
                <a:lnTo>
                  <a:pt x="1838325" y="974646"/>
                </a:lnTo>
                <a:lnTo>
                  <a:pt x="1838325" y="1064181"/>
                </a:lnTo>
                <a:close/>
                <a:moveTo>
                  <a:pt x="2229803" y="1148953"/>
                </a:moveTo>
                <a:cubicBezTo>
                  <a:pt x="2201228" y="1148953"/>
                  <a:pt x="2178368" y="1126093"/>
                  <a:pt x="2178368" y="1097518"/>
                </a:cubicBezTo>
                <a:cubicBezTo>
                  <a:pt x="2178368" y="1068943"/>
                  <a:pt x="2201228" y="1046083"/>
                  <a:pt x="2229803" y="1046083"/>
                </a:cubicBezTo>
                <a:cubicBezTo>
                  <a:pt x="2258378" y="1046083"/>
                  <a:pt x="2281238" y="1068943"/>
                  <a:pt x="2281238" y="1097518"/>
                </a:cubicBezTo>
                <a:cubicBezTo>
                  <a:pt x="2281238" y="1126093"/>
                  <a:pt x="2257425" y="1148953"/>
                  <a:pt x="2229803" y="1148953"/>
                </a:cubicBezTo>
                <a:close/>
                <a:moveTo>
                  <a:pt x="2113598" y="733663"/>
                </a:moveTo>
                <a:lnTo>
                  <a:pt x="1245870" y="585073"/>
                </a:lnTo>
                <a:cubicBezTo>
                  <a:pt x="1220153" y="580311"/>
                  <a:pt x="1195388" y="598408"/>
                  <a:pt x="1190625" y="624126"/>
                </a:cubicBezTo>
                <a:cubicBezTo>
                  <a:pt x="1185863" y="649843"/>
                  <a:pt x="1203960" y="674608"/>
                  <a:pt x="1229678" y="679371"/>
                </a:cubicBezTo>
                <a:lnTo>
                  <a:pt x="1966913" y="806053"/>
                </a:lnTo>
                <a:lnTo>
                  <a:pt x="1238250" y="1164193"/>
                </a:lnTo>
                <a:lnTo>
                  <a:pt x="155258" y="632698"/>
                </a:lnTo>
                <a:lnTo>
                  <a:pt x="1238250" y="101203"/>
                </a:lnTo>
                <a:lnTo>
                  <a:pt x="2321243" y="632698"/>
                </a:lnTo>
                <a:lnTo>
                  <a:pt x="2113598" y="733663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0CE212A-860E-4DE3-AB65-791259486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74094" y="6050650"/>
            <a:ext cx="2248444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4" name="Graphic 99" descr="gear icon">
            <a:extLst>
              <a:ext uri="{FF2B5EF4-FFF2-40B4-BE49-F238E27FC236}">
                <a16:creationId xmlns:a16="http://schemas.microsoft.com/office/drawing/2014/main" id="{0AEF9329-4A64-4E37-AED8-A0AF1CE5C09C}"/>
              </a:ext>
            </a:extLst>
          </p:cNvPr>
          <p:cNvGrpSpPr/>
          <p:nvPr/>
        </p:nvGrpSpPr>
        <p:grpSpPr>
          <a:xfrm>
            <a:off x="1373553" y="5515784"/>
            <a:ext cx="480731" cy="480731"/>
            <a:chOff x="3257550" y="4400550"/>
            <a:chExt cx="342900" cy="342900"/>
          </a:xfrm>
          <a:solidFill>
            <a:schemeClr val="bg1"/>
          </a:solidFill>
        </p:grpSpPr>
        <p:sp>
          <p:nvSpPr>
            <p:cNvPr id="235" name="Freeform 101">
              <a:extLst>
                <a:ext uri="{FF2B5EF4-FFF2-40B4-BE49-F238E27FC236}">
                  <a16:creationId xmlns:a16="http://schemas.microsoft.com/office/drawing/2014/main" id="{6A68A21B-0DED-46CB-A203-3218573D2B7E}"/>
                </a:ext>
              </a:extLst>
            </p:cNvPr>
            <p:cNvSpPr/>
            <p:nvPr/>
          </p:nvSpPr>
          <p:spPr>
            <a:xfrm>
              <a:off x="3291840" y="4433888"/>
              <a:ext cx="266700" cy="266700"/>
            </a:xfrm>
            <a:custGeom>
              <a:avLst/>
              <a:gdLst>
                <a:gd name="connsiteX0" fmla="*/ 250508 w 266700"/>
                <a:gd name="connsiteY0" fmla="*/ 108585 h 266700"/>
                <a:gd name="connsiteX1" fmla="*/ 248603 w 266700"/>
                <a:gd name="connsiteY1" fmla="*/ 108585 h 266700"/>
                <a:gd name="connsiteX2" fmla="*/ 233363 w 266700"/>
                <a:gd name="connsiteY2" fmla="*/ 98108 h 266700"/>
                <a:gd name="connsiteX3" fmla="*/ 236220 w 266700"/>
                <a:gd name="connsiteY3" fmla="*/ 80010 h 266700"/>
                <a:gd name="connsiteX4" fmla="*/ 238125 w 266700"/>
                <a:gd name="connsiteY4" fmla="*/ 78105 h 266700"/>
                <a:gd name="connsiteX5" fmla="*/ 235268 w 266700"/>
                <a:gd name="connsiteY5" fmla="*/ 40005 h 266700"/>
                <a:gd name="connsiteX6" fmla="*/ 214313 w 266700"/>
                <a:gd name="connsiteY6" fmla="*/ 31433 h 266700"/>
                <a:gd name="connsiteX7" fmla="*/ 197168 w 266700"/>
                <a:gd name="connsiteY7" fmla="*/ 37148 h 266700"/>
                <a:gd name="connsiteX8" fmla="*/ 195263 w 266700"/>
                <a:gd name="connsiteY8" fmla="*/ 39053 h 266700"/>
                <a:gd name="connsiteX9" fmla="*/ 183833 w 266700"/>
                <a:gd name="connsiteY9" fmla="*/ 42863 h 266700"/>
                <a:gd name="connsiteX10" fmla="*/ 177165 w 266700"/>
                <a:gd name="connsiteY10" fmla="*/ 41910 h 266700"/>
                <a:gd name="connsiteX11" fmla="*/ 166688 w 266700"/>
                <a:gd name="connsiteY11" fmla="*/ 26670 h 266700"/>
                <a:gd name="connsiteX12" fmla="*/ 166688 w 266700"/>
                <a:gd name="connsiteY12" fmla="*/ 24765 h 266700"/>
                <a:gd name="connsiteX13" fmla="*/ 137160 w 266700"/>
                <a:gd name="connsiteY13" fmla="*/ 0 h 266700"/>
                <a:gd name="connsiteX14" fmla="*/ 107633 w 266700"/>
                <a:gd name="connsiteY14" fmla="*/ 24765 h 266700"/>
                <a:gd name="connsiteX15" fmla="*/ 107633 w 266700"/>
                <a:gd name="connsiteY15" fmla="*/ 26670 h 266700"/>
                <a:gd name="connsiteX16" fmla="*/ 97155 w 266700"/>
                <a:gd name="connsiteY16" fmla="*/ 41910 h 266700"/>
                <a:gd name="connsiteX17" fmla="*/ 90488 w 266700"/>
                <a:gd name="connsiteY17" fmla="*/ 42863 h 266700"/>
                <a:gd name="connsiteX18" fmla="*/ 79058 w 266700"/>
                <a:gd name="connsiteY18" fmla="*/ 38100 h 266700"/>
                <a:gd name="connsiteX19" fmla="*/ 77153 w 266700"/>
                <a:gd name="connsiteY19" fmla="*/ 36195 h 266700"/>
                <a:gd name="connsiteX20" fmla="*/ 60960 w 266700"/>
                <a:gd name="connsiteY20" fmla="*/ 31433 h 266700"/>
                <a:gd name="connsiteX21" fmla="*/ 40005 w 266700"/>
                <a:gd name="connsiteY21" fmla="*/ 40005 h 266700"/>
                <a:gd name="connsiteX22" fmla="*/ 37148 w 266700"/>
                <a:gd name="connsiteY22" fmla="*/ 78105 h 266700"/>
                <a:gd name="connsiteX23" fmla="*/ 39053 w 266700"/>
                <a:gd name="connsiteY23" fmla="*/ 80010 h 266700"/>
                <a:gd name="connsiteX24" fmla="*/ 41910 w 266700"/>
                <a:gd name="connsiteY24" fmla="*/ 98108 h 266700"/>
                <a:gd name="connsiteX25" fmla="*/ 26670 w 266700"/>
                <a:gd name="connsiteY25" fmla="*/ 108585 h 266700"/>
                <a:gd name="connsiteX26" fmla="*/ 24765 w 266700"/>
                <a:gd name="connsiteY26" fmla="*/ 108585 h 266700"/>
                <a:gd name="connsiteX27" fmla="*/ 0 w 266700"/>
                <a:gd name="connsiteY27" fmla="*/ 138113 h 266700"/>
                <a:gd name="connsiteX28" fmla="*/ 24765 w 266700"/>
                <a:gd name="connsiteY28" fmla="*/ 167640 h 266700"/>
                <a:gd name="connsiteX29" fmla="*/ 26670 w 266700"/>
                <a:gd name="connsiteY29" fmla="*/ 167640 h 266700"/>
                <a:gd name="connsiteX30" fmla="*/ 41910 w 266700"/>
                <a:gd name="connsiteY30" fmla="*/ 178118 h 266700"/>
                <a:gd name="connsiteX31" fmla="*/ 39053 w 266700"/>
                <a:gd name="connsiteY31" fmla="*/ 196215 h 266700"/>
                <a:gd name="connsiteX32" fmla="*/ 37148 w 266700"/>
                <a:gd name="connsiteY32" fmla="*/ 198120 h 266700"/>
                <a:gd name="connsiteX33" fmla="*/ 40005 w 266700"/>
                <a:gd name="connsiteY33" fmla="*/ 236220 h 266700"/>
                <a:gd name="connsiteX34" fmla="*/ 60960 w 266700"/>
                <a:gd name="connsiteY34" fmla="*/ 244793 h 266700"/>
                <a:gd name="connsiteX35" fmla="*/ 78105 w 266700"/>
                <a:gd name="connsiteY35" fmla="*/ 239078 h 266700"/>
                <a:gd name="connsiteX36" fmla="*/ 80010 w 266700"/>
                <a:gd name="connsiteY36" fmla="*/ 237173 h 266700"/>
                <a:gd name="connsiteX37" fmla="*/ 91440 w 266700"/>
                <a:gd name="connsiteY37" fmla="*/ 232410 h 266700"/>
                <a:gd name="connsiteX38" fmla="*/ 98108 w 266700"/>
                <a:gd name="connsiteY38" fmla="*/ 233363 h 266700"/>
                <a:gd name="connsiteX39" fmla="*/ 108585 w 266700"/>
                <a:gd name="connsiteY39" fmla="*/ 248603 h 266700"/>
                <a:gd name="connsiteX40" fmla="*/ 108585 w 266700"/>
                <a:gd name="connsiteY40" fmla="*/ 250508 h 266700"/>
                <a:gd name="connsiteX41" fmla="*/ 138113 w 266700"/>
                <a:gd name="connsiteY41" fmla="*/ 275273 h 266700"/>
                <a:gd name="connsiteX42" fmla="*/ 167640 w 266700"/>
                <a:gd name="connsiteY42" fmla="*/ 250508 h 266700"/>
                <a:gd name="connsiteX43" fmla="*/ 167640 w 266700"/>
                <a:gd name="connsiteY43" fmla="*/ 248603 h 266700"/>
                <a:gd name="connsiteX44" fmla="*/ 178118 w 266700"/>
                <a:gd name="connsiteY44" fmla="*/ 233363 h 266700"/>
                <a:gd name="connsiteX45" fmla="*/ 184785 w 266700"/>
                <a:gd name="connsiteY45" fmla="*/ 232410 h 266700"/>
                <a:gd name="connsiteX46" fmla="*/ 196215 w 266700"/>
                <a:gd name="connsiteY46" fmla="*/ 237173 h 266700"/>
                <a:gd name="connsiteX47" fmla="*/ 198120 w 266700"/>
                <a:gd name="connsiteY47" fmla="*/ 239078 h 266700"/>
                <a:gd name="connsiteX48" fmla="*/ 215265 w 266700"/>
                <a:gd name="connsiteY48" fmla="*/ 244793 h 266700"/>
                <a:gd name="connsiteX49" fmla="*/ 236220 w 266700"/>
                <a:gd name="connsiteY49" fmla="*/ 236220 h 266700"/>
                <a:gd name="connsiteX50" fmla="*/ 239078 w 266700"/>
                <a:gd name="connsiteY50" fmla="*/ 198120 h 266700"/>
                <a:gd name="connsiteX51" fmla="*/ 237173 w 266700"/>
                <a:gd name="connsiteY51" fmla="*/ 196215 h 266700"/>
                <a:gd name="connsiteX52" fmla="*/ 234315 w 266700"/>
                <a:gd name="connsiteY52" fmla="*/ 178118 h 266700"/>
                <a:gd name="connsiteX53" fmla="*/ 249555 w 266700"/>
                <a:gd name="connsiteY53" fmla="*/ 167640 h 266700"/>
                <a:gd name="connsiteX54" fmla="*/ 251460 w 266700"/>
                <a:gd name="connsiteY54" fmla="*/ 167640 h 266700"/>
                <a:gd name="connsiteX55" fmla="*/ 276225 w 266700"/>
                <a:gd name="connsiteY55" fmla="*/ 138113 h 266700"/>
                <a:gd name="connsiteX56" fmla="*/ 250508 w 266700"/>
                <a:gd name="connsiteY56" fmla="*/ 108585 h 266700"/>
                <a:gd name="connsiteX57" fmla="*/ 247650 w 266700"/>
                <a:gd name="connsiteY57" fmla="*/ 149543 h 266700"/>
                <a:gd name="connsiteX58" fmla="*/ 247650 w 266700"/>
                <a:gd name="connsiteY58" fmla="*/ 149543 h 266700"/>
                <a:gd name="connsiteX59" fmla="*/ 216218 w 266700"/>
                <a:gd name="connsiteY59" fmla="*/ 171450 h 266700"/>
                <a:gd name="connsiteX60" fmla="*/ 222885 w 266700"/>
                <a:gd name="connsiteY60" fmla="*/ 208598 h 266700"/>
                <a:gd name="connsiteX61" fmla="*/ 222885 w 266700"/>
                <a:gd name="connsiteY61" fmla="*/ 208598 h 266700"/>
                <a:gd name="connsiteX62" fmla="*/ 221933 w 266700"/>
                <a:gd name="connsiteY62" fmla="*/ 222885 h 266700"/>
                <a:gd name="connsiteX63" fmla="*/ 213360 w 266700"/>
                <a:gd name="connsiteY63" fmla="*/ 226695 h 266700"/>
                <a:gd name="connsiteX64" fmla="*/ 206693 w 266700"/>
                <a:gd name="connsiteY64" fmla="*/ 224790 h 266700"/>
                <a:gd name="connsiteX65" fmla="*/ 206693 w 266700"/>
                <a:gd name="connsiteY65" fmla="*/ 224790 h 266700"/>
                <a:gd name="connsiteX66" fmla="*/ 182880 w 266700"/>
                <a:gd name="connsiteY66" fmla="*/ 215265 h 266700"/>
                <a:gd name="connsiteX67" fmla="*/ 169545 w 266700"/>
                <a:gd name="connsiteY67" fmla="*/ 218123 h 266700"/>
                <a:gd name="connsiteX68" fmla="*/ 147638 w 266700"/>
                <a:gd name="connsiteY68" fmla="*/ 249555 h 266700"/>
                <a:gd name="connsiteX69" fmla="*/ 147638 w 266700"/>
                <a:gd name="connsiteY69" fmla="*/ 249555 h 266700"/>
                <a:gd name="connsiteX70" fmla="*/ 136208 w 266700"/>
                <a:gd name="connsiteY70" fmla="*/ 259080 h 266700"/>
                <a:gd name="connsiteX71" fmla="*/ 124778 w 266700"/>
                <a:gd name="connsiteY71" fmla="*/ 249555 h 266700"/>
                <a:gd name="connsiteX72" fmla="*/ 124778 w 266700"/>
                <a:gd name="connsiteY72" fmla="*/ 249555 h 266700"/>
                <a:gd name="connsiteX73" fmla="*/ 102870 w 266700"/>
                <a:gd name="connsiteY73" fmla="*/ 218123 h 266700"/>
                <a:gd name="connsiteX74" fmla="*/ 89535 w 266700"/>
                <a:gd name="connsiteY74" fmla="*/ 215265 h 266700"/>
                <a:gd name="connsiteX75" fmla="*/ 65723 w 266700"/>
                <a:gd name="connsiteY75" fmla="*/ 224790 h 266700"/>
                <a:gd name="connsiteX76" fmla="*/ 65723 w 266700"/>
                <a:gd name="connsiteY76" fmla="*/ 224790 h 266700"/>
                <a:gd name="connsiteX77" fmla="*/ 59055 w 266700"/>
                <a:gd name="connsiteY77" fmla="*/ 226695 h 266700"/>
                <a:gd name="connsiteX78" fmla="*/ 50482 w 266700"/>
                <a:gd name="connsiteY78" fmla="*/ 222885 h 266700"/>
                <a:gd name="connsiteX79" fmla="*/ 49530 w 266700"/>
                <a:gd name="connsiteY79" fmla="*/ 208598 h 266700"/>
                <a:gd name="connsiteX80" fmla="*/ 49530 w 266700"/>
                <a:gd name="connsiteY80" fmla="*/ 208598 h 266700"/>
                <a:gd name="connsiteX81" fmla="*/ 56198 w 266700"/>
                <a:gd name="connsiteY81" fmla="*/ 171450 h 266700"/>
                <a:gd name="connsiteX82" fmla="*/ 24765 w 266700"/>
                <a:gd name="connsiteY82" fmla="*/ 149543 h 266700"/>
                <a:gd name="connsiteX83" fmla="*/ 24765 w 266700"/>
                <a:gd name="connsiteY83" fmla="*/ 149543 h 266700"/>
                <a:gd name="connsiteX84" fmla="*/ 15240 w 266700"/>
                <a:gd name="connsiteY84" fmla="*/ 138113 h 266700"/>
                <a:gd name="connsiteX85" fmla="*/ 24765 w 266700"/>
                <a:gd name="connsiteY85" fmla="*/ 126682 h 266700"/>
                <a:gd name="connsiteX86" fmla="*/ 24765 w 266700"/>
                <a:gd name="connsiteY86" fmla="*/ 126682 h 266700"/>
                <a:gd name="connsiteX87" fmla="*/ 56198 w 266700"/>
                <a:gd name="connsiteY87" fmla="*/ 104775 h 266700"/>
                <a:gd name="connsiteX88" fmla="*/ 49530 w 266700"/>
                <a:gd name="connsiteY88" fmla="*/ 67628 h 266700"/>
                <a:gd name="connsiteX89" fmla="*/ 49530 w 266700"/>
                <a:gd name="connsiteY89" fmla="*/ 67628 h 266700"/>
                <a:gd name="connsiteX90" fmla="*/ 50482 w 266700"/>
                <a:gd name="connsiteY90" fmla="*/ 53340 h 266700"/>
                <a:gd name="connsiteX91" fmla="*/ 60960 w 266700"/>
                <a:gd name="connsiteY91" fmla="*/ 50483 h 266700"/>
                <a:gd name="connsiteX92" fmla="*/ 67628 w 266700"/>
                <a:gd name="connsiteY92" fmla="*/ 52388 h 266700"/>
                <a:gd name="connsiteX93" fmla="*/ 67628 w 266700"/>
                <a:gd name="connsiteY93" fmla="*/ 52388 h 266700"/>
                <a:gd name="connsiteX94" fmla="*/ 91440 w 266700"/>
                <a:gd name="connsiteY94" fmla="*/ 61913 h 266700"/>
                <a:gd name="connsiteX95" fmla="*/ 104775 w 266700"/>
                <a:gd name="connsiteY95" fmla="*/ 59055 h 266700"/>
                <a:gd name="connsiteX96" fmla="*/ 126683 w 266700"/>
                <a:gd name="connsiteY96" fmla="*/ 27623 h 266700"/>
                <a:gd name="connsiteX97" fmla="*/ 126683 w 266700"/>
                <a:gd name="connsiteY97" fmla="*/ 27623 h 266700"/>
                <a:gd name="connsiteX98" fmla="*/ 138113 w 266700"/>
                <a:gd name="connsiteY98" fmla="*/ 18098 h 266700"/>
                <a:gd name="connsiteX99" fmla="*/ 149543 w 266700"/>
                <a:gd name="connsiteY99" fmla="*/ 27623 h 266700"/>
                <a:gd name="connsiteX100" fmla="*/ 149543 w 266700"/>
                <a:gd name="connsiteY100" fmla="*/ 27623 h 266700"/>
                <a:gd name="connsiteX101" fmla="*/ 171450 w 266700"/>
                <a:gd name="connsiteY101" fmla="*/ 59055 h 266700"/>
                <a:gd name="connsiteX102" fmla="*/ 184785 w 266700"/>
                <a:gd name="connsiteY102" fmla="*/ 61913 h 266700"/>
                <a:gd name="connsiteX103" fmla="*/ 208598 w 266700"/>
                <a:gd name="connsiteY103" fmla="*/ 52388 h 266700"/>
                <a:gd name="connsiteX104" fmla="*/ 208598 w 266700"/>
                <a:gd name="connsiteY104" fmla="*/ 52388 h 266700"/>
                <a:gd name="connsiteX105" fmla="*/ 215265 w 266700"/>
                <a:gd name="connsiteY105" fmla="*/ 50483 h 266700"/>
                <a:gd name="connsiteX106" fmla="*/ 223838 w 266700"/>
                <a:gd name="connsiteY106" fmla="*/ 54293 h 266700"/>
                <a:gd name="connsiteX107" fmla="*/ 224790 w 266700"/>
                <a:gd name="connsiteY107" fmla="*/ 68580 h 266700"/>
                <a:gd name="connsiteX108" fmla="*/ 224790 w 266700"/>
                <a:gd name="connsiteY108" fmla="*/ 68580 h 266700"/>
                <a:gd name="connsiteX109" fmla="*/ 218123 w 266700"/>
                <a:gd name="connsiteY109" fmla="*/ 105728 h 266700"/>
                <a:gd name="connsiteX110" fmla="*/ 249555 w 266700"/>
                <a:gd name="connsiteY110" fmla="*/ 127635 h 266700"/>
                <a:gd name="connsiteX111" fmla="*/ 249555 w 266700"/>
                <a:gd name="connsiteY111" fmla="*/ 127635 h 266700"/>
                <a:gd name="connsiteX112" fmla="*/ 259080 w 266700"/>
                <a:gd name="connsiteY112" fmla="*/ 139065 h 266700"/>
                <a:gd name="connsiteX113" fmla="*/ 247650 w 266700"/>
                <a:gd name="connsiteY113" fmla="*/ 14954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50508" y="108585"/>
                  </a:moveTo>
                  <a:cubicBezTo>
                    <a:pt x="249555" y="108585"/>
                    <a:pt x="248603" y="108585"/>
                    <a:pt x="248603" y="108585"/>
                  </a:cubicBezTo>
                  <a:cubicBezTo>
                    <a:pt x="241935" y="108585"/>
                    <a:pt x="236220" y="103823"/>
                    <a:pt x="233363" y="98108"/>
                  </a:cubicBezTo>
                  <a:cubicBezTo>
                    <a:pt x="230505" y="92393"/>
                    <a:pt x="232410" y="84773"/>
                    <a:pt x="236220" y="80010"/>
                  </a:cubicBezTo>
                  <a:cubicBezTo>
                    <a:pt x="237173" y="79058"/>
                    <a:pt x="237173" y="79058"/>
                    <a:pt x="238125" y="78105"/>
                  </a:cubicBezTo>
                  <a:cubicBezTo>
                    <a:pt x="246698" y="66675"/>
                    <a:pt x="245745" y="50483"/>
                    <a:pt x="235268" y="40005"/>
                  </a:cubicBezTo>
                  <a:cubicBezTo>
                    <a:pt x="229553" y="34290"/>
                    <a:pt x="221933" y="31433"/>
                    <a:pt x="214313" y="31433"/>
                  </a:cubicBezTo>
                  <a:cubicBezTo>
                    <a:pt x="207645" y="31433"/>
                    <a:pt x="201930" y="33338"/>
                    <a:pt x="197168" y="37148"/>
                  </a:cubicBezTo>
                  <a:cubicBezTo>
                    <a:pt x="196215" y="37148"/>
                    <a:pt x="196215" y="38100"/>
                    <a:pt x="195263" y="39053"/>
                  </a:cubicBezTo>
                  <a:cubicBezTo>
                    <a:pt x="191453" y="41910"/>
                    <a:pt x="187643" y="42863"/>
                    <a:pt x="183833" y="42863"/>
                  </a:cubicBezTo>
                  <a:cubicBezTo>
                    <a:pt x="181928" y="42863"/>
                    <a:pt x="179070" y="42863"/>
                    <a:pt x="177165" y="41910"/>
                  </a:cubicBezTo>
                  <a:cubicBezTo>
                    <a:pt x="171450" y="39053"/>
                    <a:pt x="166688" y="33338"/>
                    <a:pt x="166688" y="26670"/>
                  </a:cubicBezTo>
                  <a:cubicBezTo>
                    <a:pt x="166688" y="25717"/>
                    <a:pt x="166688" y="24765"/>
                    <a:pt x="166688" y="24765"/>
                  </a:cubicBezTo>
                  <a:cubicBezTo>
                    <a:pt x="164783" y="10477"/>
                    <a:pt x="152400" y="0"/>
                    <a:pt x="137160" y="0"/>
                  </a:cubicBezTo>
                  <a:cubicBezTo>
                    <a:pt x="121920" y="0"/>
                    <a:pt x="109538" y="10477"/>
                    <a:pt x="107633" y="24765"/>
                  </a:cubicBezTo>
                  <a:cubicBezTo>
                    <a:pt x="107633" y="25717"/>
                    <a:pt x="107633" y="26670"/>
                    <a:pt x="107633" y="26670"/>
                  </a:cubicBezTo>
                  <a:cubicBezTo>
                    <a:pt x="107633" y="33338"/>
                    <a:pt x="102870" y="39053"/>
                    <a:pt x="97155" y="41910"/>
                  </a:cubicBezTo>
                  <a:cubicBezTo>
                    <a:pt x="95250" y="42863"/>
                    <a:pt x="93345" y="42863"/>
                    <a:pt x="90488" y="42863"/>
                  </a:cubicBezTo>
                  <a:cubicBezTo>
                    <a:pt x="86678" y="42863"/>
                    <a:pt x="81915" y="40958"/>
                    <a:pt x="79058" y="38100"/>
                  </a:cubicBezTo>
                  <a:cubicBezTo>
                    <a:pt x="78105" y="37148"/>
                    <a:pt x="78105" y="37148"/>
                    <a:pt x="77153" y="36195"/>
                  </a:cubicBezTo>
                  <a:cubicBezTo>
                    <a:pt x="72390" y="33338"/>
                    <a:pt x="66675" y="31433"/>
                    <a:pt x="60960" y="31433"/>
                  </a:cubicBezTo>
                  <a:cubicBezTo>
                    <a:pt x="53340" y="31433"/>
                    <a:pt x="45720" y="34290"/>
                    <a:pt x="40005" y="40005"/>
                  </a:cubicBezTo>
                  <a:cubicBezTo>
                    <a:pt x="29528" y="50483"/>
                    <a:pt x="28575" y="66675"/>
                    <a:pt x="37148" y="78105"/>
                  </a:cubicBezTo>
                  <a:cubicBezTo>
                    <a:pt x="37148" y="79058"/>
                    <a:pt x="38100" y="79058"/>
                    <a:pt x="39053" y="80010"/>
                  </a:cubicBezTo>
                  <a:cubicBezTo>
                    <a:pt x="43815" y="84773"/>
                    <a:pt x="44768" y="91440"/>
                    <a:pt x="41910" y="98108"/>
                  </a:cubicBezTo>
                  <a:cubicBezTo>
                    <a:pt x="39053" y="103823"/>
                    <a:pt x="33338" y="108585"/>
                    <a:pt x="26670" y="108585"/>
                  </a:cubicBezTo>
                  <a:cubicBezTo>
                    <a:pt x="25718" y="108585"/>
                    <a:pt x="24765" y="108585"/>
                    <a:pt x="24765" y="108585"/>
                  </a:cubicBezTo>
                  <a:cubicBezTo>
                    <a:pt x="10477" y="110490"/>
                    <a:pt x="0" y="122873"/>
                    <a:pt x="0" y="138113"/>
                  </a:cubicBezTo>
                  <a:cubicBezTo>
                    <a:pt x="0" y="153353"/>
                    <a:pt x="10477" y="165735"/>
                    <a:pt x="24765" y="167640"/>
                  </a:cubicBezTo>
                  <a:cubicBezTo>
                    <a:pt x="25718" y="167640"/>
                    <a:pt x="26670" y="167640"/>
                    <a:pt x="26670" y="167640"/>
                  </a:cubicBezTo>
                  <a:cubicBezTo>
                    <a:pt x="33338" y="167640"/>
                    <a:pt x="39053" y="172403"/>
                    <a:pt x="41910" y="178118"/>
                  </a:cubicBezTo>
                  <a:cubicBezTo>
                    <a:pt x="44768" y="183833"/>
                    <a:pt x="42863" y="191453"/>
                    <a:pt x="39053" y="196215"/>
                  </a:cubicBezTo>
                  <a:cubicBezTo>
                    <a:pt x="38100" y="197168"/>
                    <a:pt x="38100" y="197168"/>
                    <a:pt x="37148" y="198120"/>
                  </a:cubicBezTo>
                  <a:cubicBezTo>
                    <a:pt x="28575" y="209550"/>
                    <a:pt x="29528" y="225743"/>
                    <a:pt x="40005" y="236220"/>
                  </a:cubicBezTo>
                  <a:cubicBezTo>
                    <a:pt x="45720" y="241935"/>
                    <a:pt x="53340" y="244793"/>
                    <a:pt x="60960" y="244793"/>
                  </a:cubicBezTo>
                  <a:cubicBezTo>
                    <a:pt x="67628" y="244793"/>
                    <a:pt x="73343" y="242888"/>
                    <a:pt x="78105" y="239078"/>
                  </a:cubicBezTo>
                  <a:cubicBezTo>
                    <a:pt x="79058" y="239078"/>
                    <a:pt x="79058" y="238125"/>
                    <a:pt x="80010" y="237173"/>
                  </a:cubicBezTo>
                  <a:cubicBezTo>
                    <a:pt x="82868" y="234315"/>
                    <a:pt x="87630" y="232410"/>
                    <a:pt x="91440" y="232410"/>
                  </a:cubicBezTo>
                  <a:cubicBezTo>
                    <a:pt x="93345" y="232410"/>
                    <a:pt x="96203" y="232410"/>
                    <a:pt x="98108" y="233363"/>
                  </a:cubicBezTo>
                  <a:cubicBezTo>
                    <a:pt x="103823" y="236220"/>
                    <a:pt x="108585" y="241935"/>
                    <a:pt x="108585" y="248603"/>
                  </a:cubicBezTo>
                  <a:cubicBezTo>
                    <a:pt x="108585" y="249555"/>
                    <a:pt x="108585" y="250508"/>
                    <a:pt x="108585" y="250508"/>
                  </a:cubicBezTo>
                  <a:cubicBezTo>
                    <a:pt x="110490" y="264795"/>
                    <a:pt x="122873" y="275273"/>
                    <a:pt x="138113" y="275273"/>
                  </a:cubicBezTo>
                  <a:cubicBezTo>
                    <a:pt x="153353" y="275273"/>
                    <a:pt x="165735" y="264795"/>
                    <a:pt x="167640" y="250508"/>
                  </a:cubicBezTo>
                  <a:cubicBezTo>
                    <a:pt x="167640" y="249555"/>
                    <a:pt x="167640" y="248603"/>
                    <a:pt x="167640" y="248603"/>
                  </a:cubicBezTo>
                  <a:cubicBezTo>
                    <a:pt x="167640" y="241935"/>
                    <a:pt x="172403" y="236220"/>
                    <a:pt x="178118" y="233363"/>
                  </a:cubicBezTo>
                  <a:cubicBezTo>
                    <a:pt x="180023" y="232410"/>
                    <a:pt x="181928" y="232410"/>
                    <a:pt x="184785" y="232410"/>
                  </a:cubicBezTo>
                  <a:cubicBezTo>
                    <a:pt x="188595" y="232410"/>
                    <a:pt x="193358" y="234315"/>
                    <a:pt x="196215" y="237173"/>
                  </a:cubicBezTo>
                  <a:cubicBezTo>
                    <a:pt x="197168" y="238125"/>
                    <a:pt x="197168" y="238125"/>
                    <a:pt x="198120" y="239078"/>
                  </a:cubicBezTo>
                  <a:cubicBezTo>
                    <a:pt x="202883" y="242888"/>
                    <a:pt x="208598" y="244793"/>
                    <a:pt x="215265" y="244793"/>
                  </a:cubicBezTo>
                  <a:cubicBezTo>
                    <a:pt x="222885" y="244793"/>
                    <a:pt x="230505" y="241935"/>
                    <a:pt x="236220" y="236220"/>
                  </a:cubicBezTo>
                  <a:cubicBezTo>
                    <a:pt x="246698" y="225743"/>
                    <a:pt x="247650" y="209550"/>
                    <a:pt x="239078" y="198120"/>
                  </a:cubicBezTo>
                  <a:cubicBezTo>
                    <a:pt x="239078" y="197168"/>
                    <a:pt x="238125" y="197168"/>
                    <a:pt x="237173" y="196215"/>
                  </a:cubicBezTo>
                  <a:cubicBezTo>
                    <a:pt x="232410" y="191453"/>
                    <a:pt x="231458" y="184785"/>
                    <a:pt x="234315" y="178118"/>
                  </a:cubicBezTo>
                  <a:cubicBezTo>
                    <a:pt x="237173" y="172403"/>
                    <a:pt x="242888" y="167640"/>
                    <a:pt x="249555" y="167640"/>
                  </a:cubicBezTo>
                  <a:cubicBezTo>
                    <a:pt x="250508" y="167640"/>
                    <a:pt x="251460" y="167640"/>
                    <a:pt x="251460" y="167640"/>
                  </a:cubicBezTo>
                  <a:cubicBezTo>
                    <a:pt x="265748" y="165735"/>
                    <a:pt x="276225" y="153353"/>
                    <a:pt x="276225" y="138113"/>
                  </a:cubicBezTo>
                  <a:cubicBezTo>
                    <a:pt x="275273" y="122873"/>
                    <a:pt x="264795" y="110490"/>
                    <a:pt x="250508" y="108585"/>
                  </a:cubicBezTo>
                  <a:close/>
                  <a:moveTo>
                    <a:pt x="247650" y="149543"/>
                  </a:moveTo>
                  <a:cubicBezTo>
                    <a:pt x="247650" y="149543"/>
                    <a:pt x="247650" y="149543"/>
                    <a:pt x="247650" y="149543"/>
                  </a:cubicBezTo>
                  <a:cubicBezTo>
                    <a:pt x="234315" y="150495"/>
                    <a:pt x="221933" y="158115"/>
                    <a:pt x="216218" y="171450"/>
                  </a:cubicBezTo>
                  <a:cubicBezTo>
                    <a:pt x="210503" y="184785"/>
                    <a:pt x="214313" y="199073"/>
                    <a:pt x="222885" y="208598"/>
                  </a:cubicBezTo>
                  <a:cubicBezTo>
                    <a:pt x="222885" y="208598"/>
                    <a:pt x="222885" y="208598"/>
                    <a:pt x="222885" y="208598"/>
                  </a:cubicBezTo>
                  <a:cubicBezTo>
                    <a:pt x="226695" y="212408"/>
                    <a:pt x="225743" y="219075"/>
                    <a:pt x="221933" y="222885"/>
                  </a:cubicBezTo>
                  <a:cubicBezTo>
                    <a:pt x="220028" y="224790"/>
                    <a:pt x="216218" y="226695"/>
                    <a:pt x="213360" y="226695"/>
                  </a:cubicBezTo>
                  <a:cubicBezTo>
                    <a:pt x="211455" y="226695"/>
                    <a:pt x="208598" y="225743"/>
                    <a:pt x="206693" y="224790"/>
                  </a:cubicBezTo>
                  <a:cubicBezTo>
                    <a:pt x="206693" y="224790"/>
                    <a:pt x="206693" y="224790"/>
                    <a:pt x="206693" y="224790"/>
                  </a:cubicBezTo>
                  <a:cubicBezTo>
                    <a:pt x="200025" y="219075"/>
                    <a:pt x="191453" y="215265"/>
                    <a:pt x="182880" y="215265"/>
                  </a:cubicBezTo>
                  <a:cubicBezTo>
                    <a:pt x="178118" y="215265"/>
                    <a:pt x="174308" y="216218"/>
                    <a:pt x="169545" y="218123"/>
                  </a:cubicBezTo>
                  <a:cubicBezTo>
                    <a:pt x="156210" y="223838"/>
                    <a:pt x="148590" y="236220"/>
                    <a:pt x="147638" y="249555"/>
                  </a:cubicBezTo>
                  <a:cubicBezTo>
                    <a:pt x="147638" y="249555"/>
                    <a:pt x="147638" y="249555"/>
                    <a:pt x="147638" y="249555"/>
                  </a:cubicBezTo>
                  <a:cubicBezTo>
                    <a:pt x="147638" y="255270"/>
                    <a:pt x="142875" y="259080"/>
                    <a:pt x="136208" y="259080"/>
                  </a:cubicBezTo>
                  <a:cubicBezTo>
                    <a:pt x="129540" y="259080"/>
                    <a:pt x="125730" y="255270"/>
                    <a:pt x="124778" y="249555"/>
                  </a:cubicBezTo>
                  <a:cubicBezTo>
                    <a:pt x="124778" y="249555"/>
                    <a:pt x="124778" y="249555"/>
                    <a:pt x="124778" y="249555"/>
                  </a:cubicBezTo>
                  <a:cubicBezTo>
                    <a:pt x="123825" y="236220"/>
                    <a:pt x="116205" y="223838"/>
                    <a:pt x="102870" y="218123"/>
                  </a:cubicBezTo>
                  <a:cubicBezTo>
                    <a:pt x="98108" y="216218"/>
                    <a:pt x="94298" y="215265"/>
                    <a:pt x="89535" y="215265"/>
                  </a:cubicBezTo>
                  <a:cubicBezTo>
                    <a:pt x="80963" y="215265"/>
                    <a:pt x="72390" y="219075"/>
                    <a:pt x="65723" y="224790"/>
                  </a:cubicBezTo>
                  <a:cubicBezTo>
                    <a:pt x="65723" y="224790"/>
                    <a:pt x="65723" y="224790"/>
                    <a:pt x="65723" y="224790"/>
                  </a:cubicBezTo>
                  <a:cubicBezTo>
                    <a:pt x="63818" y="226695"/>
                    <a:pt x="61913" y="226695"/>
                    <a:pt x="59055" y="226695"/>
                  </a:cubicBezTo>
                  <a:cubicBezTo>
                    <a:pt x="56198" y="226695"/>
                    <a:pt x="53340" y="225743"/>
                    <a:pt x="50482" y="222885"/>
                  </a:cubicBezTo>
                  <a:cubicBezTo>
                    <a:pt x="46673" y="219075"/>
                    <a:pt x="45720" y="212408"/>
                    <a:pt x="49530" y="208598"/>
                  </a:cubicBezTo>
                  <a:cubicBezTo>
                    <a:pt x="49530" y="208598"/>
                    <a:pt x="49530" y="208598"/>
                    <a:pt x="49530" y="208598"/>
                  </a:cubicBezTo>
                  <a:cubicBezTo>
                    <a:pt x="58103" y="199073"/>
                    <a:pt x="61913" y="184785"/>
                    <a:pt x="56198" y="171450"/>
                  </a:cubicBezTo>
                  <a:cubicBezTo>
                    <a:pt x="50482" y="158115"/>
                    <a:pt x="38100" y="150495"/>
                    <a:pt x="24765" y="149543"/>
                  </a:cubicBezTo>
                  <a:cubicBezTo>
                    <a:pt x="24765" y="149543"/>
                    <a:pt x="24765" y="149543"/>
                    <a:pt x="24765" y="149543"/>
                  </a:cubicBezTo>
                  <a:cubicBezTo>
                    <a:pt x="19050" y="149543"/>
                    <a:pt x="15240" y="144780"/>
                    <a:pt x="15240" y="138113"/>
                  </a:cubicBezTo>
                  <a:cubicBezTo>
                    <a:pt x="15240" y="132398"/>
                    <a:pt x="19050" y="127635"/>
                    <a:pt x="24765" y="126682"/>
                  </a:cubicBezTo>
                  <a:cubicBezTo>
                    <a:pt x="24765" y="126682"/>
                    <a:pt x="24765" y="126682"/>
                    <a:pt x="24765" y="126682"/>
                  </a:cubicBezTo>
                  <a:cubicBezTo>
                    <a:pt x="38100" y="125730"/>
                    <a:pt x="50482" y="118110"/>
                    <a:pt x="56198" y="104775"/>
                  </a:cubicBezTo>
                  <a:cubicBezTo>
                    <a:pt x="61913" y="91440"/>
                    <a:pt x="58103" y="77153"/>
                    <a:pt x="49530" y="67628"/>
                  </a:cubicBezTo>
                  <a:cubicBezTo>
                    <a:pt x="49530" y="67628"/>
                    <a:pt x="49530" y="67628"/>
                    <a:pt x="49530" y="67628"/>
                  </a:cubicBezTo>
                  <a:cubicBezTo>
                    <a:pt x="45720" y="63818"/>
                    <a:pt x="46673" y="57150"/>
                    <a:pt x="50482" y="53340"/>
                  </a:cubicBezTo>
                  <a:cubicBezTo>
                    <a:pt x="55245" y="51435"/>
                    <a:pt x="58103" y="50483"/>
                    <a:pt x="60960" y="50483"/>
                  </a:cubicBezTo>
                  <a:cubicBezTo>
                    <a:pt x="62865" y="50483"/>
                    <a:pt x="65723" y="51435"/>
                    <a:pt x="67628" y="52388"/>
                  </a:cubicBezTo>
                  <a:cubicBezTo>
                    <a:pt x="67628" y="52388"/>
                    <a:pt x="67628" y="52388"/>
                    <a:pt x="67628" y="52388"/>
                  </a:cubicBezTo>
                  <a:cubicBezTo>
                    <a:pt x="74295" y="58103"/>
                    <a:pt x="82868" y="61913"/>
                    <a:pt x="91440" y="61913"/>
                  </a:cubicBezTo>
                  <a:cubicBezTo>
                    <a:pt x="96203" y="61913"/>
                    <a:pt x="100013" y="60960"/>
                    <a:pt x="104775" y="59055"/>
                  </a:cubicBezTo>
                  <a:cubicBezTo>
                    <a:pt x="118110" y="53340"/>
                    <a:pt x="125730" y="40958"/>
                    <a:pt x="126683" y="27623"/>
                  </a:cubicBezTo>
                  <a:cubicBezTo>
                    <a:pt x="126683" y="27623"/>
                    <a:pt x="126683" y="27623"/>
                    <a:pt x="126683" y="27623"/>
                  </a:cubicBezTo>
                  <a:cubicBezTo>
                    <a:pt x="126683" y="21908"/>
                    <a:pt x="131445" y="18098"/>
                    <a:pt x="138113" y="18098"/>
                  </a:cubicBezTo>
                  <a:cubicBezTo>
                    <a:pt x="144780" y="18098"/>
                    <a:pt x="148590" y="21908"/>
                    <a:pt x="149543" y="27623"/>
                  </a:cubicBezTo>
                  <a:cubicBezTo>
                    <a:pt x="149543" y="27623"/>
                    <a:pt x="149543" y="27623"/>
                    <a:pt x="149543" y="27623"/>
                  </a:cubicBezTo>
                  <a:cubicBezTo>
                    <a:pt x="150495" y="40958"/>
                    <a:pt x="158115" y="53340"/>
                    <a:pt x="171450" y="59055"/>
                  </a:cubicBezTo>
                  <a:cubicBezTo>
                    <a:pt x="176213" y="60960"/>
                    <a:pt x="180023" y="61913"/>
                    <a:pt x="184785" y="61913"/>
                  </a:cubicBezTo>
                  <a:cubicBezTo>
                    <a:pt x="193358" y="61913"/>
                    <a:pt x="201930" y="58103"/>
                    <a:pt x="208598" y="52388"/>
                  </a:cubicBezTo>
                  <a:cubicBezTo>
                    <a:pt x="208598" y="52388"/>
                    <a:pt x="208598" y="52388"/>
                    <a:pt x="208598" y="52388"/>
                  </a:cubicBezTo>
                  <a:cubicBezTo>
                    <a:pt x="210503" y="50483"/>
                    <a:pt x="212408" y="50483"/>
                    <a:pt x="215265" y="50483"/>
                  </a:cubicBezTo>
                  <a:cubicBezTo>
                    <a:pt x="218123" y="50483"/>
                    <a:pt x="220980" y="51435"/>
                    <a:pt x="223838" y="54293"/>
                  </a:cubicBezTo>
                  <a:cubicBezTo>
                    <a:pt x="227648" y="58103"/>
                    <a:pt x="228600" y="64770"/>
                    <a:pt x="224790" y="68580"/>
                  </a:cubicBezTo>
                  <a:cubicBezTo>
                    <a:pt x="224790" y="68580"/>
                    <a:pt x="224790" y="68580"/>
                    <a:pt x="224790" y="68580"/>
                  </a:cubicBezTo>
                  <a:cubicBezTo>
                    <a:pt x="216218" y="78105"/>
                    <a:pt x="212408" y="92393"/>
                    <a:pt x="218123" y="105728"/>
                  </a:cubicBezTo>
                  <a:cubicBezTo>
                    <a:pt x="223838" y="119063"/>
                    <a:pt x="236220" y="126682"/>
                    <a:pt x="249555" y="127635"/>
                  </a:cubicBezTo>
                  <a:cubicBezTo>
                    <a:pt x="249555" y="127635"/>
                    <a:pt x="249555" y="127635"/>
                    <a:pt x="249555" y="127635"/>
                  </a:cubicBezTo>
                  <a:cubicBezTo>
                    <a:pt x="255270" y="127635"/>
                    <a:pt x="259080" y="132398"/>
                    <a:pt x="259080" y="139065"/>
                  </a:cubicBezTo>
                  <a:cubicBezTo>
                    <a:pt x="257175" y="143828"/>
                    <a:pt x="252413" y="148590"/>
                    <a:pt x="247650" y="149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6" name="Freeform 102">
              <a:extLst>
                <a:ext uri="{FF2B5EF4-FFF2-40B4-BE49-F238E27FC236}">
                  <a16:creationId xmlns:a16="http://schemas.microsoft.com/office/drawing/2014/main" id="{8366D629-F434-4D9B-A1FC-6DBBD5ED1F4E}"/>
                </a:ext>
              </a:extLst>
            </p:cNvPr>
            <p:cNvSpPr/>
            <p:nvPr/>
          </p:nvSpPr>
          <p:spPr>
            <a:xfrm>
              <a:off x="3373755" y="4516755"/>
              <a:ext cx="104775" cy="104775"/>
            </a:xfrm>
            <a:custGeom>
              <a:avLst/>
              <a:gdLst>
                <a:gd name="connsiteX0" fmla="*/ 55245 w 104775"/>
                <a:gd name="connsiteY0" fmla="*/ 0 h 104775"/>
                <a:gd name="connsiteX1" fmla="*/ 0 w 104775"/>
                <a:gd name="connsiteY1" fmla="*/ 55245 h 104775"/>
                <a:gd name="connsiteX2" fmla="*/ 55245 w 104775"/>
                <a:gd name="connsiteY2" fmla="*/ 110490 h 104775"/>
                <a:gd name="connsiteX3" fmla="*/ 110490 w 104775"/>
                <a:gd name="connsiteY3" fmla="*/ 55245 h 104775"/>
                <a:gd name="connsiteX4" fmla="*/ 55245 w 104775"/>
                <a:gd name="connsiteY4" fmla="*/ 0 h 104775"/>
                <a:gd name="connsiteX5" fmla="*/ 55245 w 104775"/>
                <a:gd name="connsiteY5" fmla="*/ 92393 h 104775"/>
                <a:gd name="connsiteX6" fmla="*/ 18098 w 104775"/>
                <a:gd name="connsiteY6" fmla="*/ 55245 h 104775"/>
                <a:gd name="connsiteX7" fmla="*/ 55245 w 104775"/>
                <a:gd name="connsiteY7" fmla="*/ 18098 h 104775"/>
                <a:gd name="connsiteX8" fmla="*/ 92393 w 104775"/>
                <a:gd name="connsiteY8" fmla="*/ 55245 h 104775"/>
                <a:gd name="connsiteX9" fmla="*/ 55245 w 104775"/>
                <a:gd name="connsiteY9" fmla="*/ 9239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5245" y="0"/>
                  </a:moveTo>
                  <a:cubicBezTo>
                    <a:pt x="24765" y="0"/>
                    <a:pt x="0" y="24765"/>
                    <a:pt x="0" y="55245"/>
                  </a:cubicBezTo>
                  <a:cubicBezTo>
                    <a:pt x="0" y="85725"/>
                    <a:pt x="24765" y="110490"/>
                    <a:pt x="55245" y="110490"/>
                  </a:cubicBezTo>
                  <a:cubicBezTo>
                    <a:pt x="85725" y="110490"/>
                    <a:pt x="110490" y="85725"/>
                    <a:pt x="110490" y="55245"/>
                  </a:cubicBezTo>
                  <a:cubicBezTo>
                    <a:pt x="110490" y="24765"/>
                    <a:pt x="85725" y="0"/>
                    <a:pt x="55245" y="0"/>
                  </a:cubicBezTo>
                  <a:close/>
                  <a:moveTo>
                    <a:pt x="55245" y="92393"/>
                  </a:moveTo>
                  <a:cubicBezTo>
                    <a:pt x="35243" y="92393"/>
                    <a:pt x="18098" y="76200"/>
                    <a:pt x="18098" y="55245"/>
                  </a:cubicBezTo>
                  <a:cubicBezTo>
                    <a:pt x="18098" y="34290"/>
                    <a:pt x="34290" y="18098"/>
                    <a:pt x="55245" y="18098"/>
                  </a:cubicBezTo>
                  <a:cubicBezTo>
                    <a:pt x="75248" y="18098"/>
                    <a:pt x="92393" y="34290"/>
                    <a:pt x="92393" y="55245"/>
                  </a:cubicBezTo>
                  <a:cubicBezTo>
                    <a:pt x="92393" y="76200"/>
                    <a:pt x="75248" y="92393"/>
                    <a:pt x="55245" y="9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7440B457-A544-486D-AA34-F653BE844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982912" y="5808706"/>
            <a:ext cx="657613" cy="0"/>
          </a:xfrm>
          <a:prstGeom prst="straightConnector1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8" name="Graphic 99" descr="small gear icon">
            <a:extLst>
              <a:ext uri="{FF2B5EF4-FFF2-40B4-BE49-F238E27FC236}">
                <a16:creationId xmlns:a16="http://schemas.microsoft.com/office/drawing/2014/main" id="{E5510026-E512-4D36-87B8-3E0FAD0BD9DE}"/>
              </a:ext>
            </a:extLst>
          </p:cNvPr>
          <p:cNvGrpSpPr/>
          <p:nvPr/>
        </p:nvGrpSpPr>
        <p:grpSpPr>
          <a:xfrm>
            <a:off x="1098245" y="5502137"/>
            <a:ext cx="373902" cy="373902"/>
            <a:chOff x="3257550" y="4400550"/>
            <a:chExt cx="342900" cy="342900"/>
          </a:xfrm>
          <a:solidFill>
            <a:schemeClr val="bg1"/>
          </a:solidFill>
        </p:grpSpPr>
        <p:sp>
          <p:nvSpPr>
            <p:cNvPr id="239" name="Freeform 105">
              <a:extLst>
                <a:ext uri="{FF2B5EF4-FFF2-40B4-BE49-F238E27FC236}">
                  <a16:creationId xmlns:a16="http://schemas.microsoft.com/office/drawing/2014/main" id="{189EDC37-4E34-4D9B-9694-8C81B5EE5E84}"/>
                </a:ext>
              </a:extLst>
            </p:cNvPr>
            <p:cNvSpPr/>
            <p:nvPr/>
          </p:nvSpPr>
          <p:spPr>
            <a:xfrm>
              <a:off x="3291840" y="4433888"/>
              <a:ext cx="266700" cy="266700"/>
            </a:xfrm>
            <a:custGeom>
              <a:avLst/>
              <a:gdLst>
                <a:gd name="connsiteX0" fmla="*/ 250508 w 266700"/>
                <a:gd name="connsiteY0" fmla="*/ 108585 h 266700"/>
                <a:gd name="connsiteX1" fmla="*/ 248603 w 266700"/>
                <a:gd name="connsiteY1" fmla="*/ 108585 h 266700"/>
                <a:gd name="connsiteX2" fmla="*/ 233363 w 266700"/>
                <a:gd name="connsiteY2" fmla="*/ 98108 h 266700"/>
                <a:gd name="connsiteX3" fmla="*/ 236220 w 266700"/>
                <a:gd name="connsiteY3" fmla="*/ 80010 h 266700"/>
                <a:gd name="connsiteX4" fmla="*/ 238125 w 266700"/>
                <a:gd name="connsiteY4" fmla="*/ 78105 h 266700"/>
                <a:gd name="connsiteX5" fmla="*/ 235268 w 266700"/>
                <a:gd name="connsiteY5" fmla="*/ 40005 h 266700"/>
                <a:gd name="connsiteX6" fmla="*/ 214313 w 266700"/>
                <a:gd name="connsiteY6" fmla="*/ 31433 h 266700"/>
                <a:gd name="connsiteX7" fmla="*/ 197168 w 266700"/>
                <a:gd name="connsiteY7" fmla="*/ 37148 h 266700"/>
                <a:gd name="connsiteX8" fmla="*/ 195263 w 266700"/>
                <a:gd name="connsiteY8" fmla="*/ 39053 h 266700"/>
                <a:gd name="connsiteX9" fmla="*/ 183833 w 266700"/>
                <a:gd name="connsiteY9" fmla="*/ 42863 h 266700"/>
                <a:gd name="connsiteX10" fmla="*/ 177165 w 266700"/>
                <a:gd name="connsiteY10" fmla="*/ 41910 h 266700"/>
                <a:gd name="connsiteX11" fmla="*/ 166688 w 266700"/>
                <a:gd name="connsiteY11" fmla="*/ 26670 h 266700"/>
                <a:gd name="connsiteX12" fmla="*/ 166688 w 266700"/>
                <a:gd name="connsiteY12" fmla="*/ 24765 h 266700"/>
                <a:gd name="connsiteX13" fmla="*/ 137160 w 266700"/>
                <a:gd name="connsiteY13" fmla="*/ 0 h 266700"/>
                <a:gd name="connsiteX14" fmla="*/ 107633 w 266700"/>
                <a:gd name="connsiteY14" fmla="*/ 24765 h 266700"/>
                <a:gd name="connsiteX15" fmla="*/ 107633 w 266700"/>
                <a:gd name="connsiteY15" fmla="*/ 26670 h 266700"/>
                <a:gd name="connsiteX16" fmla="*/ 97155 w 266700"/>
                <a:gd name="connsiteY16" fmla="*/ 41910 h 266700"/>
                <a:gd name="connsiteX17" fmla="*/ 90488 w 266700"/>
                <a:gd name="connsiteY17" fmla="*/ 42863 h 266700"/>
                <a:gd name="connsiteX18" fmla="*/ 79058 w 266700"/>
                <a:gd name="connsiteY18" fmla="*/ 38100 h 266700"/>
                <a:gd name="connsiteX19" fmla="*/ 77153 w 266700"/>
                <a:gd name="connsiteY19" fmla="*/ 36195 h 266700"/>
                <a:gd name="connsiteX20" fmla="*/ 60960 w 266700"/>
                <a:gd name="connsiteY20" fmla="*/ 31433 h 266700"/>
                <a:gd name="connsiteX21" fmla="*/ 40005 w 266700"/>
                <a:gd name="connsiteY21" fmla="*/ 40005 h 266700"/>
                <a:gd name="connsiteX22" fmla="*/ 37148 w 266700"/>
                <a:gd name="connsiteY22" fmla="*/ 78105 h 266700"/>
                <a:gd name="connsiteX23" fmla="*/ 39053 w 266700"/>
                <a:gd name="connsiteY23" fmla="*/ 80010 h 266700"/>
                <a:gd name="connsiteX24" fmla="*/ 41910 w 266700"/>
                <a:gd name="connsiteY24" fmla="*/ 98108 h 266700"/>
                <a:gd name="connsiteX25" fmla="*/ 26670 w 266700"/>
                <a:gd name="connsiteY25" fmla="*/ 108585 h 266700"/>
                <a:gd name="connsiteX26" fmla="*/ 24765 w 266700"/>
                <a:gd name="connsiteY26" fmla="*/ 108585 h 266700"/>
                <a:gd name="connsiteX27" fmla="*/ 0 w 266700"/>
                <a:gd name="connsiteY27" fmla="*/ 138113 h 266700"/>
                <a:gd name="connsiteX28" fmla="*/ 24765 w 266700"/>
                <a:gd name="connsiteY28" fmla="*/ 167640 h 266700"/>
                <a:gd name="connsiteX29" fmla="*/ 26670 w 266700"/>
                <a:gd name="connsiteY29" fmla="*/ 167640 h 266700"/>
                <a:gd name="connsiteX30" fmla="*/ 41910 w 266700"/>
                <a:gd name="connsiteY30" fmla="*/ 178118 h 266700"/>
                <a:gd name="connsiteX31" fmla="*/ 39053 w 266700"/>
                <a:gd name="connsiteY31" fmla="*/ 196215 h 266700"/>
                <a:gd name="connsiteX32" fmla="*/ 37148 w 266700"/>
                <a:gd name="connsiteY32" fmla="*/ 198120 h 266700"/>
                <a:gd name="connsiteX33" fmla="*/ 40005 w 266700"/>
                <a:gd name="connsiteY33" fmla="*/ 236220 h 266700"/>
                <a:gd name="connsiteX34" fmla="*/ 60960 w 266700"/>
                <a:gd name="connsiteY34" fmla="*/ 244793 h 266700"/>
                <a:gd name="connsiteX35" fmla="*/ 78105 w 266700"/>
                <a:gd name="connsiteY35" fmla="*/ 239078 h 266700"/>
                <a:gd name="connsiteX36" fmla="*/ 80010 w 266700"/>
                <a:gd name="connsiteY36" fmla="*/ 237173 h 266700"/>
                <a:gd name="connsiteX37" fmla="*/ 91440 w 266700"/>
                <a:gd name="connsiteY37" fmla="*/ 232410 h 266700"/>
                <a:gd name="connsiteX38" fmla="*/ 98108 w 266700"/>
                <a:gd name="connsiteY38" fmla="*/ 233363 h 266700"/>
                <a:gd name="connsiteX39" fmla="*/ 108585 w 266700"/>
                <a:gd name="connsiteY39" fmla="*/ 248603 h 266700"/>
                <a:gd name="connsiteX40" fmla="*/ 108585 w 266700"/>
                <a:gd name="connsiteY40" fmla="*/ 250508 h 266700"/>
                <a:gd name="connsiteX41" fmla="*/ 138113 w 266700"/>
                <a:gd name="connsiteY41" fmla="*/ 275273 h 266700"/>
                <a:gd name="connsiteX42" fmla="*/ 167640 w 266700"/>
                <a:gd name="connsiteY42" fmla="*/ 250508 h 266700"/>
                <a:gd name="connsiteX43" fmla="*/ 167640 w 266700"/>
                <a:gd name="connsiteY43" fmla="*/ 248603 h 266700"/>
                <a:gd name="connsiteX44" fmla="*/ 178118 w 266700"/>
                <a:gd name="connsiteY44" fmla="*/ 233363 h 266700"/>
                <a:gd name="connsiteX45" fmla="*/ 184785 w 266700"/>
                <a:gd name="connsiteY45" fmla="*/ 232410 h 266700"/>
                <a:gd name="connsiteX46" fmla="*/ 196215 w 266700"/>
                <a:gd name="connsiteY46" fmla="*/ 237173 h 266700"/>
                <a:gd name="connsiteX47" fmla="*/ 198120 w 266700"/>
                <a:gd name="connsiteY47" fmla="*/ 239078 h 266700"/>
                <a:gd name="connsiteX48" fmla="*/ 215265 w 266700"/>
                <a:gd name="connsiteY48" fmla="*/ 244793 h 266700"/>
                <a:gd name="connsiteX49" fmla="*/ 236220 w 266700"/>
                <a:gd name="connsiteY49" fmla="*/ 236220 h 266700"/>
                <a:gd name="connsiteX50" fmla="*/ 239078 w 266700"/>
                <a:gd name="connsiteY50" fmla="*/ 198120 h 266700"/>
                <a:gd name="connsiteX51" fmla="*/ 237173 w 266700"/>
                <a:gd name="connsiteY51" fmla="*/ 196215 h 266700"/>
                <a:gd name="connsiteX52" fmla="*/ 234315 w 266700"/>
                <a:gd name="connsiteY52" fmla="*/ 178118 h 266700"/>
                <a:gd name="connsiteX53" fmla="*/ 249555 w 266700"/>
                <a:gd name="connsiteY53" fmla="*/ 167640 h 266700"/>
                <a:gd name="connsiteX54" fmla="*/ 251460 w 266700"/>
                <a:gd name="connsiteY54" fmla="*/ 167640 h 266700"/>
                <a:gd name="connsiteX55" fmla="*/ 276225 w 266700"/>
                <a:gd name="connsiteY55" fmla="*/ 138113 h 266700"/>
                <a:gd name="connsiteX56" fmla="*/ 250508 w 266700"/>
                <a:gd name="connsiteY56" fmla="*/ 108585 h 266700"/>
                <a:gd name="connsiteX57" fmla="*/ 247650 w 266700"/>
                <a:gd name="connsiteY57" fmla="*/ 149543 h 266700"/>
                <a:gd name="connsiteX58" fmla="*/ 247650 w 266700"/>
                <a:gd name="connsiteY58" fmla="*/ 149543 h 266700"/>
                <a:gd name="connsiteX59" fmla="*/ 216218 w 266700"/>
                <a:gd name="connsiteY59" fmla="*/ 171450 h 266700"/>
                <a:gd name="connsiteX60" fmla="*/ 222885 w 266700"/>
                <a:gd name="connsiteY60" fmla="*/ 208598 h 266700"/>
                <a:gd name="connsiteX61" fmla="*/ 222885 w 266700"/>
                <a:gd name="connsiteY61" fmla="*/ 208598 h 266700"/>
                <a:gd name="connsiteX62" fmla="*/ 221933 w 266700"/>
                <a:gd name="connsiteY62" fmla="*/ 222885 h 266700"/>
                <a:gd name="connsiteX63" fmla="*/ 213360 w 266700"/>
                <a:gd name="connsiteY63" fmla="*/ 226695 h 266700"/>
                <a:gd name="connsiteX64" fmla="*/ 206693 w 266700"/>
                <a:gd name="connsiteY64" fmla="*/ 224790 h 266700"/>
                <a:gd name="connsiteX65" fmla="*/ 206693 w 266700"/>
                <a:gd name="connsiteY65" fmla="*/ 224790 h 266700"/>
                <a:gd name="connsiteX66" fmla="*/ 182880 w 266700"/>
                <a:gd name="connsiteY66" fmla="*/ 215265 h 266700"/>
                <a:gd name="connsiteX67" fmla="*/ 169545 w 266700"/>
                <a:gd name="connsiteY67" fmla="*/ 218123 h 266700"/>
                <a:gd name="connsiteX68" fmla="*/ 147638 w 266700"/>
                <a:gd name="connsiteY68" fmla="*/ 249555 h 266700"/>
                <a:gd name="connsiteX69" fmla="*/ 147638 w 266700"/>
                <a:gd name="connsiteY69" fmla="*/ 249555 h 266700"/>
                <a:gd name="connsiteX70" fmla="*/ 136208 w 266700"/>
                <a:gd name="connsiteY70" fmla="*/ 259080 h 266700"/>
                <a:gd name="connsiteX71" fmla="*/ 124778 w 266700"/>
                <a:gd name="connsiteY71" fmla="*/ 249555 h 266700"/>
                <a:gd name="connsiteX72" fmla="*/ 124778 w 266700"/>
                <a:gd name="connsiteY72" fmla="*/ 249555 h 266700"/>
                <a:gd name="connsiteX73" fmla="*/ 102870 w 266700"/>
                <a:gd name="connsiteY73" fmla="*/ 218123 h 266700"/>
                <a:gd name="connsiteX74" fmla="*/ 89535 w 266700"/>
                <a:gd name="connsiteY74" fmla="*/ 215265 h 266700"/>
                <a:gd name="connsiteX75" fmla="*/ 65723 w 266700"/>
                <a:gd name="connsiteY75" fmla="*/ 224790 h 266700"/>
                <a:gd name="connsiteX76" fmla="*/ 65723 w 266700"/>
                <a:gd name="connsiteY76" fmla="*/ 224790 h 266700"/>
                <a:gd name="connsiteX77" fmla="*/ 59055 w 266700"/>
                <a:gd name="connsiteY77" fmla="*/ 226695 h 266700"/>
                <a:gd name="connsiteX78" fmla="*/ 50482 w 266700"/>
                <a:gd name="connsiteY78" fmla="*/ 222885 h 266700"/>
                <a:gd name="connsiteX79" fmla="*/ 49530 w 266700"/>
                <a:gd name="connsiteY79" fmla="*/ 208598 h 266700"/>
                <a:gd name="connsiteX80" fmla="*/ 49530 w 266700"/>
                <a:gd name="connsiteY80" fmla="*/ 208598 h 266700"/>
                <a:gd name="connsiteX81" fmla="*/ 56198 w 266700"/>
                <a:gd name="connsiteY81" fmla="*/ 171450 h 266700"/>
                <a:gd name="connsiteX82" fmla="*/ 24765 w 266700"/>
                <a:gd name="connsiteY82" fmla="*/ 149543 h 266700"/>
                <a:gd name="connsiteX83" fmla="*/ 24765 w 266700"/>
                <a:gd name="connsiteY83" fmla="*/ 149543 h 266700"/>
                <a:gd name="connsiteX84" fmla="*/ 15240 w 266700"/>
                <a:gd name="connsiteY84" fmla="*/ 138113 h 266700"/>
                <a:gd name="connsiteX85" fmla="*/ 24765 w 266700"/>
                <a:gd name="connsiteY85" fmla="*/ 126682 h 266700"/>
                <a:gd name="connsiteX86" fmla="*/ 24765 w 266700"/>
                <a:gd name="connsiteY86" fmla="*/ 126682 h 266700"/>
                <a:gd name="connsiteX87" fmla="*/ 56198 w 266700"/>
                <a:gd name="connsiteY87" fmla="*/ 104775 h 266700"/>
                <a:gd name="connsiteX88" fmla="*/ 49530 w 266700"/>
                <a:gd name="connsiteY88" fmla="*/ 67628 h 266700"/>
                <a:gd name="connsiteX89" fmla="*/ 49530 w 266700"/>
                <a:gd name="connsiteY89" fmla="*/ 67628 h 266700"/>
                <a:gd name="connsiteX90" fmla="*/ 50482 w 266700"/>
                <a:gd name="connsiteY90" fmla="*/ 53340 h 266700"/>
                <a:gd name="connsiteX91" fmla="*/ 60960 w 266700"/>
                <a:gd name="connsiteY91" fmla="*/ 50483 h 266700"/>
                <a:gd name="connsiteX92" fmla="*/ 67628 w 266700"/>
                <a:gd name="connsiteY92" fmla="*/ 52388 h 266700"/>
                <a:gd name="connsiteX93" fmla="*/ 67628 w 266700"/>
                <a:gd name="connsiteY93" fmla="*/ 52388 h 266700"/>
                <a:gd name="connsiteX94" fmla="*/ 91440 w 266700"/>
                <a:gd name="connsiteY94" fmla="*/ 61913 h 266700"/>
                <a:gd name="connsiteX95" fmla="*/ 104775 w 266700"/>
                <a:gd name="connsiteY95" fmla="*/ 59055 h 266700"/>
                <a:gd name="connsiteX96" fmla="*/ 126683 w 266700"/>
                <a:gd name="connsiteY96" fmla="*/ 27623 h 266700"/>
                <a:gd name="connsiteX97" fmla="*/ 126683 w 266700"/>
                <a:gd name="connsiteY97" fmla="*/ 27623 h 266700"/>
                <a:gd name="connsiteX98" fmla="*/ 138113 w 266700"/>
                <a:gd name="connsiteY98" fmla="*/ 18098 h 266700"/>
                <a:gd name="connsiteX99" fmla="*/ 149543 w 266700"/>
                <a:gd name="connsiteY99" fmla="*/ 27623 h 266700"/>
                <a:gd name="connsiteX100" fmla="*/ 149543 w 266700"/>
                <a:gd name="connsiteY100" fmla="*/ 27623 h 266700"/>
                <a:gd name="connsiteX101" fmla="*/ 171450 w 266700"/>
                <a:gd name="connsiteY101" fmla="*/ 59055 h 266700"/>
                <a:gd name="connsiteX102" fmla="*/ 184785 w 266700"/>
                <a:gd name="connsiteY102" fmla="*/ 61913 h 266700"/>
                <a:gd name="connsiteX103" fmla="*/ 208598 w 266700"/>
                <a:gd name="connsiteY103" fmla="*/ 52388 h 266700"/>
                <a:gd name="connsiteX104" fmla="*/ 208598 w 266700"/>
                <a:gd name="connsiteY104" fmla="*/ 52388 h 266700"/>
                <a:gd name="connsiteX105" fmla="*/ 215265 w 266700"/>
                <a:gd name="connsiteY105" fmla="*/ 50483 h 266700"/>
                <a:gd name="connsiteX106" fmla="*/ 223838 w 266700"/>
                <a:gd name="connsiteY106" fmla="*/ 54293 h 266700"/>
                <a:gd name="connsiteX107" fmla="*/ 224790 w 266700"/>
                <a:gd name="connsiteY107" fmla="*/ 68580 h 266700"/>
                <a:gd name="connsiteX108" fmla="*/ 224790 w 266700"/>
                <a:gd name="connsiteY108" fmla="*/ 68580 h 266700"/>
                <a:gd name="connsiteX109" fmla="*/ 218123 w 266700"/>
                <a:gd name="connsiteY109" fmla="*/ 105728 h 266700"/>
                <a:gd name="connsiteX110" fmla="*/ 249555 w 266700"/>
                <a:gd name="connsiteY110" fmla="*/ 127635 h 266700"/>
                <a:gd name="connsiteX111" fmla="*/ 249555 w 266700"/>
                <a:gd name="connsiteY111" fmla="*/ 127635 h 266700"/>
                <a:gd name="connsiteX112" fmla="*/ 259080 w 266700"/>
                <a:gd name="connsiteY112" fmla="*/ 139065 h 266700"/>
                <a:gd name="connsiteX113" fmla="*/ 247650 w 266700"/>
                <a:gd name="connsiteY113" fmla="*/ 149543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</a:cxnLst>
              <a:rect l="l" t="t" r="r" b="b"/>
              <a:pathLst>
                <a:path w="266700" h="266700">
                  <a:moveTo>
                    <a:pt x="250508" y="108585"/>
                  </a:moveTo>
                  <a:cubicBezTo>
                    <a:pt x="249555" y="108585"/>
                    <a:pt x="248603" y="108585"/>
                    <a:pt x="248603" y="108585"/>
                  </a:cubicBezTo>
                  <a:cubicBezTo>
                    <a:pt x="241935" y="108585"/>
                    <a:pt x="236220" y="103823"/>
                    <a:pt x="233363" y="98108"/>
                  </a:cubicBezTo>
                  <a:cubicBezTo>
                    <a:pt x="230505" y="92393"/>
                    <a:pt x="232410" y="84773"/>
                    <a:pt x="236220" y="80010"/>
                  </a:cubicBezTo>
                  <a:cubicBezTo>
                    <a:pt x="237173" y="79058"/>
                    <a:pt x="237173" y="79058"/>
                    <a:pt x="238125" y="78105"/>
                  </a:cubicBezTo>
                  <a:cubicBezTo>
                    <a:pt x="246698" y="66675"/>
                    <a:pt x="245745" y="50483"/>
                    <a:pt x="235268" y="40005"/>
                  </a:cubicBezTo>
                  <a:cubicBezTo>
                    <a:pt x="229553" y="34290"/>
                    <a:pt x="221933" y="31433"/>
                    <a:pt x="214313" y="31433"/>
                  </a:cubicBezTo>
                  <a:cubicBezTo>
                    <a:pt x="207645" y="31433"/>
                    <a:pt x="201930" y="33338"/>
                    <a:pt x="197168" y="37148"/>
                  </a:cubicBezTo>
                  <a:cubicBezTo>
                    <a:pt x="196215" y="37148"/>
                    <a:pt x="196215" y="38100"/>
                    <a:pt x="195263" y="39053"/>
                  </a:cubicBezTo>
                  <a:cubicBezTo>
                    <a:pt x="191453" y="41910"/>
                    <a:pt x="187643" y="42863"/>
                    <a:pt x="183833" y="42863"/>
                  </a:cubicBezTo>
                  <a:cubicBezTo>
                    <a:pt x="181928" y="42863"/>
                    <a:pt x="179070" y="42863"/>
                    <a:pt x="177165" y="41910"/>
                  </a:cubicBezTo>
                  <a:cubicBezTo>
                    <a:pt x="171450" y="39053"/>
                    <a:pt x="166688" y="33338"/>
                    <a:pt x="166688" y="26670"/>
                  </a:cubicBezTo>
                  <a:cubicBezTo>
                    <a:pt x="166688" y="25717"/>
                    <a:pt x="166688" y="24765"/>
                    <a:pt x="166688" y="24765"/>
                  </a:cubicBezTo>
                  <a:cubicBezTo>
                    <a:pt x="164783" y="10477"/>
                    <a:pt x="152400" y="0"/>
                    <a:pt x="137160" y="0"/>
                  </a:cubicBezTo>
                  <a:cubicBezTo>
                    <a:pt x="121920" y="0"/>
                    <a:pt x="109538" y="10477"/>
                    <a:pt x="107633" y="24765"/>
                  </a:cubicBezTo>
                  <a:cubicBezTo>
                    <a:pt x="107633" y="25717"/>
                    <a:pt x="107633" y="26670"/>
                    <a:pt x="107633" y="26670"/>
                  </a:cubicBezTo>
                  <a:cubicBezTo>
                    <a:pt x="107633" y="33338"/>
                    <a:pt x="102870" y="39053"/>
                    <a:pt x="97155" y="41910"/>
                  </a:cubicBezTo>
                  <a:cubicBezTo>
                    <a:pt x="95250" y="42863"/>
                    <a:pt x="93345" y="42863"/>
                    <a:pt x="90488" y="42863"/>
                  </a:cubicBezTo>
                  <a:cubicBezTo>
                    <a:pt x="86678" y="42863"/>
                    <a:pt x="81915" y="40958"/>
                    <a:pt x="79058" y="38100"/>
                  </a:cubicBezTo>
                  <a:cubicBezTo>
                    <a:pt x="78105" y="37148"/>
                    <a:pt x="78105" y="37148"/>
                    <a:pt x="77153" y="36195"/>
                  </a:cubicBezTo>
                  <a:cubicBezTo>
                    <a:pt x="72390" y="33338"/>
                    <a:pt x="66675" y="31433"/>
                    <a:pt x="60960" y="31433"/>
                  </a:cubicBezTo>
                  <a:cubicBezTo>
                    <a:pt x="53340" y="31433"/>
                    <a:pt x="45720" y="34290"/>
                    <a:pt x="40005" y="40005"/>
                  </a:cubicBezTo>
                  <a:cubicBezTo>
                    <a:pt x="29528" y="50483"/>
                    <a:pt x="28575" y="66675"/>
                    <a:pt x="37148" y="78105"/>
                  </a:cubicBezTo>
                  <a:cubicBezTo>
                    <a:pt x="37148" y="79058"/>
                    <a:pt x="38100" y="79058"/>
                    <a:pt x="39053" y="80010"/>
                  </a:cubicBezTo>
                  <a:cubicBezTo>
                    <a:pt x="43815" y="84773"/>
                    <a:pt x="44768" y="91440"/>
                    <a:pt x="41910" y="98108"/>
                  </a:cubicBezTo>
                  <a:cubicBezTo>
                    <a:pt x="39053" y="103823"/>
                    <a:pt x="33338" y="108585"/>
                    <a:pt x="26670" y="108585"/>
                  </a:cubicBezTo>
                  <a:cubicBezTo>
                    <a:pt x="25718" y="108585"/>
                    <a:pt x="24765" y="108585"/>
                    <a:pt x="24765" y="108585"/>
                  </a:cubicBezTo>
                  <a:cubicBezTo>
                    <a:pt x="10477" y="110490"/>
                    <a:pt x="0" y="122873"/>
                    <a:pt x="0" y="138113"/>
                  </a:cubicBezTo>
                  <a:cubicBezTo>
                    <a:pt x="0" y="153353"/>
                    <a:pt x="10477" y="165735"/>
                    <a:pt x="24765" y="167640"/>
                  </a:cubicBezTo>
                  <a:cubicBezTo>
                    <a:pt x="25718" y="167640"/>
                    <a:pt x="26670" y="167640"/>
                    <a:pt x="26670" y="167640"/>
                  </a:cubicBezTo>
                  <a:cubicBezTo>
                    <a:pt x="33338" y="167640"/>
                    <a:pt x="39053" y="172403"/>
                    <a:pt x="41910" y="178118"/>
                  </a:cubicBezTo>
                  <a:cubicBezTo>
                    <a:pt x="44768" y="183833"/>
                    <a:pt x="42863" y="191453"/>
                    <a:pt x="39053" y="196215"/>
                  </a:cubicBezTo>
                  <a:cubicBezTo>
                    <a:pt x="38100" y="197168"/>
                    <a:pt x="38100" y="197168"/>
                    <a:pt x="37148" y="198120"/>
                  </a:cubicBezTo>
                  <a:cubicBezTo>
                    <a:pt x="28575" y="209550"/>
                    <a:pt x="29528" y="225743"/>
                    <a:pt x="40005" y="236220"/>
                  </a:cubicBezTo>
                  <a:cubicBezTo>
                    <a:pt x="45720" y="241935"/>
                    <a:pt x="53340" y="244793"/>
                    <a:pt x="60960" y="244793"/>
                  </a:cubicBezTo>
                  <a:cubicBezTo>
                    <a:pt x="67628" y="244793"/>
                    <a:pt x="73343" y="242888"/>
                    <a:pt x="78105" y="239078"/>
                  </a:cubicBezTo>
                  <a:cubicBezTo>
                    <a:pt x="79058" y="239078"/>
                    <a:pt x="79058" y="238125"/>
                    <a:pt x="80010" y="237173"/>
                  </a:cubicBezTo>
                  <a:cubicBezTo>
                    <a:pt x="82868" y="234315"/>
                    <a:pt x="87630" y="232410"/>
                    <a:pt x="91440" y="232410"/>
                  </a:cubicBezTo>
                  <a:cubicBezTo>
                    <a:pt x="93345" y="232410"/>
                    <a:pt x="96203" y="232410"/>
                    <a:pt x="98108" y="233363"/>
                  </a:cubicBezTo>
                  <a:cubicBezTo>
                    <a:pt x="103823" y="236220"/>
                    <a:pt x="108585" y="241935"/>
                    <a:pt x="108585" y="248603"/>
                  </a:cubicBezTo>
                  <a:cubicBezTo>
                    <a:pt x="108585" y="249555"/>
                    <a:pt x="108585" y="250508"/>
                    <a:pt x="108585" y="250508"/>
                  </a:cubicBezTo>
                  <a:cubicBezTo>
                    <a:pt x="110490" y="264795"/>
                    <a:pt x="122873" y="275273"/>
                    <a:pt x="138113" y="275273"/>
                  </a:cubicBezTo>
                  <a:cubicBezTo>
                    <a:pt x="153353" y="275273"/>
                    <a:pt x="165735" y="264795"/>
                    <a:pt x="167640" y="250508"/>
                  </a:cubicBezTo>
                  <a:cubicBezTo>
                    <a:pt x="167640" y="249555"/>
                    <a:pt x="167640" y="248603"/>
                    <a:pt x="167640" y="248603"/>
                  </a:cubicBezTo>
                  <a:cubicBezTo>
                    <a:pt x="167640" y="241935"/>
                    <a:pt x="172403" y="236220"/>
                    <a:pt x="178118" y="233363"/>
                  </a:cubicBezTo>
                  <a:cubicBezTo>
                    <a:pt x="180023" y="232410"/>
                    <a:pt x="181928" y="232410"/>
                    <a:pt x="184785" y="232410"/>
                  </a:cubicBezTo>
                  <a:cubicBezTo>
                    <a:pt x="188595" y="232410"/>
                    <a:pt x="193358" y="234315"/>
                    <a:pt x="196215" y="237173"/>
                  </a:cubicBezTo>
                  <a:cubicBezTo>
                    <a:pt x="197168" y="238125"/>
                    <a:pt x="197168" y="238125"/>
                    <a:pt x="198120" y="239078"/>
                  </a:cubicBezTo>
                  <a:cubicBezTo>
                    <a:pt x="202883" y="242888"/>
                    <a:pt x="208598" y="244793"/>
                    <a:pt x="215265" y="244793"/>
                  </a:cubicBezTo>
                  <a:cubicBezTo>
                    <a:pt x="222885" y="244793"/>
                    <a:pt x="230505" y="241935"/>
                    <a:pt x="236220" y="236220"/>
                  </a:cubicBezTo>
                  <a:cubicBezTo>
                    <a:pt x="246698" y="225743"/>
                    <a:pt x="247650" y="209550"/>
                    <a:pt x="239078" y="198120"/>
                  </a:cubicBezTo>
                  <a:cubicBezTo>
                    <a:pt x="239078" y="197168"/>
                    <a:pt x="238125" y="197168"/>
                    <a:pt x="237173" y="196215"/>
                  </a:cubicBezTo>
                  <a:cubicBezTo>
                    <a:pt x="232410" y="191453"/>
                    <a:pt x="231458" y="184785"/>
                    <a:pt x="234315" y="178118"/>
                  </a:cubicBezTo>
                  <a:cubicBezTo>
                    <a:pt x="237173" y="172403"/>
                    <a:pt x="242888" y="167640"/>
                    <a:pt x="249555" y="167640"/>
                  </a:cubicBezTo>
                  <a:cubicBezTo>
                    <a:pt x="250508" y="167640"/>
                    <a:pt x="251460" y="167640"/>
                    <a:pt x="251460" y="167640"/>
                  </a:cubicBezTo>
                  <a:cubicBezTo>
                    <a:pt x="265748" y="165735"/>
                    <a:pt x="276225" y="153353"/>
                    <a:pt x="276225" y="138113"/>
                  </a:cubicBezTo>
                  <a:cubicBezTo>
                    <a:pt x="275273" y="122873"/>
                    <a:pt x="264795" y="110490"/>
                    <a:pt x="250508" y="108585"/>
                  </a:cubicBezTo>
                  <a:close/>
                  <a:moveTo>
                    <a:pt x="247650" y="149543"/>
                  </a:moveTo>
                  <a:cubicBezTo>
                    <a:pt x="247650" y="149543"/>
                    <a:pt x="247650" y="149543"/>
                    <a:pt x="247650" y="149543"/>
                  </a:cubicBezTo>
                  <a:cubicBezTo>
                    <a:pt x="234315" y="150495"/>
                    <a:pt x="221933" y="158115"/>
                    <a:pt x="216218" y="171450"/>
                  </a:cubicBezTo>
                  <a:cubicBezTo>
                    <a:pt x="210503" y="184785"/>
                    <a:pt x="214313" y="199073"/>
                    <a:pt x="222885" y="208598"/>
                  </a:cubicBezTo>
                  <a:cubicBezTo>
                    <a:pt x="222885" y="208598"/>
                    <a:pt x="222885" y="208598"/>
                    <a:pt x="222885" y="208598"/>
                  </a:cubicBezTo>
                  <a:cubicBezTo>
                    <a:pt x="226695" y="212408"/>
                    <a:pt x="225743" y="219075"/>
                    <a:pt x="221933" y="222885"/>
                  </a:cubicBezTo>
                  <a:cubicBezTo>
                    <a:pt x="220028" y="224790"/>
                    <a:pt x="216218" y="226695"/>
                    <a:pt x="213360" y="226695"/>
                  </a:cubicBezTo>
                  <a:cubicBezTo>
                    <a:pt x="211455" y="226695"/>
                    <a:pt x="208598" y="225743"/>
                    <a:pt x="206693" y="224790"/>
                  </a:cubicBezTo>
                  <a:cubicBezTo>
                    <a:pt x="206693" y="224790"/>
                    <a:pt x="206693" y="224790"/>
                    <a:pt x="206693" y="224790"/>
                  </a:cubicBezTo>
                  <a:cubicBezTo>
                    <a:pt x="200025" y="219075"/>
                    <a:pt x="191453" y="215265"/>
                    <a:pt x="182880" y="215265"/>
                  </a:cubicBezTo>
                  <a:cubicBezTo>
                    <a:pt x="178118" y="215265"/>
                    <a:pt x="174308" y="216218"/>
                    <a:pt x="169545" y="218123"/>
                  </a:cubicBezTo>
                  <a:cubicBezTo>
                    <a:pt x="156210" y="223838"/>
                    <a:pt x="148590" y="236220"/>
                    <a:pt x="147638" y="249555"/>
                  </a:cubicBezTo>
                  <a:cubicBezTo>
                    <a:pt x="147638" y="249555"/>
                    <a:pt x="147638" y="249555"/>
                    <a:pt x="147638" y="249555"/>
                  </a:cubicBezTo>
                  <a:cubicBezTo>
                    <a:pt x="147638" y="255270"/>
                    <a:pt x="142875" y="259080"/>
                    <a:pt x="136208" y="259080"/>
                  </a:cubicBezTo>
                  <a:cubicBezTo>
                    <a:pt x="129540" y="259080"/>
                    <a:pt x="125730" y="255270"/>
                    <a:pt x="124778" y="249555"/>
                  </a:cubicBezTo>
                  <a:cubicBezTo>
                    <a:pt x="124778" y="249555"/>
                    <a:pt x="124778" y="249555"/>
                    <a:pt x="124778" y="249555"/>
                  </a:cubicBezTo>
                  <a:cubicBezTo>
                    <a:pt x="123825" y="236220"/>
                    <a:pt x="116205" y="223838"/>
                    <a:pt x="102870" y="218123"/>
                  </a:cubicBezTo>
                  <a:cubicBezTo>
                    <a:pt x="98108" y="216218"/>
                    <a:pt x="94298" y="215265"/>
                    <a:pt x="89535" y="215265"/>
                  </a:cubicBezTo>
                  <a:cubicBezTo>
                    <a:pt x="80963" y="215265"/>
                    <a:pt x="72390" y="219075"/>
                    <a:pt x="65723" y="224790"/>
                  </a:cubicBezTo>
                  <a:cubicBezTo>
                    <a:pt x="65723" y="224790"/>
                    <a:pt x="65723" y="224790"/>
                    <a:pt x="65723" y="224790"/>
                  </a:cubicBezTo>
                  <a:cubicBezTo>
                    <a:pt x="63818" y="226695"/>
                    <a:pt x="61913" y="226695"/>
                    <a:pt x="59055" y="226695"/>
                  </a:cubicBezTo>
                  <a:cubicBezTo>
                    <a:pt x="56198" y="226695"/>
                    <a:pt x="53340" y="225743"/>
                    <a:pt x="50482" y="222885"/>
                  </a:cubicBezTo>
                  <a:cubicBezTo>
                    <a:pt x="46673" y="219075"/>
                    <a:pt x="45720" y="212408"/>
                    <a:pt x="49530" y="208598"/>
                  </a:cubicBezTo>
                  <a:cubicBezTo>
                    <a:pt x="49530" y="208598"/>
                    <a:pt x="49530" y="208598"/>
                    <a:pt x="49530" y="208598"/>
                  </a:cubicBezTo>
                  <a:cubicBezTo>
                    <a:pt x="58103" y="199073"/>
                    <a:pt x="61913" y="184785"/>
                    <a:pt x="56198" y="171450"/>
                  </a:cubicBezTo>
                  <a:cubicBezTo>
                    <a:pt x="50482" y="158115"/>
                    <a:pt x="38100" y="150495"/>
                    <a:pt x="24765" y="149543"/>
                  </a:cubicBezTo>
                  <a:cubicBezTo>
                    <a:pt x="24765" y="149543"/>
                    <a:pt x="24765" y="149543"/>
                    <a:pt x="24765" y="149543"/>
                  </a:cubicBezTo>
                  <a:cubicBezTo>
                    <a:pt x="19050" y="149543"/>
                    <a:pt x="15240" y="144780"/>
                    <a:pt x="15240" y="138113"/>
                  </a:cubicBezTo>
                  <a:cubicBezTo>
                    <a:pt x="15240" y="132398"/>
                    <a:pt x="19050" y="127635"/>
                    <a:pt x="24765" y="126682"/>
                  </a:cubicBezTo>
                  <a:cubicBezTo>
                    <a:pt x="24765" y="126682"/>
                    <a:pt x="24765" y="126682"/>
                    <a:pt x="24765" y="126682"/>
                  </a:cubicBezTo>
                  <a:cubicBezTo>
                    <a:pt x="38100" y="125730"/>
                    <a:pt x="50482" y="118110"/>
                    <a:pt x="56198" y="104775"/>
                  </a:cubicBezTo>
                  <a:cubicBezTo>
                    <a:pt x="61913" y="91440"/>
                    <a:pt x="58103" y="77153"/>
                    <a:pt x="49530" y="67628"/>
                  </a:cubicBezTo>
                  <a:cubicBezTo>
                    <a:pt x="49530" y="67628"/>
                    <a:pt x="49530" y="67628"/>
                    <a:pt x="49530" y="67628"/>
                  </a:cubicBezTo>
                  <a:cubicBezTo>
                    <a:pt x="45720" y="63818"/>
                    <a:pt x="46673" y="57150"/>
                    <a:pt x="50482" y="53340"/>
                  </a:cubicBezTo>
                  <a:cubicBezTo>
                    <a:pt x="55245" y="51435"/>
                    <a:pt x="58103" y="50483"/>
                    <a:pt x="60960" y="50483"/>
                  </a:cubicBezTo>
                  <a:cubicBezTo>
                    <a:pt x="62865" y="50483"/>
                    <a:pt x="65723" y="51435"/>
                    <a:pt x="67628" y="52388"/>
                  </a:cubicBezTo>
                  <a:cubicBezTo>
                    <a:pt x="67628" y="52388"/>
                    <a:pt x="67628" y="52388"/>
                    <a:pt x="67628" y="52388"/>
                  </a:cubicBezTo>
                  <a:cubicBezTo>
                    <a:pt x="74295" y="58103"/>
                    <a:pt x="82868" y="61913"/>
                    <a:pt x="91440" y="61913"/>
                  </a:cubicBezTo>
                  <a:cubicBezTo>
                    <a:pt x="96203" y="61913"/>
                    <a:pt x="100013" y="60960"/>
                    <a:pt x="104775" y="59055"/>
                  </a:cubicBezTo>
                  <a:cubicBezTo>
                    <a:pt x="118110" y="53340"/>
                    <a:pt x="125730" y="40958"/>
                    <a:pt x="126683" y="27623"/>
                  </a:cubicBezTo>
                  <a:cubicBezTo>
                    <a:pt x="126683" y="27623"/>
                    <a:pt x="126683" y="27623"/>
                    <a:pt x="126683" y="27623"/>
                  </a:cubicBezTo>
                  <a:cubicBezTo>
                    <a:pt x="126683" y="21908"/>
                    <a:pt x="131445" y="18098"/>
                    <a:pt x="138113" y="18098"/>
                  </a:cubicBezTo>
                  <a:cubicBezTo>
                    <a:pt x="144780" y="18098"/>
                    <a:pt x="148590" y="21908"/>
                    <a:pt x="149543" y="27623"/>
                  </a:cubicBezTo>
                  <a:cubicBezTo>
                    <a:pt x="149543" y="27623"/>
                    <a:pt x="149543" y="27623"/>
                    <a:pt x="149543" y="27623"/>
                  </a:cubicBezTo>
                  <a:cubicBezTo>
                    <a:pt x="150495" y="40958"/>
                    <a:pt x="158115" y="53340"/>
                    <a:pt x="171450" y="59055"/>
                  </a:cubicBezTo>
                  <a:cubicBezTo>
                    <a:pt x="176213" y="60960"/>
                    <a:pt x="180023" y="61913"/>
                    <a:pt x="184785" y="61913"/>
                  </a:cubicBezTo>
                  <a:cubicBezTo>
                    <a:pt x="193358" y="61913"/>
                    <a:pt x="201930" y="58103"/>
                    <a:pt x="208598" y="52388"/>
                  </a:cubicBezTo>
                  <a:cubicBezTo>
                    <a:pt x="208598" y="52388"/>
                    <a:pt x="208598" y="52388"/>
                    <a:pt x="208598" y="52388"/>
                  </a:cubicBezTo>
                  <a:cubicBezTo>
                    <a:pt x="210503" y="50483"/>
                    <a:pt x="212408" y="50483"/>
                    <a:pt x="215265" y="50483"/>
                  </a:cubicBezTo>
                  <a:cubicBezTo>
                    <a:pt x="218123" y="50483"/>
                    <a:pt x="220980" y="51435"/>
                    <a:pt x="223838" y="54293"/>
                  </a:cubicBezTo>
                  <a:cubicBezTo>
                    <a:pt x="227648" y="58103"/>
                    <a:pt x="228600" y="64770"/>
                    <a:pt x="224790" y="68580"/>
                  </a:cubicBezTo>
                  <a:cubicBezTo>
                    <a:pt x="224790" y="68580"/>
                    <a:pt x="224790" y="68580"/>
                    <a:pt x="224790" y="68580"/>
                  </a:cubicBezTo>
                  <a:cubicBezTo>
                    <a:pt x="216218" y="78105"/>
                    <a:pt x="212408" y="92393"/>
                    <a:pt x="218123" y="105728"/>
                  </a:cubicBezTo>
                  <a:cubicBezTo>
                    <a:pt x="223838" y="119063"/>
                    <a:pt x="236220" y="126682"/>
                    <a:pt x="249555" y="127635"/>
                  </a:cubicBezTo>
                  <a:cubicBezTo>
                    <a:pt x="249555" y="127635"/>
                    <a:pt x="249555" y="127635"/>
                    <a:pt x="249555" y="127635"/>
                  </a:cubicBezTo>
                  <a:cubicBezTo>
                    <a:pt x="255270" y="127635"/>
                    <a:pt x="259080" y="132398"/>
                    <a:pt x="259080" y="139065"/>
                  </a:cubicBezTo>
                  <a:cubicBezTo>
                    <a:pt x="257175" y="143828"/>
                    <a:pt x="252413" y="148590"/>
                    <a:pt x="247650" y="1495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0" name="Freeform 106">
              <a:extLst>
                <a:ext uri="{FF2B5EF4-FFF2-40B4-BE49-F238E27FC236}">
                  <a16:creationId xmlns:a16="http://schemas.microsoft.com/office/drawing/2014/main" id="{86A57D2D-EE7A-4CC8-AD9C-5476B2A32FB2}"/>
                </a:ext>
              </a:extLst>
            </p:cNvPr>
            <p:cNvSpPr/>
            <p:nvPr/>
          </p:nvSpPr>
          <p:spPr>
            <a:xfrm>
              <a:off x="3373755" y="4516755"/>
              <a:ext cx="104775" cy="104775"/>
            </a:xfrm>
            <a:custGeom>
              <a:avLst/>
              <a:gdLst>
                <a:gd name="connsiteX0" fmla="*/ 55245 w 104775"/>
                <a:gd name="connsiteY0" fmla="*/ 0 h 104775"/>
                <a:gd name="connsiteX1" fmla="*/ 0 w 104775"/>
                <a:gd name="connsiteY1" fmla="*/ 55245 h 104775"/>
                <a:gd name="connsiteX2" fmla="*/ 55245 w 104775"/>
                <a:gd name="connsiteY2" fmla="*/ 110490 h 104775"/>
                <a:gd name="connsiteX3" fmla="*/ 110490 w 104775"/>
                <a:gd name="connsiteY3" fmla="*/ 55245 h 104775"/>
                <a:gd name="connsiteX4" fmla="*/ 55245 w 104775"/>
                <a:gd name="connsiteY4" fmla="*/ 0 h 104775"/>
                <a:gd name="connsiteX5" fmla="*/ 55245 w 104775"/>
                <a:gd name="connsiteY5" fmla="*/ 92393 h 104775"/>
                <a:gd name="connsiteX6" fmla="*/ 18098 w 104775"/>
                <a:gd name="connsiteY6" fmla="*/ 55245 h 104775"/>
                <a:gd name="connsiteX7" fmla="*/ 55245 w 104775"/>
                <a:gd name="connsiteY7" fmla="*/ 18098 h 104775"/>
                <a:gd name="connsiteX8" fmla="*/ 92393 w 104775"/>
                <a:gd name="connsiteY8" fmla="*/ 55245 h 104775"/>
                <a:gd name="connsiteX9" fmla="*/ 55245 w 104775"/>
                <a:gd name="connsiteY9" fmla="*/ 92393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55245" y="0"/>
                  </a:moveTo>
                  <a:cubicBezTo>
                    <a:pt x="24765" y="0"/>
                    <a:pt x="0" y="24765"/>
                    <a:pt x="0" y="55245"/>
                  </a:cubicBezTo>
                  <a:cubicBezTo>
                    <a:pt x="0" y="85725"/>
                    <a:pt x="24765" y="110490"/>
                    <a:pt x="55245" y="110490"/>
                  </a:cubicBezTo>
                  <a:cubicBezTo>
                    <a:pt x="85725" y="110490"/>
                    <a:pt x="110490" y="85725"/>
                    <a:pt x="110490" y="55245"/>
                  </a:cubicBezTo>
                  <a:cubicBezTo>
                    <a:pt x="110490" y="24765"/>
                    <a:pt x="85725" y="0"/>
                    <a:pt x="55245" y="0"/>
                  </a:cubicBezTo>
                  <a:close/>
                  <a:moveTo>
                    <a:pt x="55245" y="92393"/>
                  </a:moveTo>
                  <a:cubicBezTo>
                    <a:pt x="35243" y="92393"/>
                    <a:pt x="18098" y="76200"/>
                    <a:pt x="18098" y="55245"/>
                  </a:cubicBezTo>
                  <a:cubicBezTo>
                    <a:pt x="18098" y="34290"/>
                    <a:pt x="34290" y="18098"/>
                    <a:pt x="55245" y="18098"/>
                  </a:cubicBezTo>
                  <a:cubicBezTo>
                    <a:pt x="75248" y="18098"/>
                    <a:pt x="92393" y="34290"/>
                    <a:pt x="92393" y="55245"/>
                  </a:cubicBezTo>
                  <a:cubicBezTo>
                    <a:pt x="92393" y="76200"/>
                    <a:pt x="75248" y="92393"/>
                    <a:pt x="55245" y="9239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1" name="Rectangle 240">
            <a:extLst>
              <a:ext uri="{FF2B5EF4-FFF2-40B4-BE49-F238E27FC236}">
                <a16:creationId xmlns:a16="http://schemas.microsoft.com/office/drawing/2014/main" id="{149AB566-68D1-4774-801A-B361FBCC9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8" y="6344180"/>
            <a:ext cx="2248444" cy="15431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C724182-AC9E-4179-BDFB-372267F4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8" y="6763280"/>
            <a:ext cx="2248444" cy="15431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E67DC98C-D561-49B0-AE96-31C1064F3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8" y="7167140"/>
            <a:ext cx="2248444" cy="15431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84E65007-2206-4F84-8E77-730ED998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8" y="7571442"/>
            <a:ext cx="2248444" cy="154315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Rounded Rectangle 117">
            <a:extLst>
              <a:ext uri="{FF2B5EF4-FFF2-40B4-BE49-F238E27FC236}">
                <a16:creationId xmlns:a16="http://schemas.microsoft.com/office/drawing/2014/main" id="{EA092957-CC3A-43AA-9DB9-5853F4DED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4088" y="7897906"/>
            <a:ext cx="2262632" cy="9225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6" name="Graphic 124" descr="email icon">
            <a:extLst>
              <a:ext uri="{FF2B5EF4-FFF2-40B4-BE49-F238E27FC236}">
                <a16:creationId xmlns:a16="http://schemas.microsoft.com/office/drawing/2014/main" id="{D12E2BD4-EC7D-48D8-A7D7-3C570D2468BE}"/>
              </a:ext>
            </a:extLst>
          </p:cNvPr>
          <p:cNvSpPr/>
          <p:nvPr/>
        </p:nvSpPr>
        <p:spPr>
          <a:xfrm>
            <a:off x="427600" y="8325349"/>
            <a:ext cx="200932" cy="148307"/>
          </a:xfrm>
          <a:custGeom>
            <a:avLst/>
            <a:gdLst>
              <a:gd name="connsiteX0" fmla="*/ 800100 w 800100"/>
              <a:gd name="connsiteY0" fmla="*/ 114300 h 590550"/>
              <a:gd name="connsiteX1" fmla="*/ 685800 w 800100"/>
              <a:gd name="connsiteY1" fmla="*/ 0 h 590550"/>
              <a:gd name="connsiteX2" fmla="*/ 114300 w 800100"/>
              <a:gd name="connsiteY2" fmla="*/ 0 h 590550"/>
              <a:gd name="connsiteX3" fmla="*/ 0 w 800100"/>
              <a:gd name="connsiteY3" fmla="*/ 114300 h 590550"/>
              <a:gd name="connsiteX4" fmla="*/ 0 w 800100"/>
              <a:gd name="connsiteY4" fmla="*/ 482918 h 590550"/>
              <a:gd name="connsiteX5" fmla="*/ 114300 w 800100"/>
              <a:gd name="connsiteY5" fmla="*/ 597218 h 590550"/>
              <a:gd name="connsiteX6" fmla="*/ 685800 w 800100"/>
              <a:gd name="connsiteY6" fmla="*/ 597218 h 590550"/>
              <a:gd name="connsiteX7" fmla="*/ 800100 w 800100"/>
              <a:gd name="connsiteY7" fmla="*/ 482918 h 590550"/>
              <a:gd name="connsiteX8" fmla="*/ 762000 w 800100"/>
              <a:gd name="connsiteY8" fmla="*/ 482918 h 590550"/>
              <a:gd name="connsiteX9" fmla="*/ 757238 w 800100"/>
              <a:gd name="connsiteY9" fmla="*/ 508159 h 590550"/>
              <a:gd name="connsiteX10" fmla="*/ 545306 w 800100"/>
              <a:gd name="connsiteY10" fmla="*/ 267462 h 590550"/>
              <a:gd name="connsiteX11" fmla="*/ 762000 w 800100"/>
              <a:gd name="connsiteY11" fmla="*/ 164116 h 590550"/>
              <a:gd name="connsiteX12" fmla="*/ 114300 w 800100"/>
              <a:gd name="connsiteY12" fmla="*/ 38100 h 590550"/>
              <a:gd name="connsiteX13" fmla="*/ 685800 w 800100"/>
              <a:gd name="connsiteY13" fmla="*/ 38100 h 590550"/>
              <a:gd name="connsiteX14" fmla="*/ 762000 w 800100"/>
              <a:gd name="connsiteY14" fmla="*/ 114300 h 590550"/>
              <a:gd name="connsiteX15" fmla="*/ 762000 w 800100"/>
              <a:gd name="connsiteY15" fmla="*/ 121920 h 590550"/>
              <a:gd name="connsiteX16" fmla="*/ 404908 w 800100"/>
              <a:gd name="connsiteY16" fmla="*/ 292322 h 590550"/>
              <a:gd name="connsiteX17" fmla="*/ 396526 w 800100"/>
              <a:gd name="connsiteY17" fmla="*/ 292322 h 590550"/>
              <a:gd name="connsiteX18" fmla="*/ 38100 w 800100"/>
              <a:gd name="connsiteY18" fmla="*/ 112205 h 590550"/>
              <a:gd name="connsiteX19" fmla="*/ 114300 w 800100"/>
              <a:gd name="connsiteY19" fmla="*/ 38100 h 590550"/>
              <a:gd name="connsiteX20" fmla="*/ 42863 w 800100"/>
              <a:gd name="connsiteY20" fmla="*/ 509207 h 590550"/>
              <a:gd name="connsiteX21" fmla="*/ 38100 w 800100"/>
              <a:gd name="connsiteY21" fmla="*/ 483013 h 590550"/>
              <a:gd name="connsiteX22" fmla="*/ 38100 w 800100"/>
              <a:gd name="connsiteY22" fmla="*/ 154781 h 590550"/>
              <a:gd name="connsiteX23" fmla="*/ 257747 w 800100"/>
              <a:gd name="connsiteY23" fmla="*/ 265176 h 590550"/>
              <a:gd name="connsiteX24" fmla="*/ 114300 w 800100"/>
              <a:gd name="connsiteY24" fmla="*/ 559118 h 590550"/>
              <a:gd name="connsiteX25" fmla="*/ 65341 w 800100"/>
              <a:gd name="connsiteY25" fmla="*/ 541211 h 590550"/>
              <a:gd name="connsiteX26" fmla="*/ 292894 w 800100"/>
              <a:gd name="connsiteY26" fmla="*/ 282797 h 590550"/>
              <a:gd name="connsiteX27" fmla="*/ 379381 w 800100"/>
              <a:gd name="connsiteY27" fmla="*/ 326231 h 590550"/>
              <a:gd name="connsiteX28" fmla="*/ 421291 w 800100"/>
              <a:gd name="connsiteY28" fmla="*/ 326231 h 590550"/>
              <a:gd name="connsiteX29" fmla="*/ 509492 w 800100"/>
              <a:gd name="connsiteY29" fmla="*/ 284036 h 590550"/>
              <a:gd name="connsiteX30" fmla="*/ 735235 w 800100"/>
              <a:gd name="connsiteY30" fmla="*/ 540449 h 590550"/>
              <a:gd name="connsiteX31" fmla="*/ 685419 w 800100"/>
              <a:gd name="connsiteY31" fmla="*/ 559499 h 590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00100" h="590550">
                <a:moveTo>
                  <a:pt x="800100" y="114300"/>
                </a:moveTo>
                <a:cubicBezTo>
                  <a:pt x="800100" y="51174"/>
                  <a:pt x="748926" y="0"/>
                  <a:pt x="685800" y="0"/>
                </a:cubicBezTo>
                <a:lnTo>
                  <a:pt x="114300" y="0"/>
                </a:lnTo>
                <a:cubicBezTo>
                  <a:pt x="51174" y="0"/>
                  <a:pt x="0" y="51174"/>
                  <a:pt x="0" y="114300"/>
                </a:cubicBezTo>
                <a:lnTo>
                  <a:pt x="0" y="482918"/>
                </a:lnTo>
                <a:cubicBezTo>
                  <a:pt x="0" y="546044"/>
                  <a:pt x="51174" y="597218"/>
                  <a:pt x="114300" y="597218"/>
                </a:cubicBezTo>
                <a:lnTo>
                  <a:pt x="685800" y="597218"/>
                </a:lnTo>
                <a:cubicBezTo>
                  <a:pt x="748926" y="597218"/>
                  <a:pt x="800100" y="546044"/>
                  <a:pt x="800100" y="482918"/>
                </a:cubicBezTo>
                <a:close/>
                <a:moveTo>
                  <a:pt x="762000" y="482918"/>
                </a:moveTo>
                <a:cubicBezTo>
                  <a:pt x="761852" y="491540"/>
                  <a:pt x="760242" y="500075"/>
                  <a:pt x="757238" y="508159"/>
                </a:cubicBezTo>
                <a:lnTo>
                  <a:pt x="545306" y="267462"/>
                </a:lnTo>
                <a:lnTo>
                  <a:pt x="762000" y="164116"/>
                </a:lnTo>
                <a:close/>
                <a:moveTo>
                  <a:pt x="114300" y="38100"/>
                </a:moveTo>
                <a:lnTo>
                  <a:pt x="685800" y="38100"/>
                </a:lnTo>
                <a:cubicBezTo>
                  <a:pt x="727884" y="38100"/>
                  <a:pt x="762000" y="72216"/>
                  <a:pt x="762000" y="114300"/>
                </a:cubicBezTo>
                <a:lnTo>
                  <a:pt x="762000" y="121920"/>
                </a:lnTo>
                <a:lnTo>
                  <a:pt x="404908" y="292322"/>
                </a:lnTo>
                <a:cubicBezTo>
                  <a:pt x="402264" y="293618"/>
                  <a:pt x="399170" y="293618"/>
                  <a:pt x="396526" y="292322"/>
                </a:cubicBezTo>
                <a:lnTo>
                  <a:pt x="38100" y="112205"/>
                </a:lnTo>
                <a:cubicBezTo>
                  <a:pt x="39235" y="70941"/>
                  <a:pt x="73021" y="38084"/>
                  <a:pt x="114300" y="38100"/>
                </a:cubicBezTo>
                <a:close/>
                <a:moveTo>
                  <a:pt x="42863" y="509207"/>
                </a:moveTo>
                <a:cubicBezTo>
                  <a:pt x="39739" y="500826"/>
                  <a:pt x="38126" y="491957"/>
                  <a:pt x="38100" y="483013"/>
                </a:cubicBezTo>
                <a:lnTo>
                  <a:pt x="38100" y="154781"/>
                </a:lnTo>
                <a:lnTo>
                  <a:pt x="257747" y="265176"/>
                </a:lnTo>
                <a:close/>
                <a:moveTo>
                  <a:pt x="114300" y="559118"/>
                </a:moveTo>
                <a:cubicBezTo>
                  <a:pt x="96383" y="559090"/>
                  <a:pt x="79048" y="552750"/>
                  <a:pt x="65341" y="541211"/>
                </a:cubicBezTo>
                <a:lnTo>
                  <a:pt x="292894" y="282797"/>
                </a:lnTo>
                <a:lnTo>
                  <a:pt x="379381" y="326231"/>
                </a:lnTo>
                <a:cubicBezTo>
                  <a:pt x="392600" y="332708"/>
                  <a:pt x="408072" y="332708"/>
                  <a:pt x="421291" y="326231"/>
                </a:cubicBezTo>
                <a:lnTo>
                  <a:pt x="509492" y="284036"/>
                </a:lnTo>
                <a:lnTo>
                  <a:pt x="735235" y="540449"/>
                </a:lnTo>
                <a:cubicBezTo>
                  <a:pt x="721467" y="552592"/>
                  <a:pt x="703777" y="559357"/>
                  <a:pt x="685419" y="559499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247" name="Graphic 122" descr="mouse icon">
            <a:extLst>
              <a:ext uri="{FF2B5EF4-FFF2-40B4-BE49-F238E27FC236}">
                <a16:creationId xmlns:a16="http://schemas.microsoft.com/office/drawing/2014/main" id="{D3CB8F54-627E-44D3-A948-70392CFD050C}"/>
              </a:ext>
            </a:extLst>
          </p:cNvPr>
          <p:cNvGrpSpPr/>
          <p:nvPr/>
        </p:nvGrpSpPr>
        <p:grpSpPr>
          <a:xfrm>
            <a:off x="431751" y="8522319"/>
            <a:ext cx="189257" cy="189257"/>
            <a:chOff x="3276600" y="4419600"/>
            <a:chExt cx="304800" cy="304800"/>
          </a:xfrm>
          <a:solidFill>
            <a:schemeClr val="accent6">
              <a:lumMod val="50000"/>
            </a:schemeClr>
          </a:solidFill>
        </p:grpSpPr>
        <p:sp>
          <p:nvSpPr>
            <p:cNvPr id="248" name="Freeform 127">
              <a:extLst>
                <a:ext uri="{FF2B5EF4-FFF2-40B4-BE49-F238E27FC236}">
                  <a16:creationId xmlns:a16="http://schemas.microsoft.com/office/drawing/2014/main" id="{A8013E40-F930-47C1-8A88-B1BD0BC12105}"/>
                </a:ext>
              </a:extLst>
            </p:cNvPr>
            <p:cNvSpPr/>
            <p:nvPr/>
          </p:nvSpPr>
          <p:spPr>
            <a:xfrm>
              <a:off x="3276562" y="4468085"/>
              <a:ext cx="228600" cy="228600"/>
            </a:xfrm>
            <a:custGeom>
              <a:avLst/>
              <a:gdLst>
                <a:gd name="connsiteX0" fmla="*/ 74904 w 228600"/>
                <a:gd name="connsiteY0" fmla="*/ 228645 h 228600"/>
                <a:gd name="connsiteX1" fmla="*/ 21497 w 228600"/>
                <a:gd name="connsiteY1" fmla="*/ 207147 h 228600"/>
                <a:gd name="connsiteX2" fmla="*/ 21497 w 228600"/>
                <a:gd name="connsiteY2" fmla="*/ 207147 h 228600"/>
                <a:gd name="connsiteX3" fmla="*/ 27222 w 228600"/>
                <a:gd name="connsiteY3" fmla="*/ 89809 h 228600"/>
                <a:gd name="connsiteX4" fmla="*/ 89839 w 228600"/>
                <a:gd name="connsiteY4" fmla="*/ 27191 h 228600"/>
                <a:gd name="connsiteX5" fmla="*/ 149161 w 228600"/>
                <a:gd name="connsiteY5" fmla="*/ 131 h 228600"/>
                <a:gd name="connsiteX6" fmla="*/ 207168 w 228600"/>
                <a:gd name="connsiteY6" fmla="*/ 21467 h 228600"/>
                <a:gd name="connsiteX7" fmla="*/ 228504 w 228600"/>
                <a:gd name="connsiteY7" fmla="*/ 79474 h 228600"/>
                <a:gd name="connsiteX8" fmla="*/ 201444 w 228600"/>
                <a:gd name="connsiteY8" fmla="*/ 138805 h 228600"/>
                <a:gd name="connsiteX9" fmla="*/ 138826 w 228600"/>
                <a:gd name="connsiteY9" fmla="*/ 201413 h 228600"/>
                <a:gd name="connsiteX10" fmla="*/ 74904 w 228600"/>
                <a:gd name="connsiteY10" fmla="*/ 228645 h 228600"/>
                <a:gd name="connsiteX11" fmla="*/ 34966 w 228600"/>
                <a:gd name="connsiteY11" fmla="*/ 193679 h 228600"/>
                <a:gd name="connsiteX12" fmla="*/ 125358 w 228600"/>
                <a:gd name="connsiteY12" fmla="*/ 187945 h 228600"/>
                <a:gd name="connsiteX13" fmla="*/ 187975 w 228600"/>
                <a:gd name="connsiteY13" fmla="*/ 125337 h 228600"/>
                <a:gd name="connsiteX14" fmla="*/ 209483 w 228600"/>
                <a:gd name="connsiteY14" fmla="*/ 78436 h 228600"/>
                <a:gd name="connsiteX15" fmla="*/ 193700 w 228600"/>
                <a:gd name="connsiteY15" fmla="*/ 34945 h 228600"/>
                <a:gd name="connsiteX16" fmla="*/ 150209 w 228600"/>
                <a:gd name="connsiteY16" fmla="*/ 19162 h 228600"/>
                <a:gd name="connsiteX17" fmla="*/ 103308 w 228600"/>
                <a:gd name="connsiteY17" fmla="*/ 40669 h 228600"/>
                <a:gd name="connsiteX18" fmla="*/ 40690 w 228600"/>
                <a:gd name="connsiteY18" fmla="*/ 103287 h 228600"/>
                <a:gd name="connsiteX19" fmla="*/ 34966 w 228600"/>
                <a:gd name="connsiteY19" fmla="*/ 193679 h 228600"/>
                <a:gd name="connsiteX20" fmla="*/ 34966 w 228600"/>
                <a:gd name="connsiteY20" fmla="*/ 193679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8600" h="228600">
                  <a:moveTo>
                    <a:pt x="74904" y="228645"/>
                  </a:moveTo>
                  <a:cubicBezTo>
                    <a:pt x="55083" y="228645"/>
                    <a:pt x="35899" y="221549"/>
                    <a:pt x="21497" y="207147"/>
                  </a:cubicBezTo>
                  <a:lnTo>
                    <a:pt x="21497" y="207147"/>
                  </a:lnTo>
                  <a:cubicBezTo>
                    <a:pt x="-9268" y="176372"/>
                    <a:pt x="-6706" y="123737"/>
                    <a:pt x="27222" y="89809"/>
                  </a:cubicBezTo>
                  <a:lnTo>
                    <a:pt x="89839" y="27191"/>
                  </a:lnTo>
                  <a:cubicBezTo>
                    <a:pt x="106079" y="10951"/>
                    <a:pt x="127149" y="1350"/>
                    <a:pt x="149161" y="131"/>
                  </a:cubicBezTo>
                  <a:cubicBezTo>
                    <a:pt x="171583" y="-1107"/>
                    <a:pt x="192176" y="6475"/>
                    <a:pt x="207168" y="21467"/>
                  </a:cubicBezTo>
                  <a:cubicBezTo>
                    <a:pt x="222161" y="36459"/>
                    <a:pt x="229742" y="57062"/>
                    <a:pt x="228504" y="79474"/>
                  </a:cubicBezTo>
                  <a:cubicBezTo>
                    <a:pt x="227295" y="101496"/>
                    <a:pt x="217684" y="122565"/>
                    <a:pt x="201444" y="138805"/>
                  </a:cubicBezTo>
                  <a:lnTo>
                    <a:pt x="138826" y="201413"/>
                  </a:lnTo>
                  <a:cubicBezTo>
                    <a:pt x="120786" y="219473"/>
                    <a:pt x="97440" y="228645"/>
                    <a:pt x="74904" y="228645"/>
                  </a:cubicBezTo>
                  <a:close/>
                  <a:moveTo>
                    <a:pt x="34966" y="193679"/>
                  </a:moveTo>
                  <a:cubicBezTo>
                    <a:pt x="58311" y="217015"/>
                    <a:pt x="98859" y="214453"/>
                    <a:pt x="125358" y="187945"/>
                  </a:cubicBezTo>
                  <a:lnTo>
                    <a:pt x="187975" y="125337"/>
                  </a:lnTo>
                  <a:cubicBezTo>
                    <a:pt x="200882" y="112421"/>
                    <a:pt x="208530" y="95762"/>
                    <a:pt x="209483" y="78436"/>
                  </a:cubicBezTo>
                  <a:cubicBezTo>
                    <a:pt x="210426" y="61500"/>
                    <a:pt x="204816" y="46060"/>
                    <a:pt x="193700" y="34945"/>
                  </a:cubicBezTo>
                  <a:cubicBezTo>
                    <a:pt x="182584" y="23829"/>
                    <a:pt x="167144" y="18266"/>
                    <a:pt x="150209" y="19162"/>
                  </a:cubicBezTo>
                  <a:cubicBezTo>
                    <a:pt x="132883" y="20114"/>
                    <a:pt x="116223" y="27753"/>
                    <a:pt x="103308" y="40669"/>
                  </a:cubicBezTo>
                  <a:lnTo>
                    <a:pt x="40690" y="103287"/>
                  </a:lnTo>
                  <a:cubicBezTo>
                    <a:pt x="14192" y="129776"/>
                    <a:pt x="11629" y="170333"/>
                    <a:pt x="34966" y="193679"/>
                  </a:cubicBezTo>
                  <a:lnTo>
                    <a:pt x="34966" y="19367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9" name="Freeform 128">
              <a:extLst>
                <a:ext uri="{FF2B5EF4-FFF2-40B4-BE49-F238E27FC236}">
                  <a16:creationId xmlns:a16="http://schemas.microsoft.com/office/drawing/2014/main" id="{26DA1AD3-B849-4F59-A75A-DD5730B5D88D}"/>
                </a:ext>
              </a:extLst>
            </p:cNvPr>
            <p:cNvSpPr/>
            <p:nvPr/>
          </p:nvSpPr>
          <p:spPr>
            <a:xfrm>
              <a:off x="3432524" y="4524375"/>
              <a:ext cx="9525" cy="9525"/>
            </a:xfrm>
            <a:custGeom>
              <a:avLst/>
              <a:gdLst>
                <a:gd name="connsiteX0" fmla="*/ 15526 w 9525"/>
                <a:gd name="connsiteY0" fmla="*/ 0 h 9525"/>
                <a:gd name="connsiteX1" fmla="*/ 0 w 9525"/>
                <a:gd name="connsiteY1" fmla="*/ 15526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9525">
                  <a:moveTo>
                    <a:pt x="15526" y="0"/>
                  </a:moveTo>
                  <a:lnTo>
                    <a:pt x="0" y="15526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0" name="Freeform 129">
              <a:extLst>
                <a:ext uri="{FF2B5EF4-FFF2-40B4-BE49-F238E27FC236}">
                  <a16:creationId xmlns:a16="http://schemas.microsoft.com/office/drawing/2014/main" id="{E7CC64F8-CB07-4485-96A0-EA615405DD11}"/>
                </a:ext>
              </a:extLst>
            </p:cNvPr>
            <p:cNvSpPr/>
            <p:nvPr/>
          </p:nvSpPr>
          <p:spPr>
            <a:xfrm>
              <a:off x="3422997" y="4514848"/>
              <a:ext cx="28575" cy="28575"/>
            </a:xfrm>
            <a:custGeom>
              <a:avLst/>
              <a:gdLst>
                <a:gd name="connsiteX0" fmla="*/ 9527 w 28575"/>
                <a:gd name="connsiteY0" fmla="*/ 34578 h 28575"/>
                <a:gd name="connsiteX1" fmla="*/ 2793 w 28575"/>
                <a:gd name="connsiteY1" fmla="*/ 31787 h 28575"/>
                <a:gd name="connsiteX2" fmla="*/ 2793 w 28575"/>
                <a:gd name="connsiteY2" fmla="*/ 18319 h 28575"/>
                <a:gd name="connsiteX3" fmla="*/ 18319 w 28575"/>
                <a:gd name="connsiteY3" fmla="*/ 2793 h 28575"/>
                <a:gd name="connsiteX4" fmla="*/ 31787 w 28575"/>
                <a:gd name="connsiteY4" fmla="*/ 2793 h 28575"/>
                <a:gd name="connsiteX5" fmla="*/ 31787 w 28575"/>
                <a:gd name="connsiteY5" fmla="*/ 16262 h 28575"/>
                <a:gd name="connsiteX6" fmla="*/ 16262 w 28575"/>
                <a:gd name="connsiteY6" fmla="*/ 31787 h 28575"/>
                <a:gd name="connsiteX7" fmla="*/ 9527 w 28575"/>
                <a:gd name="connsiteY7" fmla="*/ 3457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" h="28575">
                  <a:moveTo>
                    <a:pt x="9527" y="34578"/>
                  </a:moveTo>
                  <a:cubicBezTo>
                    <a:pt x="7089" y="34578"/>
                    <a:pt x="4651" y="33645"/>
                    <a:pt x="2793" y="31787"/>
                  </a:cubicBezTo>
                  <a:cubicBezTo>
                    <a:pt x="-931" y="28063"/>
                    <a:pt x="-931" y="22043"/>
                    <a:pt x="2793" y="18319"/>
                  </a:cubicBezTo>
                  <a:lnTo>
                    <a:pt x="18319" y="2793"/>
                  </a:lnTo>
                  <a:cubicBezTo>
                    <a:pt x="22043" y="-931"/>
                    <a:pt x="28063" y="-931"/>
                    <a:pt x="31787" y="2793"/>
                  </a:cubicBezTo>
                  <a:cubicBezTo>
                    <a:pt x="35512" y="6517"/>
                    <a:pt x="35512" y="12537"/>
                    <a:pt x="31787" y="16262"/>
                  </a:cubicBezTo>
                  <a:lnTo>
                    <a:pt x="16262" y="31787"/>
                  </a:lnTo>
                  <a:cubicBezTo>
                    <a:pt x="14404" y="33645"/>
                    <a:pt x="11966" y="34578"/>
                    <a:pt x="9527" y="345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1" name="Freeform 130">
              <a:extLst>
                <a:ext uri="{FF2B5EF4-FFF2-40B4-BE49-F238E27FC236}">
                  <a16:creationId xmlns:a16="http://schemas.microsoft.com/office/drawing/2014/main" id="{31FDA1E8-31FB-4EA1-8980-179B0BF17896}"/>
                </a:ext>
              </a:extLst>
            </p:cNvPr>
            <p:cNvSpPr/>
            <p:nvPr/>
          </p:nvSpPr>
          <p:spPr>
            <a:xfrm>
              <a:off x="3467481" y="4456833"/>
              <a:ext cx="104775" cy="66675"/>
            </a:xfrm>
            <a:custGeom>
              <a:avLst/>
              <a:gdLst>
                <a:gd name="connsiteX0" fmla="*/ 113919 w 104775"/>
                <a:gd name="connsiteY0" fmla="*/ 71009 h 66675"/>
                <a:gd name="connsiteX1" fmla="*/ 104394 w 104775"/>
                <a:gd name="connsiteY1" fmla="*/ 71009 h 66675"/>
                <a:gd name="connsiteX2" fmla="*/ 68885 w 104775"/>
                <a:gd name="connsiteY2" fmla="*/ 35500 h 66675"/>
                <a:gd name="connsiteX3" fmla="*/ 52435 w 104775"/>
                <a:gd name="connsiteY3" fmla="*/ 19050 h 66675"/>
                <a:gd name="connsiteX4" fmla="*/ 50206 w 104775"/>
                <a:gd name="connsiteY4" fmla="*/ 19050 h 66675"/>
                <a:gd name="connsiteX5" fmla="*/ 38567 w 104775"/>
                <a:gd name="connsiteY5" fmla="*/ 23870 h 66675"/>
                <a:gd name="connsiteX6" fmla="*/ 13468 w 104775"/>
                <a:gd name="connsiteY6" fmla="*/ 48968 h 66675"/>
                <a:gd name="connsiteX7" fmla="*/ 0 w 104775"/>
                <a:gd name="connsiteY7" fmla="*/ 35500 h 66675"/>
                <a:gd name="connsiteX8" fmla="*/ 25108 w 104775"/>
                <a:gd name="connsiteY8" fmla="*/ 10401 h 66675"/>
                <a:gd name="connsiteX9" fmla="*/ 50216 w 104775"/>
                <a:gd name="connsiteY9" fmla="*/ 0 h 66675"/>
                <a:gd name="connsiteX10" fmla="*/ 52445 w 104775"/>
                <a:gd name="connsiteY10" fmla="*/ 0 h 66675"/>
                <a:gd name="connsiteX11" fmla="*/ 87944 w 104775"/>
                <a:gd name="connsiteY11" fmla="*/ 35500 h 66675"/>
                <a:gd name="connsiteX12" fmla="*/ 104404 w 104775"/>
                <a:gd name="connsiteY12" fmla="*/ 51959 h 66675"/>
                <a:gd name="connsiteX13" fmla="*/ 113929 w 104775"/>
                <a:gd name="connsiteY13" fmla="*/ 51959 h 66675"/>
                <a:gd name="connsiteX14" fmla="*/ 113929 w 104775"/>
                <a:gd name="connsiteY14" fmla="*/ 71009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75" h="66675">
                  <a:moveTo>
                    <a:pt x="113919" y="71009"/>
                  </a:moveTo>
                  <a:lnTo>
                    <a:pt x="104394" y="71009"/>
                  </a:lnTo>
                  <a:cubicBezTo>
                    <a:pt x="84811" y="71009"/>
                    <a:pt x="68885" y="55083"/>
                    <a:pt x="68885" y="35500"/>
                  </a:cubicBezTo>
                  <a:cubicBezTo>
                    <a:pt x="68885" y="26432"/>
                    <a:pt x="61512" y="19050"/>
                    <a:pt x="52435" y="19050"/>
                  </a:cubicBezTo>
                  <a:lnTo>
                    <a:pt x="50206" y="19050"/>
                  </a:lnTo>
                  <a:cubicBezTo>
                    <a:pt x="45806" y="19050"/>
                    <a:pt x="41672" y="20765"/>
                    <a:pt x="38567" y="23870"/>
                  </a:cubicBezTo>
                  <a:lnTo>
                    <a:pt x="13468" y="48968"/>
                  </a:lnTo>
                  <a:lnTo>
                    <a:pt x="0" y="35500"/>
                  </a:lnTo>
                  <a:lnTo>
                    <a:pt x="25108" y="10401"/>
                  </a:lnTo>
                  <a:cubicBezTo>
                    <a:pt x="31813" y="3696"/>
                    <a:pt x="40729" y="0"/>
                    <a:pt x="50216" y="0"/>
                  </a:cubicBezTo>
                  <a:lnTo>
                    <a:pt x="52445" y="0"/>
                  </a:lnTo>
                  <a:cubicBezTo>
                    <a:pt x="72019" y="0"/>
                    <a:pt x="87944" y="15926"/>
                    <a:pt x="87944" y="35500"/>
                  </a:cubicBezTo>
                  <a:cubicBezTo>
                    <a:pt x="87944" y="44577"/>
                    <a:pt x="95326" y="51959"/>
                    <a:pt x="104404" y="51959"/>
                  </a:cubicBezTo>
                  <a:lnTo>
                    <a:pt x="113929" y="51959"/>
                  </a:lnTo>
                  <a:lnTo>
                    <a:pt x="113929" y="7100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52" name="Graphic 132" descr="cell phone icon">
            <a:extLst>
              <a:ext uri="{FF2B5EF4-FFF2-40B4-BE49-F238E27FC236}">
                <a16:creationId xmlns:a16="http://schemas.microsoft.com/office/drawing/2014/main" id="{E9D6987A-2B00-4F43-8ADD-7F1EC8C4F7D1}"/>
              </a:ext>
            </a:extLst>
          </p:cNvPr>
          <p:cNvGrpSpPr/>
          <p:nvPr/>
        </p:nvGrpSpPr>
        <p:grpSpPr>
          <a:xfrm>
            <a:off x="404743" y="8012523"/>
            <a:ext cx="251460" cy="251460"/>
            <a:chOff x="3314700" y="4457700"/>
            <a:chExt cx="228600" cy="228600"/>
          </a:xfrm>
          <a:solidFill>
            <a:schemeClr val="accent6">
              <a:lumMod val="50000"/>
            </a:schemeClr>
          </a:solidFill>
        </p:grpSpPr>
        <p:sp>
          <p:nvSpPr>
            <p:cNvPr id="253" name="Freeform 134">
              <a:extLst>
                <a:ext uri="{FF2B5EF4-FFF2-40B4-BE49-F238E27FC236}">
                  <a16:creationId xmlns:a16="http://schemas.microsoft.com/office/drawing/2014/main" id="{B255B943-DF69-41B0-8A87-9BDDD00464F6}"/>
                </a:ext>
              </a:extLst>
            </p:cNvPr>
            <p:cNvSpPr/>
            <p:nvPr/>
          </p:nvSpPr>
          <p:spPr>
            <a:xfrm>
              <a:off x="3379756" y="4478836"/>
              <a:ext cx="95250" cy="180975"/>
            </a:xfrm>
            <a:custGeom>
              <a:avLst/>
              <a:gdLst>
                <a:gd name="connsiteX0" fmla="*/ 0 w 95250"/>
                <a:gd name="connsiteY0" fmla="*/ 11954 h 180975"/>
                <a:gd name="connsiteX1" fmla="*/ 0 w 95250"/>
                <a:gd name="connsiteY1" fmla="*/ 174384 h 180975"/>
                <a:gd name="connsiteX2" fmla="*/ 11954 w 95250"/>
                <a:gd name="connsiteY2" fmla="*/ 186338 h 180975"/>
                <a:gd name="connsiteX3" fmla="*/ 86535 w 95250"/>
                <a:gd name="connsiteY3" fmla="*/ 186338 h 180975"/>
                <a:gd name="connsiteX4" fmla="*/ 98489 w 95250"/>
                <a:gd name="connsiteY4" fmla="*/ 174384 h 180975"/>
                <a:gd name="connsiteX5" fmla="*/ 98489 w 95250"/>
                <a:gd name="connsiteY5" fmla="*/ 11954 h 180975"/>
                <a:gd name="connsiteX6" fmla="*/ 86535 w 95250"/>
                <a:gd name="connsiteY6" fmla="*/ 0 h 180975"/>
                <a:gd name="connsiteX7" fmla="*/ 11954 w 95250"/>
                <a:gd name="connsiteY7" fmla="*/ 0 h 180975"/>
                <a:gd name="connsiteX8" fmla="*/ 0 w 95250"/>
                <a:gd name="connsiteY8" fmla="*/ 11954 h 180975"/>
                <a:gd name="connsiteX9" fmla="*/ 90011 w 95250"/>
                <a:gd name="connsiteY9" fmla="*/ 148876 h 180975"/>
                <a:gd name="connsiteX10" fmla="*/ 8477 w 95250"/>
                <a:gd name="connsiteY10" fmla="*/ 148876 h 180975"/>
                <a:gd name="connsiteX11" fmla="*/ 8477 w 95250"/>
                <a:gd name="connsiteY11" fmla="*/ 31337 h 180975"/>
                <a:gd name="connsiteX12" fmla="*/ 90011 w 95250"/>
                <a:gd name="connsiteY12" fmla="*/ 31337 h 180975"/>
                <a:gd name="connsiteX13" fmla="*/ 90011 w 95250"/>
                <a:gd name="connsiteY13" fmla="*/ 148876 h 180975"/>
                <a:gd name="connsiteX14" fmla="*/ 86535 w 95250"/>
                <a:gd name="connsiteY14" fmla="*/ 177851 h 180975"/>
                <a:gd name="connsiteX15" fmla="*/ 11954 w 95250"/>
                <a:gd name="connsiteY15" fmla="*/ 177851 h 180975"/>
                <a:gd name="connsiteX16" fmla="*/ 8477 w 95250"/>
                <a:gd name="connsiteY16" fmla="*/ 174384 h 180975"/>
                <a:gd name="connsiteX17" fmla="*/ 8477 w 95250"/>
                <a:gd name="connsiteY17" fmla="*/ 157363 h 180975"/>
                <a:gd name="connsiteX18" fmla="*/ 90011 w 95250"/>
                <a:gd name="connsiteY18" fmla="*/ 157363 h 180975"/>
                <a:gd name="connsiteX19" fmla="*/ 90011 w 95250"/>
                <a:gd name="connsiteY19" fmla="*/ 174384 h 180975"/>
                <a:gd name="connsiteX20" fmla="*/ 86535 w 95250"/>
                <a:gd name="connsiteY20" fmla="*/ 177851 h 180975"/>
                <a:gd name="connsiteX21" fmla="*/ 90011 w 95250"/>
                <a:gd name="connsiteY21" fmla="*/ 11954 h 180975"/>
                <a:gd name="connsiteX22" fmla="*/ 90011 w 95250"/>
                <a:gd name="connsiteY22" fmla="*/ 22860 h 180975"/>
                <a:gd name="connsiteX23" fmla="*/ 8477 w 95250"/>
                <a:gd name="connsiteY23" fmla="*/ 22860 h 180975"/>
                <a:gd name="connsiteX24" fmla="*/ 8477 w 95250"/>
                <a:gd name="connsiteY24" fmla="*/ 11954 h 180975"/>
                <a:gd name="connsiteX25" fmla="*/ 11954 w 95250"/>
                <a:gd name="connsiteY25" fmla="*/ 8477 h 180975"/>
                <a:gd name="connsiteX26" fmla="*/ 86535 w 95250"/>
                <a:gd name="connsiteY26" fmla="*/ 8477 h 180975"/>
                <a:gd name="connsiteX27" fmla="*/ 90011 w 95250"/>
                <a:gd name="connsiteY27" fmla="*/ 11954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95250" h="180975">
                  <a:moveTo>
                    <a:pt x="0" y="11954"/>
                  </a:moveTo>
                  <a:lnTo>
                    <a:pt x="0" y="174384"/>
                  </a:lnTo>
                  <a:cubicBezTo>
                    <a:pt x="0" y="180975"/>
                    <a:pt x="5363" y="186338"/>
                    <a:pt x="11954" y="186338"/>
                  </a:cubicBezTo>
                  <a:lnTo>
                    <a:pt x="86535" y="186338"/>
                  </a:lnTo>
                  <a:cubicBezTo>
                    <a:pt x="93126" y="186338"/>
                    <a:pt x="98489" y="180975"/>
                    <a:pt x="98489" y="174384"/>
                  </a:cubicBezTo>
                  <a:lnTo>
                    <a:pt x="98489" y="11954"/>
                  </a:lnTo>
                  <a:cubicBezTo>
                    <a:pt x="98489" y="5363"/>
                    <a:pt x="93126" y="0"/>
                    <a:pt x="86535" y="0"/>
                  </a:cubicBezTo>
                  <a:lnTo>
                    <a:pt x="11954" y="0"/>
                  </a:lnTo>
                  <a:cubicBezTo>
                    <a:pt x="5363" y="-10"/>
                    <a:pt x="0" y="5353"/>
                    <a:pt x="0" y="11954"/>
                  </a:cubicBezTo>
                  <a:close/>
                  <a:moveTo>
                    <a:pt x="90011" y="148876"/>
                  </a:moveTo>
                  <a:lnTo>
                    <a:pt x="8477" y="148876"/>
                  </a:lnTo>
                  <a:lnTo>
                    <a:pt x="8477" y="31337"/>
                  </a:lnTo>
                  <a:lnTo>
                    <a:pt x="90011" y="31337"/>
                  </a:lnTo>
                  <a:lnTo>
                    <a:pt x="90011" y="148876"/>
                  </a:lnTo>
                  <a:close/>
                  <a:moveTo>
                    <a:pt x="86535" y="177851"/>
                  </a:moveTo>
                  <a:lnTo>
                    <a:pt x="11954" y="177851"/>
                  </a:lnTo>
                  <a:cubicBezTo>
                    <a:pt x="10039" y="177851"/>
                    <a:pt x="8477" y="176298"/>
                    <a:pt x="8477" y="174384"/>
                  </a:cubicBezTo>
                  <a:lnTo>
                    <a:pt x="8477" y="157363"/>
                  </a:lnTo>
                  <a:lnTo>
                    <a:pt x="90011" y="157363"/>
                  </a:lnTo>
                  <a:lnTo>
                    <a:pt x="90011" y="174384"/>
                  </a:lnTo>
                  <a:cubicBezTo>
                    <a:pt x="90011" y="176298"/>
                    <a:pt x="88449" y="177851"/>
                    <a:pt x="86535" y="177851"/>
                  </a:cubicBezTo>
                  <a:close/>
                  <a:moveTo>
                    <a:pt x="90011" y="11954"/>
                  </a:moveTo>
                  <a:lnTo>
                    <a:pt x="90011" y="22860"/>
                  </a:lnTo>
                  <a:lnTo>
                    <a:pt x="8477" y="22860"/>
                  </a:lnTo>
                  <a:lnTo>
                    <a:pt x="8477" y="11954"/>
                  </a:lnTo>
                  <a:cubicBezTo>
                    <a:pt x="8477" y="10039"/>
                    <a:pt x="10039" y="8477"/>
                    <a:pt x="11954" y="8477"/>
                  </a:cubicBezTo>
                  <a:lnTo>
                    <a:pt x="86535" y="8477"/>
                  </a:lnTo>
                  <a:cubicBezTo>
                    <a:pt x="88449" y="8477"/>
                    <a:pt x="90011" y="10030"/>
                    <a:pt x="90011" y="119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4" name="Freeform 135">
              <a:extLst>
                <a:ext uri="{FF2B5EF4-FFF2-40B4-BE49-F238E27FC236}">
                  <a16:creationId xmlns:a16="http://schemas.microsoft.com/office/drawing/2014/main" id="{750F5296-C592-4C2F-B094-023F694F6231}"/>
                </a:ext>
              </a:extLst>
            </p:cNvPr>
            <p:cNvSpPr/>
            <p:nvPr/>
          </p:nvSpPr>
          <p:spPr>
            <a:xfrm>
              <a:off x="3420256" y="4642475"/>
              <a:ext cx="9525" cy="9525"/>
            </a:xfrm>
            <a:custGeom>
              <a:avLst/>
              <a:gdLst>
                <a:gd name="connsiteX0" fmla="*/ 13240 w 9525"/>
                <a:gd name="connsiteY0" fmla="*/ 0 h 0"/>
                <a:gd name="connsiteX1" fmla="*/ 4239 w 9525"/>
                <a:gd name="connsiteY1" fmla="*/ 0 h 0"/>
                <a:gd name="connsiteX2" fmla="*/ 0 w 9525"/>
                <a:gd name="connsiteY2" fmla="*/ 4239 h 0"/>
                <a:gd name="connsiteX3" fmla="*/ 4239 w 9525"/>
                <a:gd name="connsiteY3" fmla="*/ 8477 h 0"/>
                <a:gd name="connsiteX4" fmla="*/ 13240 w 9525"/>
                <a:gd name="connsiteY4" fmla="*/ 8477 h 0"/>
                <a:gd name="connsiteX5" fmla="*/ 17478 w 9525"/>
                <a:gd name="connsiteY5" fmla="*/ 4239 h 0"/>
                <a:gd name="connsiteX6" fmla="*/ 13240 w 9525"/>
                <a:gd name="connsiteY6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">
                  <a:moveTo>
                    <a:pt x="13240" y="0"/>
                  </a:moveTo>
                  <a:lnTo>
                    <a:pt x="4239" y="0"/>
                  </a:lnTo>
                  <a:cubicBezTo>
                    <a:pt x="1895" y="0"/>
                    <a:pt x="0" y="1895"/>
                    <a:pt x="0" y="4239"/>
                  </a:cubicBezTo>
                  <a:cubicBezTo>
                    <a:pt x="0" y="6582"/>
                    <a:pt x="1895" y="8477"/>
                    <a:pt x="4239" y="8477"/>
                  </a:cubicBezTo>
                  <a:lnTo>
                    <a:pt x="13240" y="8477"/>
                  </a:lnTo>
                  <a:cubicBezTo>
                    <a:pt x="15583" y="8477"/>
                    <a:pt x="17478" y="6582"/>
                    <a:pt x="17478" y="4239"/>
                  </a:cubicBezTo>
                  <a:cubicBezTo>
                    <a:pt x="17488" y="1905"/>
                    <a:pt x="15583" y="0"/>
                    <a:pt x="1324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D3A7778-5106-4FFF-963F-0061DFB14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8974667"/>
            <a:ext cx="685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51592F34-AEAE-4650-BFA6-C8D61872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1098114"/>
            <a:ext cx="685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0C87AC0A-F467-6E48-84DC-65C7C22E1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FA8C3D45-4EDD-6D4F-979F-5EC358C551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EXPERIENCE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A52CF67-3AF4-3B41-AB2A-A9A524DE1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80A3A5E5-7111-3B43-BAF9-F4CFD78B25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600292A-FF0E-CF4B-8099-02FE74C601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E7E10672-B09C-EB49-AA7E-75321B57B6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76393D49-BEC7-1642-846E-273ACFA90F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69F7C515-FB8C-9242-900A-9EE1A5CEECE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4A347FA1-4543-8A48-92CE-16855CFBC93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9CFD090F-43C8-AF4C-8287-DAB5AF25E6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F2743DA1-6D24-6C40-80EB-745C139106D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B2FDEF26-40BF-F844-9270-2A0E6D02C99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91" name="Text Placeholder 90">
            <a:extLst>
              <a:ext uri="{FF2B5EF4-FFF2-40B4-BE49-F238E27FC236}">
                <a16:creationId xmlns:a16="http://schemas.microsoft.com/office/drawing/2014/main" id="{7F65B644-2A82-604F-B5C9-ADEFFC9649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exercitation.</a:t>
            </a:r>
          </a:p>
          <a:p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821C0233-15BC-CC4E-9740-ABAEF0E2F9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School Name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81E741E1-C170-C944-B895-E53034C2246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047FB5AF-5DAE-174B-9E90-B5948B1E777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[Degree and Title]</a:t>
            </a:r>
          </a:p>
        </p:txBody>
      </p:sp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6EB65E10-042C-B042-8474-22710106EA7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School Name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5A93BE26-D17F-4640-9DC2-9A78CED431D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97" name="Text Placeholder 96">
            <a:extLst>
              <a:ext uri="{FF2B5EF4-FFF2-40B4-BE49-F238E27FC236}">
                <a16:creationId xmlns:a16="http://schemas.microsoft.com/office/drawing/2014/main" id="{83288D68-D8FF-3540-96CF-0B62633336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[Degree and Title]</a:t>
            </a:r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CAE9184D-25C8-DA43-84B1-E9BB89A0302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41C519B1-3036-4444-B59A-DADEA5DD303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years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0F3F35F8-247D-FF44-930D-FFA82B756A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of experience</a:t>
            </a:r>
          </a:p>
        </p:txBody>
      </p:sp>
      <p:sp>
        <p:nvSpPr>
          <p:cNvPr id="99" name="Text Placeholder 98">
            <a:extLst>
              <a:ext uri="{FF2B5EF4-FFF2-40B4-BE49-F238E27FC236}">
                <a16:creationId xmlns:a16="http://schemas.microsoft.com/office/drawing/2014/main" id="{42440AD6-3E9A-664A-BFBE-2F9EC0D4908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sp>
        <p:nvSpPr>
          <p:cNvPr id="100" name="Text Placeholder 99">
            <a:extLst>
              <a:ext uri="{FF2B5EF4-FFF2-40B4-BE49-F238E27FC236}">
                <a16:creationId xmlns:a16="http://schemas.microsoft.com/office/drawing/2014/main" id="{537C293F-D7AB-A94D-A7F1-3578F94C482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/>
              <a:t>[Name of Skill]</a:t>
            </a:r>
          </a:p>
        </p:txBody>
      </p:sp>
      <p:sp>
        <p:nvSpPr>
          <p:cNvPr id="101" name="Text Placeholder 100">
            <a:extLst>
              <a:ext uri="{FF2B5EF4-FFF2-40B4-BE49-F238E27FC236}">
                <a16:creationId xmlns:a16="http://schemas.microsoft.com/office/drawing/2014/main" id="{F92B7A95-D715-184F-A346-2977B9444C5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[Name of Skill]</a:t>
            </a:r>
          </a:p>
        </p:txBody>
      </p:sp>
      <p:sp>
        <p:nvSpPr>
          <p:cNvPr id="102" name="Text Placeholder 101">
            <a:extLst>
              <a:ext uri="{FF2B5EF4-FFF2-40B4-BE49-F238E27FC236}">
                <a16:creationId xmlns:a16="http://schemas.microsoft.com/office/drawing/2014/main" id="{5DC47937-F66C-2342-9AD0-47F4B701B61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/>
              <a:t>[Name of Skill]</a:t>
            </a:r>
          </a:p>
        </p:txBody>
      </p:sp>
      <p:sp>
        <p:nvSpPr>
          <p:cNvPr id="103" name="Text Placeholder 102">
            <a:extLst>
              <a:ext uri="{FF2B5EF4-FFF2-40B4-BE49-F238E27FC236}">
                <a16:creationId xmlns:a16="http://schemas.microsoft.com/office/drawing/2014/main" id="{0E438099-1710-DE47-87B3-483F687A5B09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[Name of Skill]</a:t>
            </a:r>
          </a:p>
        </p:txBody>
      </p:sp>
      <p:sp>
        <p:nvSpPr>
          <p:cNvPr id="104" name="Text Placeholder 103">
            <a:extLst>
              <a:ext uri="{FF2B5EF4-FFF2-40B4-BE49-F238E27FC236}">
                <a16:creationId xmlns:a16="http://schemas.microsoft.com/office/drawing/2014/main" id="{7A915492-BCB3-3B4A-A040-0C671FC0F5E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US" dirty="0"/>
              <a:t>[Phone Number]</a:t>
            </a:r>
          </a:p>
        </p:txBody>
      </p:sp>
      <p:sp>
        <p:nvSpPr>
          <p:cNvPr id="105" name="Text Placeholder 104">
            <a:extLst>
              <a:ext uri="{FF2B5EF4-FFF2-40B4-BE49-F238E27FC236}">
                <a16:creationId xmlns:a16="http://schemas.microsoft.com/office/drawing/2014/main" id="{9E57623E-C7E8-8045-BC46-1BD90D7F14C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[E-mail]</a:t>
            </a:r>
          </a:p>
        </p:txBody>
      </p:sp>
      <p:sp>
        <p:nvSpPr>
          <p:cNvPr id="106" name="Text Placeholder 105">
            <a:extLst>
              <a:ext uri="{FF2B5EF4-FFF2-40B4-BE49-F238E27FC236}">
                <a16:creationId xmlns:a16="http://schemas.microsoft.com/office/drawing/2014/main" id="{A5D61C07-2CC1-1D48-B339-AE2317295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[Website]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9DDDECDF-8984-8841-A19F-3724E1785AE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dirty="0"/>
              <a:t>Company Name | Job Title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CCB176A3-1B8F-6D42-BD20-832BE1A1E2E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[Dates From]-[To]</a:t>
            </a:r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5FD4FA6D-8715-8C4A-967A-27BB74BD76E0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Lorem ipsum dolor sit amet, consectetur adipiscing elit, sed do eiusmod tempor incididunt ut labore et dolore magna aliqua. Ut enim ad minim veniam, quis nostrud exercitation.</a:t>
            </a:r>
          </a:p>
        </p:txBody>
      </p:sp>
      <p:sp>
        <p:nvSpPr>
          <p:cNvPr id="47" name="Title 46">
            <a:extLst>
              <a:ext uri="{FF2B5EF4-FFF2-40B4-BE49-F238E27FC236}">
                <a16:creationId xmlns:a16="http://schemas.microsoft.com/office/drawing/2014/main" id="{34D1D4A1-E169-45A1-9FA4-22FDF7F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Name Here</a:t>
            </a:r>
          </a:p>
        </p:txBody>
      </p:sp>
      <p:sp>
        <p:nvSpPr>
          <p:cNvPr id="89" name="Rectangle 88" descr="skills bar">
            <a:extLst>
              <a:ext uri="{FF2B5EF4-FFF2-40B4-BE49-F238E27FC236}">
                <a16:creationId xmlns:a16="http://schemas.microsoft.com/office/drawing/2014/main" id="{82F1BC1F-3F06-644B-BB01-67315F95414A}"/>
              </a:ext>
            </a:extLst>
          </p:cNvPr>
          <p:cNvSpPr/>
          <p:nvPr/>
        </p:nvSpPr>
        <p:spPr>
          <a:xfrm>
            <a:off x="305990" y="6380808"/>
            <a:ext cx="1540065" cy="9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 descr="skills bar">
            <a:extLst>
              <a:ext uri="{FF2B5EF4-FFF2-40B4-BE49-F238E27FC236}">
                <a16:creationId xmlns:a16="http://schemas.microsoft.com/office/drawing/2014/main" id="{3F603FD3-FE17-E143-81BC-C5AD3CA9E4E3}"/>
              </a:ext>
            </a:extLst>
          </p:cNvPr>
          <p:cNvSpPr/>
          <p:nvPr/>
        </p:nvSpPr>
        <p:spPr>
          <a:xfrm>
            <a:off x="305990" y="6796656"/>
            <a:ext cx="2021574" cy="9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 descr="skills bar">
            <a:extLst>
              <a:ext uri="{FF2B5EF4-FFF2-40B4-BE49-F238E27FC236}">
                <a16:creationId xmlns:a16="http://schemas.microsoft.com/office/drawing/2014/main" id="{5CA2B142-F0E4-E849-9FA6-6D0F35153124}"/>
              </a:ext>
            </a:extLst>
          </p:cNvPr>
          <p:cNvSpPr/>
          <p:nvPr/>
        </p:nvSpPr>
        <p:spPr>
          <a:xfrm>
            <a:off x="305990" y="7204831"/>
            <a:ext cx="1250757" cy="9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 descr="skills bar">
            <a:extLst>
              <a:ext uri="{FF2B5EF4-FFF2-40B4-BE49-F238E27FC236}">
                <a16:creationId xmlns:a16="http://schemas.microsoft.com/office/drawing/2014/main" id="{F49E563E-B50B-704B-AF91-C4115F3AA932}"/>
              </a:ext>
            </a:extLst>
          </p:cNvPr>
          <p:cNvSpPr/>
          <p:nvPr/>
        </p:nvSpPr>
        <p:spPr>
          <a:xfrm>
            <a:off x="305990" y="7604730"/>
            <a:ext cx="1710135" cy="90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Right Triangle 109">
            <a:extLst>
              <a:ext uri="{FF2B5EF4-FFF2-40B4-BE49-F238E27FC236}">
                <a16:creationId xmlns:a16="http://schemas.microsoft.com/office/drawing/2014/main" id="{76F19A60-8847-D240-8DA9-F5DF6126D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 flipH="1">
            <a:off x="2566056" y="3152714"/>
            <a:ext cx="180704" cy="1807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52E2492C-B940-0543-9861-7591EE03C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 flipH="1">
            <a:off x="2566056" y="4561826"/>
            <a:ext cx="180704" cy="1807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ight Triangle 111">
            <a:extLst>
              <a:ext uri="{FF2B5EF4-FFF2-40B4-BE49-F238E27FC236}">
                <a16:creationId xmlns:a16="http://schemas.microsoft.com/office/drawing/2014/main" id="{7945FCA0-DC24-C046-930A-45B8EEC36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 flipH="1">
            <a:off x="2566056" y="5997525"/>
            <a:ext cx="180704" cy="1807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ight Triangle 115">
            <a:extLst>
              <a:ext uri="{FF2B5EF4-FFF2-40B4-BE49-F238E27FC236}">
                <a16:creationId xmlns:a16="http://schemas.microsoft.com/office/drawing/2014/main" id="{691BE2C1-C76D-CC46-8C22-B632198E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 flipH="1">
            <a:off x="2566056" y="7490389"/>
            <a:ext cx="180704" cy="180704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02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 Resume 01_AE - v3" id="{B3604EEA-8A4E-45E2-BCC0-C52DD74A7E26}" vid="{DEB76AAC-8CE1-4065-8199-359710FA201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02E0EF7D44C04B9FA644DBFF45FF6A" ma:contentTypeVersion="13" ma:contentTypeDescription="Create a new document." ma:contentTypeScope="" ma:versionID="206b9469efed5238e3299da57cdc015e">
  <xsd:schema xmlns:xsd="http://www.w3.org/2001/XMLSchema" xmlns:xs="http://www.w3.org/2001/XMLSchema" xmlns:p="http://schemas.microsoft.com/office/2006/metadata/properties" xmlns:ns2="876de33e-aaa5-4507-9b92-b84e676ded0d" xmlns:ns3="ef88797d-310b-4d46-ad9c-0c23fa0c8d45" targetNamespace="http://schemas.microsoft.com/office/2006/metadata/properties" ma:root="true" ma:fieldsID="281ed500249cd3fe925a7af84a8b56c4" ns2:_="" ns3:_="">
    <xsd:import namespace="876de33e-aaa5-4507-9b92-b84e676ded0d"/>
    <xsd:import namespace="ef88797d-310b-4d46-ad9c-0c23fa0c8d4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6de33e-aaa5-4507-9b92-b84e676ded0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hidden="true" ma:internalName="LastSharedByUser" ma:readOnly="true">
      <xsd:simpleType>
        <xsd:restriction base="dms:Note"/>
      </xsd:simpleType>
    </xsd:element>
    <xsd:element name="LastSharedByTime" ma:index="11" nillable="true" ma:displayName="Last Shared By Time" ma:description="" ma:hidden="true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8797d-310b-4d46-ad9c-0c23fa0c8d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AutoTags" ma:index="19" nillable="true" ma:displayName="Tags" ma:internalName="MediaServiceAutoTag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f88797d-310b-4d46-ad9c-0c23fa0c8d45" xsi:nil="true"/>
  </documentManagement>
</p:properties>
</file>

<file path=customXml/itemProps1.xml><?xml version="1.0" encoding="utf-8"?>
<ds:datastoreItem xmlns:ds="http://schemas.openxmlformats.org/officeDocument/2006/customXml" ds:itemID="{A4581B5F-8DB1-49E0-A65C-9C9C70E621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46BFBB-1240-4A59-A7FC-60E1EAD4CF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6de33e-aaa5-4507-9b92-b84e676ded0d"/>
    <ds:schemaRef ds:uri="ef88797d-310b-4d46-ad9c-0c23fa0c8d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1EF56EA-A4FB-482F-9D08-2E82A2E82EC8}">
  <ds:schemaRefs>
    <ds:schemaRef ds:uri="http://schemas.microsoft.com/office/2006/metadata/properties"/>
    <ds:schemaRef ds:uri="http://schemas.microsoft.com/office/infopath/2007/PartnerControls"/>
    <ds:schemaRef ds:uri="ef88797d-310b-4d46-ad9c-0c23fa0c8d4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Infographic resume</Template>
  <TotalTime>0</TotalTime>
  <Words>270</Words>
  <Application>Microsoft Office PowerPoint</Application>
  <PresentationFormat>Letter Paper (8.5x11 in)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Office Theme</vt:lpstr>
      <vt:lpstr>Name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Here</dc:title>
  <dc:creator>Mohamed</dc:creator>
  <cp:lastModifiedBy>Mohamed</cp:lastModifiedBy>
  <cp:revision>1</cp:revision>
  <dcterms:created xsi:type="dcterms:W3CDTF">2021-03-05T15:21:58Z</dcterms:created>
  <dcterms:modified xsi:type="dcterms:W3CDTF">2021-03-05T15:22:03Z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0x0101005F02E0EF7D44C04B9FA644DBFF45FF6A</vt:lpwstr>
  </property>
</Properties>
</file>