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5" autoAdjust="0"/>
  </p:normalViewPr>
  <p:slideViewPr>
    <p:cSldViewPr snapToGrid="0" showGuides="1">
      <p:cViewPr varScale="1">
        <p:scale>
          <a:sx n="65" d="100"/>
          <a:sy n="65" d="100"/>
        </p:scale>
        <p:origin x="2453" y="53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97774-A265-4891-A41E-034F9A8FA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0</TotalTime>
  <Words>157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Mohamed</dc:creator>
  <cp:lastModifiedBy>Mohamed</cp:lastModifiedBy>
  <cp:revision>1</cp:revision>
  <dcterms:created xsi:type="dcterms:W3CDTF">2021-03-05T15:28:25Z</dcterms:created>
  <dcterms:modified xsi:type="dcterms:W3CDTF">2021-03-05T15:28:28Z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