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527" r:id="rId5"/>
    <p:sldId id="524" r:id="rId6"/>
    <p:sldId id="522" r:id="rId7"/>
    <p:sldId id="521" r:id="rId8"/>
    <p:sldId id="523" r:id="rId9"/>
    <p:sldId id="444" r:id="rId10"/>
    <p:sldId id="52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3C"/>
    <a:srgbClr val="E18300"/>
    <a:srgbClr val="FFDA70"/>
    <a:srgbClr val="FFC800"/>
    <a:srgbClr val="FFAA00"/>
    <a:srgbClr val="0A7832"/>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2021-03-05</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2021-03-05</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4</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5</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6</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getmygraphics.com/?utm_campaign=office_samples&amp;utm_medium=embeded_link&amp;utm_source=partner_site&amp;utm_content=PPT_Infographic_Sampler_2"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4.pn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hyperlink" Target="http://getmygraphics.com/" TargetMode="External"/><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ide 2 screen sh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5" y="3471731"/>
            <a:ext cx="6091080" cy="3386269"/>
          </a:xfrm>
          <a:prstGeom prst="rect">
            <a:avLst/>
          </a:prstGeom>
        </p:spPr>
      </p:pic>
      <p:sp>
        <p:nvSpPr>
          <p:cNvPr id="5" name="Title 4" hidden="1"/>
          <p:cNvSpPr>
            <a:spLocks noGrp="1"/>
          </p:cNvSpPr>
          <p:nvPr>
            <p:ph type="ctrTitle"/>
          </p:nvPr>
        </p:nvSpPr>
        <p:spPr/>
        <p:txBody>
          <a:bodyPr/>
          <a:lstStyle/>
          <a:p>
            <a:r>
              <a:rPr lang="en-US" dirty="0"/>
              <a:t>PowerPoint Infographics Sampler</a:t>
            </a:r>
          </a:p>
        </p:txBody>
      </p:sp>
      <p:sp>
        <p:nvSpPr>
          <p:cNvPr id="7" name="TextBox 6"/>
          <p:cNvSpPr txBox="1"/>
          <p:nvPr/>
        </p:nvSpPr>
        <p:spPr>
          <a:xfrm>
            <a:off x="227012" y="152400"/>
            <a:ext cx="4888004" cy="2431435"/>
          </a:xfrm>
          <a:prstGeom prst="rect">
            <a:avLst/>
          </a:prstGeom>
          <a:noFill/>
        </p:spPr>
        <p:txBody>
          <a:bodyPr wrap="square" rtlCol="0">
            <a:spAutoFit/>
          </a:bodyPr>
          <a:lstStyle/>
          <a:p>
            <a:r>
              <a:rPr lang="en-US" sz="2800" b="1" dirty="0">
                <a:solidFill>
                  <a:schemeClr val="bg1"/>
                </a:solidFill>
                <a:latin typeface="Arial Black" charset="0"/>
                <a:ea typeface="Arial Black" charset="0"/>
                <a:cs typeface="Arial Black" charset="0"/>
              </a:rPr>
              <a:t>ANIMATED INFOGRAPHICS</a:t>
            </a:r>
          </a:p>
          <a:p>
            <a:r>
              <a:rPr lang="en-US" sz="2800" b="1" dirty="0">
                <a:solidFill>
                  <a:schemeClr val="bg1"/>
                </a:solidFill>
                <a:latin typeface="Arial Black" charset="0"/>
                <a:ea typeface="Arial Black" charset="0"/>
                <a:cs typeface="Arial Black" charset="0"/>
              </a:rPr>
              <a:t>SAMPLER</a:t>
            </a:r>
          </a:p>
          <a:p>
            <a:endParaRPr lang="en-US" sz="2800" b="1" dirty="0">
              <a:solidFill>
                <a:schemeClr val="bg1"/>
              </a:solidFill>
              <a:latin typeface="Arial Black" charset="0"/>
              <a:ea typeface="Arial Black" charset="0"/>
              <a:cs typeface="Arial Black" charset="0"/>
            </a:endParaRPr>
          </a:p>
          <a:p>
            <a:r>
              <a:rPr lang="en-US" sz="4000" b="1" dirty="0">
                <a:solidFill>
                  <a:schemeClr val="bg1"/>
                </a:solidFill>
                <a:latin typeface="Arial Black" charset="0"/>
                <a:ea typeface="Arial Black" charset="0"/>
                <a:cs typeface="Arial Black" charset="0"/>
              </a:rPr>
              <a:t>STATISTICS</a:t>
            </a:r>
            <a:r>
              <a:rPr lang="en-US" sz="2800" b="1" dirty="0">
                <a:solidFill>
                  <a:schemeClr val="bg1"/>
                </a:solidFill>
                <a:latin typeface="Arial Black" charset="0"/>
                <a:ea typeface="Arial Black" charset="0"/>
                <a:cs typeface="Arial Black" charset="0"/>
              </a:rPr>
              <a:t> </a:t>
            </a:r>
          </a:p>
        </p:txBody>
      </p:sp>
      <p:pic>
        <p:nvPicPr>
          <p:cNvPr id="6" name="Picture 5" descr="Infographics Sampler slide 1 screensho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2484" y="0"/>
            <a:ext cx="6096342" cy="3453320"/>
          </a:xfrm>
          <a:prstGeom prst="rect">
            <a:avLst/>
          </a:prstGeom>
        </p:spPr>
      </p:pic>
      <p:pic>
        <p:nvPicPr>
          <p:cNvPr id="3" name="Picture 2" descr="Slide 4 screen sho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2483" y="3453320"/>
            <a:ext cx="6096341" cy="3404680"/>
          </a:xfrm>
          <a:prstGeom prst="rect">
            <a:avLst/>
          </a:prstGeom>
        </p:spPr>
      </p:pic>
      <p:sp>
        <p:nvSpPr>
          <p:cNvPr id="8" name="Rectangle 7">
            <a:extLst>
              <a:ext uri="{C183D7F6-B498-43B3-948B-1728B52AA6E4}">
                <adec:decorative xmlns:adec="http://schemas.microsoft.com/office/drawing/2017/decorative" val="1"/>
              </a:ext>
            </a:extLst>
          </p:cNvPr>
          <p:cNvSpPr/>
          <p:nvPr/>
        </p:nvSpPr>
        <p:spPr>
          <a:xfrm>
            <a:off x="342051" y="1555792"/>
            <a:ext cx="2286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Get My Graphics, Powered by eLearning Brothers logo with link." title="Get My Graphics Logo">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64488" y="2743200"/>
            <a:ext cx="2511303" cy="618850"/>
          </a:xfrm>
          <a:prstGeom prst="rect">
            <a:avLst/>
          </a:prstGeom>
        </p:spPr>
      </p:pic>
    </p:spTree>
    <p:extLst>
      <p:ext uri="{BB962C8B-B14F-4D97-AF65-F5344CB8AC3E}">
        <p14:creationId xmlns:p14="http://schemas.microsoft.com/office/powerpoint/2010/main" val="65728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430EB58-BCE7-41D9-A117-44B48F13F8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0</TotalTime>
  <Words>771</Words>
  <Application>Microsoft Office PowerPoint</Application>
  <PresentationFormat>Custom</PresentationFormat>
  <Paragraphs>150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Arial Narrow</vt:lpstr>
      <vt:lpstr>Calibri</vt:lpstr>
      <vt:lpstr>DIN Alternate</vt:lpstr>
      <vt:lpstr>Times</vt:lpstr>
      <vt:lpstr>Office Theme</vt:lpstr>
      <vt:lpstr>PowerPoint Infographics Sampler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Mohamed</dc:creator>
  <cp:keywords/>
  <dc:description/>
  <cp:lastModifiedBy>Mohamed</cp:lastModifiedBy>
  <cp:revision>1</cp:revision>
  <dcterms:created xsi:type="dcterms:W3CDTF">2021-03-05T15:29:00Z</dcterms:created>
  <dcterms:modified xsi:type="dcterms:W3CDTF">2021-03-05T15:29:10Z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