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</TotalTime>
  <Words>408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Presentation Title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2021-03-05T15:10:23Z</dcterms:created>
  <dcterms:modified xsi:type="dcterms:W3CDTF">2021-03-05T15:12:19Z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