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3" r:id="rId22"/>
    <p:sldId id="2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dkUpDiag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  <a:effectLst/>
          </c:spPr>
          <c:invertIfNegative val="0"/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EC1-46F8-924B-6328805B1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9-4116-BE49-3E1B5920BDB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9-4116-BE49-3E1B5920BD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9-4116-BE49-3E1B5920BDBF}"/>
              </c:ext>
            </c:extLst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89-4116-BE49-3E1B5920BDBF}"/>
              </c:ext>
            </c:extLst>
          </c:dPt>
          <c:dLbls>
            <c:dLbl>
              <c:idx val="0"/>
              <c:layout>
                <c:manualLayout>
                  <c:x val="4.698224024235706E-2"/>
                  <c:y val="8.808121841874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9-4116-BE49-3E1B5920BDBF}"/>
                </c:ext>
              </c:extLst>
            </c:dLbl>
            <c:dLbl>
              <c:idx val="1"/>
              <c:layout>
                <c:manualLayout>
                  <c:x val="-5.5524465740967477E-2"/>
                  <c:y val="6.9036630652526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9-4116-BE49-3E1B5920BDBF}"/>
                </c:ext>
              </c:extLst>
            </c:dLbl>
            <c:dLbl>
              <c:idx val="2"/>
              <c:layout>
                <c:manualLayout>
                  <c:x val="-2.9897789245136312E-2"/>
                  <c:y val="-9.04617918895174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9-4116-BE49-3E1B5920BDBF}"/>
                </c:ext>
              </c:extLst>
            </c:dLbl>
            <c:dLbl>
              <c:idx val="3"/>
              <c:layout>
                <c:manualLayout>
                  <c:x val="3.2033345619788829E-2"/>
                  <c:y val="-0.1261703939511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89-4116-BE49-3E1B5920BDBF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389-4116-BE49-3E1B5920B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"/>
        <c:holeSize val="1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28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89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598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685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07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48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84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7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80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44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6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svg"/><Relationship Id="rId11" Type="http://schemas.openxmlformats.org/officeDocument/2006/relationships/image" Target="../media/image54.sv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svg"/><Relationship Id="rId9" Type="http://schemas.openxmlformats.org/officeDocument/2006/relationships/image" Target="../media/image5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5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Company logo placeholder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366" r="36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Pitch Deck Tagline</a:t>
            </a:r>
            <a:br>
              <a:rPr lang="en-US" dirty="0"/>
            </a:br>
            <a:r>
              <a:rPr lang="en-US" dirty="0"/>
              <a:t>Can Extend to Two Lines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6C9DE-7CCE-4CC3-86E9-F85EC1720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5F246-FC7D-4890-B6BB-2FE688BA8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E785182E-0EA4-4F82-8714-409843EA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33DCC954-B56F-4738-9AB9-2F866972C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0DFBC7CF-9B39-4509-9322-329E6854B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5AB4D003-2DC4-4823-94F6-3223A8425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A7EA7E67-5346-4F39-9396-6EBD95C84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8" name="Picture 7" descr="Placeholder Picture">
            <a:extLst>
              <a:ext uri="{FF2B5EF4-FFF2-40B4-BE49-F238E27FC236}">
                <a16:creationId xmlns:a16="http://schemas.microsoft.com/office/drawing/2014/main" id="{8891A60D-039D-4377-AE35-D1B9EB676E4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69" t="10177" r="16381" b="33823"/>
          <a:stretch/>
        </p:blipFill>
        <p:spPr>
          <a:xfrm>
            <a:off x="8398982" y="2089595"/>
            <a:ext cx="995352" cy="5409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64B4F-EF8E-442A-8D01-0AD7034A68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69ACF9-B7F9-4774-B207-2EF7897115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>
                <a:latin typeface="+mn-lt"/>
              </a:rPr>
              <a:t>Month, Year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641-F6F8-461C-9C2D-07E41687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2613D7-9904-47E7-A848-78E09B4F4A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>
                <a:latin typeface="+mn-lt"/>
              </a:rPr>
              <a:t>Month, Year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D7DA5-9DA5-4EDA-AAC1-B5A593D73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AA0F0E-6B7F-4145-A8E2-90DC4D675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>
                <a:latin typeface="+mn-lt"/>
              </a:rPr>
              <a:t>Month, Year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9415E-FF87-4959-B427-0EA155C16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7F593-8BBB-4E42-93A0-A6382BB42B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6FC5CC-5CC2-43D6-94AF-A54C0597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65682"/>
              </p:ext>
            </p:extLst>
          </p:nvPr>
        </p:nvGraphicFramePr>
        <p:xfrm>
          <a:off x="431800" y="1728000"/>
          <a:ext cx="6680200" cy="41783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37148895-F8B0-42CA-81D7-420E8C24C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787140"/>
              </p:ext>
            </p:extLst>
          </p:nvPr>
        </p:nvGraphicFramePr>
        <p:xfrm>
          <a:off x="7389813" y="1728001"/>
          <a:ext cx="4381500" cy="417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A73531D-BDF3-4C9D-B4DE-8A7074CC6D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5" y="3973125"/>
            <a:ext cx="553175" cy="2017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1190" y="2190750"/>
            <a:ext cx="1793875" cy="561975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45930" y="2531196"/>
            <a:ext cx="1724394" cy="18580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cxnSp>
        <p:nvCxnSpPr>
          <p:cNvPr id="71" name="Straight Arrow Connector 70" title="Timeline Event Lines">
            <a:extLst>
              <a:ext uri="{FF2B5EF4-FFF2-40B4-BE49-F238E27FC236}">
                <a16:creationId xmlns:a16="http://schemas.microsoft.com/office/drawing/2014/main" id="{BBE1F329-A8D2-4C03-9053-8D69618651CB}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cxnSp>
        <p:nvCxnSpPr>
          <p:cNvPr id="74" name="Straight Arrow Connector 73" title="Timeline Event Lines">
            <a:extLst>
              <a:ext uri="{FF2B5EF4-FFF2-40B4-BE49-F238E27FC236}">
                <a16:creationId xmlns:a16="http://schemas.microsoft.com/office/drawing/2014/main" id="{3D985F57-4828-4F43-9FE0-15EF491E81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08903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06649" y="2529804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Oct, 20YY</a:t>
            </a:r>
          </a:p>
        </p:txBody>
      </p:sp>
      <p:cxnSp>
        <p:nvCxnSpPr>
          <p:cNvPr id="72" name="Straight Arrow Connector 71" title="Timeline Event Lines">
            <a:extLst>
              <a:ext uri="{FF2B5EF4-FFF2-40B4-BE49-F238E27FC236}">
                <a16:creationId xmlns:a16="http://schemas.microsoft.com/office/drawing/2014/main" id="{8C361AC5-6734-49E5-8506-3F22C2DF6856}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08325" y="3973125"/>
            <a:ext cx="553175" cy="2017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20YY</a:t>
            </a:r>
          </a:p>
        </p:txBody>
      </p:sp>
      <p:cxnSp>
        <p:nvCxnSpPr>
          <p:cNvPr id="75" name="Straight Arrow Connector 74" title="Timeline Event Lines">
            <a:extLst>
              <a:ext uri="{FF2B5EF4-FFF2-40B4-BE49-F238E27FC236}">
                <a16:creationId xmlns:a16="http://schemas.microsoft.com/office/drawing/2014/main" id="{40DC3788-4E8E-4F3D-BD1E-8EFA13B070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22694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cxnSp>
        <p:nvCxnSpPr>
          <p:cNvPr id="76" name="Straight Arrow Connector 75" title="Timeline Event Lines">
            <a:extLst>
              <a:ext uri="{FF2B5EF4-FFF2-40B4-BE49-F238E27FC236}">
                <a16:creationId xmlns:a16="http://schemas.microsoft.com/office/drawing/2014/main" id="{EB858692-F88E-43A4-8B27-E23B8AC17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54432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cxnSp>
        <p:nvCxnSpPr>
          <p:cNvPr id="73" name="Straight Arrow Connector 72" title="Timeline Event Lines">
            <a:extLst>
              <a:ext uri="{FF2B5EF4-FFF2-40B4-BE49-F238E27FC236}">
                <a16:creationId xmlns:a16="http://schemas.microsoft.com/office/drawing/2014/main" id="{4A412F69-2D59-4EA2-9BA0-74B513D9F63B}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62433" y="2529804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grpSp>
        <p:nvGrpSpPr>
          <p:cNvPr id="33" name="Group 32" title="Timeline Month Lines">
            <a:extLst>
              <a:ext uri="{FF2B5EF4-FFF2-40B4-BE49-F238E27FC236}">
                <a16:creationId xmlns:a16="http://schemas.microsoft.com/office/drawing/2014/main" id="{AFD09076-D1F6-4F08-8939-1F1577E5A1AC}"/>
              </a:ext>
            </a:extLst>
          </p:cNvPr>
          <p:cNvGrpSpPr/>
          <p:nvPr/>
        </p:nvGrpSpPr>
        <p:grpSpPr>
          <a:xfrm>
            <a:off x="620712" y="3799174"/>
            <a:ext cx="10856346" cy="173951"/>
            <a:chOff x="620712" y="3799174"/>
            <a:chExt cx="10856346" cy="17395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7395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EDA25-1E94-4CF9-B6CD-A1094EDD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04035"/>
              </p:ext>
            </p:extLst>
          </p:nvPr>
        </p:nvGraphicFramePr>
        <p:xfrm>
          <a:off x="431800" y="1124680"/>
          <a:ext cx="11340000" cy="46661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938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-1,968,750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-4,800,000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28,080,000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53133509-20D5-4185-9C05-B1A80E60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51" name="Picture Placeholder 50" descr="Placeholder Picture">
            <a:extLst>
              <a:ext uri="{FF2B5EF4-FFF2-40B4-BE49-F238E27FC236}">
                <a16:creationId xmlns:a16="http://schemas.microsoft.com/office/drawing/2014/main" id="{341CEE26-1963-4695-9881-9604CFB7143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FC8EAF-12D9-4977-A7FE-6F695F147E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2D96159-C0B2-4669-9AF2-DD3F2FBD87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53" name="Picture Placeholder 52" descr="woman standing and texting on her phone">
            <a:extLst>
              <a:ext uri="{FF2B5EF4-FFF2-40B4-BE49-F238E27FC236}">
                <a16:creationId xmlns:a16="http://schemas.microsoft.com/office/drawing/2014/main" id="{1E9B4CEF-BF9B-4601-8DF1-55C239F0821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88C844-F0EB-4BFF-8CA0-174E0694F2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0112" y="3926335"/>
            <a:ext cx="1800000" cy="504000"/>
          </a:xfrm>
        </p:spPr>
        <p:txBody>
          <a:bodyPr/>
          <a:lstStyle/>
          <a:p>
            <a:r>
              <a:rPr lang="en-US" dirty="0"/>
              <a:t>Mira</a:t>
            </a:r>
            <a:br>
              <a:rPr lang="en-US" dirty="0"/>
            </a:br>
            <a:r>
              <a:rPr lang="en-US" dirty="0"/>
              <a:t>Karlsson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750D4C-962C-46B5-9F4D-AC491B64B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55" name="Picture Placeholder 54" descr="woman posing for portrait">
            <a:extLst>
              <a:ext uri="{FF2B5EF4-FFF2-40B4-BE49-F238E27FC236}">
                <a16:creationId xmlns:a16="http://schemas.microsoft.com/office/drawing/2014/main" id="{14FB4CC4-83B3-4ADC-B42C-B63F4C89C3D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714" y="2160704"/>
            <a:ext cx="1229425" cy="12294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C65BA6-0A07-418E-8089-116A6F7B50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424" y="3926335"/>
            <a:ext cx="1800000" cy="504000"/>
          </a:xfrm>
        </p:spPr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ACBC25-CDFD-40A5-9FF1-6FCE6F18D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57" name="Picture Placeholder 56" descr="man looking at someone else's laptop screen">
            <a:extLst>
              <a:ext uri="{FF2B5EF4-FFF2-40B4-BE49-F238E27FC236}">
                <a16:creationId xmlns:a16="http://schemas.microsoft.com/office/drawing/2014/main" id="{8146EA2C-9EA2-4418-9C07-E2D4CA16514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2075" y="2160588"/>
            <a:ext cx="1228725" cy="123031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92331-F90F-4526-B350-A68E31A24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56736" y="3926335"/>
            <a:ext cx="1800000" cy="504000"/>
          </a:xfrm>
        </p:spPr>
        <p:txBody>
          <a:bodyPr/>
          <a:lstStyle/>
          <a:p>
            <a:r>
              <a:rPr lang="en-US" dirty="0"/>
              <a:t>August</a:t>
            </a:r>
            <a:br>
              <a:rPr lang="en-US" dirty="0"/>
            </a:br>
            <a:r>
              <a:rPr lang="en-US" dirty="0"/>
              <a:t>Bergqvist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F237AA-E0DD-411E-9819-EFF84C2211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59" name="Picture Placeholder 58" descr="woman talking on phone">
            <a:extLst>
              <a:ext uri="{FF2B5EF4-FFF2-40B4-BE49-F238E27FC236}">
                <a16:creationId xmlns:a16="http://schemas.microsoft.com/office/drawing/2014/main" id="{3BDC369E-7FA3-4096-99C0-52610652A8B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F29E69C-F48A-41B5-B9E4-958A5AD30A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5048" y="3926335"/>
            <a:ext cx="1800000" cy="504000"/>
          </a:xfrm>
        </p:spPr>
        <p:txBody>
          <a:bodyPr/>
          <a:lstStyle/>
          <a:p>
            <a:r>
              <a:rPr lang="en-US" dirty="0"/>
              <a:t>Ian</a:t>
            </a:r>
            <a:br>
              <a:rPr lang="en-US" dirty="0"/>
            </a:br>
            <a:r>
              <a:rPr lang="en-US" dirty="0"/>
              <a:t>Hansson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1456BB4-8D7B-4A7A-ADA1-0D541BE17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61" name="Picture Placeholder 60" descr="woman looking over her shoulder">
            <a:extLst>
              <a:ext uri="{FF2B5EF4-FFF2-40B4-BE49-F238E27FC236}">
                <a16:creationId xmlns:a16="http://schemas.microsoft.com/office/drawing/2014/main" id="{801D0AA4-D5F8-479D-9059-07CCA5689B9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8651" y="2160704"/>
            <a:ext cx="1229425" cy="1229425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A4DC1A4-E270-4CBE-9F55-694275572E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73363" y="3925888"/>
            <a:ext cx="1800000" cy="504825"/>
          </a:xfrm>
        </p:spPr>
        <p:txBody>
          <a:bodyPr/>
          <a:lstStyle/>
          <a:p>
            <a:r>
              <a:rPr lang="en-US" dirty="0"/>
              <a:t>Angelica</a:t>
            </a:r>
            <a:br>
              <a:rPr lang="en-US" dirty="0"/>
            </a:br>
            <a:r>
              <a:rPr lang="en-US" dirty="0"/>
              <a:t>Astrom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DAD14CA-6353-42A9-AA28-8504463C8F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600" dirty="0"/>
              <a:t>Creative Director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6A69D-5C10-4FB6-A2D5-E9C0D9195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9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991DB0A-528C-4F75-B29F-30E8300DA02C}"/>
              </a:ext>
            </a:extLst>
          </p:cNvPr>
          <p:cNvGrpSpPr/>
          <p:nvPr/>
        </p:nvGrpSpPr>
        <p:grpSpPr>
          <a:xfrm>
            <a:off x="635303" y="1497049"/>
            <a:ext cx="2456706" cy="1634164"/>
            <a:chOff x="635303" y="993330"/>
            <a:chExt cx="2456706" cy="1634164"/>
          </a:xfrm>
        </p:grpSpPr>
        <p:pic>
          <p:nvPicPr>
            <p:cNvPr id="14" name="Graphic 13" descr="Network" title="Placeholder Icon">
              <a:extLst>
                <a:ext uri="{FF2B5EF4-FFF2-40B4-BE49-F238E27FC236}">
                  <a16:creationId xmlns:a16="http://schemas.microsoft.com/office/drawing/2014/main" id="{18424AB1-887D-4FB3-BE95-50D84780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90281C71-0600-4FA5-BF84-8F72BE03A85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3BF28A40-3F44-4C6A-81B5-2161EEF431B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emit</a:t>
              </a:r>
            </a:p>
          </p:txBody>
        </p:sp>
      </p:grpSp>
      <p:grpSp>
        <p:nvGrpSpPr>
          <p:cNvPr id="20" name="Group 19" title="Fund Category (Grouped)">
            <a:extLst>
              <a:ext uri="{FF2B5EF4-FFF2-40B4-BE49-F238E27FC236}">
                <a16:creationId xmlns:a16="http://schemas.microsoft.com/office/drawing/2014/main" id="{9E1D0716-8092-4CF7-A12E-F1BCC99E89C3}"/>
              </a:ext>
            </a:extLst>
          </p:cNvPr>
          <p:cNvGrpSpPr/>
          <p:nvPr/>
        </p:nvGrpSpPr>
        <p:grpSpPr>
          <a:xfrm>
            <a:off x="695631" y="3927174"/>
            <a:ext cx="2439313" cy="1773976"/>
            <a:chOff x="635303" y="2759296"/>
            <a:chExt cx="2439313" cy="1773976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87FF2375-B49A-4319-B4DC-3C80BAD9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84749242-C662-4254-B6A3-246DC1FF680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409888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C3483C53-05C7-41D1-985C-79B44C4DB3B7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816617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</p:grpSp>
      <p:graphicFrame>
        <p:nvGraphicFramePr>
          <p:cNvPr id="4" name="Chart 3" title="Funding Chart">
            <a:extLst>
              <a:ext uri="{FF2B5EF4-FFF2-40B4-BE49-F238E27FC236}">
                <a16:creationId xmlns:a16="http://schemas.microsoft.com/office/drawing/2014/main" id="{1ABE75E8-2998-4AD8-8098-39EDE88A0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63110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C08AEB7B-A2ED-4C07-8C5A-156DA6D715BE}"/>
              </a:ext>
            </a:extLst>
          </p:cNvPr>
          <p:cNvGrpSpPr/>
          <p:nvPr/>
        </p:nvGrpSpPr>
        <p:grpSpPr>
          <a:xfrm>
            <a:off x="8881417" y="1497049"/>
            <a:ext cx="2497783" cy="1962347"/>
            <a:chOff x="8881417" y="2258575"/>
            <a:chExt cx="2497783" cy="1962347"/>
          </a:xfrm>
        </p:grpSpPr>
        <p:pic>
          <p:nvPicPr>
            <p:cNvPr id="29" name="Graphic 28" descr="Icon Placeholder">
              <a:extLst>
                <a:ext uri="{FF2B5EF4-FFF2-40B4-BE49-F238E27FC236}">
                  <a16:creationId xmlns:a16="http://schemas.microsoft.com/office/drawing/2014/main" id="{E0E3C227-EFA0-47A9-BAEC-A3B06FCA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27" name="Text Placeholder 80">
              <a:extLst>
                <a:ext uri="{FF2B5EF4-FFF2-40B4-BE49-F238E27FC236}">
                  <a16:creationId xmlns:a16="http://schemas.microsoft.com/office/drawing/2014/main" id="{E691EA48-9FD0-4A91-A269-A8156DBAA8A1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6" name="Text Placeholder 80">
              <a:extLst>
                <a:ext uri="{FF2B5EF4-FFF2-40B4-BE49-F238E27FC236}">
                  <a16:creationId xmlns:a16="http://schemas.microsoft.com/office/drawing/2014/main" id="{CF9BA5D5-8439-442E-A476-F8D139086D8D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</p:grpSp>
      <p:grpSp>
        <p:nvGrpSpPr>
          <p:cNvPr id="5" name="Group 4" title="Fund Category (Grouped)">
            <a:extLst>
              <a:ext uri="{FF2B5EF4-FFF2-40B4-BE49-F238E27FC236}">
                <a16:creationId xmlns:a16="http://schemas.microsoft.com/office/drawing/2014/main" id="{9D2FFF25-64F0-47A5-BE16-964530465F5E}"/>
              </a:ext>
            </a:extLst>
          </p:cNvPr>
          <p:cNvGrpSpPr/>
          <p:nvPr/>
        </p:nvGrpSpPr>
        <p:grpSpPr>
          <a:xfrm>
            <a:off x="8881417" y="3927174"/>
            <a:ext cx="2497783" cy="1962347"/>
            <a:chOff x="8881417" y="2258575"/>
            <a:chExt cx="2497783" cy="1962347"/>
          </a:xfrm>
        </p:grpSpPr>
        <p:pic>
          <p:nvPicPr>
            <p:cNvPr id="9" name="Graphic 8" descr="Bullseye" title="Placeholder Icon">
              <a:extLst>
                <a:ext uri="{FF2B5EF4-FFF2-40B4-BE49-F238E27FC236}">
                  <a16:creationId xmlns:a16="http://schemas.microsoft.com/office/drawing/2014/main" id="{CE6069C6-95DD-4ED1-982A-DC78C0F4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2ABA949D-514D-46F1-9EA0-0044B954A1B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6" name="Text Placeholder 80">
              <a:extLst>
                <a:ext uri="{FF2B5EF4-FFF2-40B4-BE49-F238E27FC236}">
                  <a16:creationId xmlns:a16="http://schemas.microsoft.com/office/drawing/2014/main" id="{A0FE60BC-B552-4E0C-A2F3-D99FDA7DA65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28" descr="Company logo placeholder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46" r="946"/>
          <a:stretch>
            <a:fillRect/>
          </a:stretch>
        </p:blipFill>
        <p:spPr/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Kalle Persson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5" name="Graphic 14" descr="Smart Phone" title="Icon - Presenter Phone Numbe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kalle@email.com</a:t>
            </a:r>
          </a:p>
        </p:txBody>
      </p:sp>
      <p:pic>
        <p:nvPicPr>
          <p:cNvPr id="14" name="Graphic 13" descr="Envelope" title="Icon Presenter Email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hlinkClick r:id="rId11"/>
              </a:rPr>
              <a:t>www.fabrikam.com</a:t>
            </a:r>
            <a:r>
              <a:rPr lang="en-US" dirty="0"/>
              <a:t> </a:t>
            </a:r>
          </a:p>
        </p:txBody>
      </p:sp>
      <p:pic>
        <p:nvPicPr>
          <p:cNvPr id="30" name="Graphic 29" descr="World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17F46-6485-4399-84D3-64F1720B62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artoon drawing of birds eating berries off the ground in a wintery wood are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Larger Headline</a:t>
            </a:r>
            <a:br>
              <a:rPr lang="en-US" sz="4400" dirty="0"/>
            </a:br>
            <a:r>
              <a:rPr lang="en-US" sz="4400" dirty="0"/>
              <a:t>Goes Here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67" name="Picture Placeholder 66" descr="Cloud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Changing</a:t>
            </a:r>
            <a:br>
              <a:rPr lang="en-US" dirty="0"/>
            </a:br>
            <a:r>
              <a:rPr lang="en-US" dirty="0"/>
              <a:t>Climate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159" name="Picture Placeholder 158" descr="Cactus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Water</a:t>
            </a:r>
            <a:br>
              <a:rPr lang="en-US" dirty="0"/>
            </a:br>
            <a:r>
              <a:rPr lang="en-US" dirty="0"/>
              <a:t>Shortages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161" name="Picture Placeholder 160" descr="Thermometer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Longer</a:t>
            </a:r>
            <a:br>
              <a:rPr lang="en-US" dirty="0"/>
            </a:br>
            <a:r>
              <a:rPr lang="en-US" dirty="0"/>
              <a:t>Winters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163" name="Picture Placeholder 162" descr="Palm tree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New</a:t>
            </a:r>
            <a:br>
              <a:rPr lang="en-US" dirty="0"/>
            </a:br>
            <a:r>
              <a:rPr lang="en-US" dirty="0"/>
              <a:t>Terrain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165" name="Picture Placeholder 164" descr="Factory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Industrial </a:t>
            </a:r>
            <a:br>
              <a:rPr lang="en-US" dirty="0"/>
            </a:br>
            <a:r>
              <a:rPr lang="en-US" dirty="0"/>
              <a:t>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 </a:t>
            </a:r>
            <a:br>
              <a:rPr lang="en-US" dirty="0"/>
            </a:br>
            <a:r>
              <a:rPr lang="en-US" dirty="0"/>
              <a:t>Water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Evergreen</a:t>
            </a:r>
            <a:br>
              <a:rPr lang="en-US" dirty="0"/>
            </a:br>
            <a:r>
              <a:rPr lang="en-US" dirty="0"/>
              <a:t>Foliage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Healthy </a:t>
            </a:r>
            <a:br>
              <a:rPr lang="en-US" dirty="0"/>
            </a:br>
            <a:r>
              <a:rPr lang="en-US" dirty="0"/>
              <a:t>Vegetables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</a:t>
            </a:r>
          </a:p>
        </p:txBody>
      </p:sp>
      <p:pic>
        <p:nvPicPr>
          <p:cNvPr id="71" name="Picture Placeholder 70" descr="link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Web Deep Links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8283" y="1694262"/>
            <a:ext cx="2001317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73" name="Picture Placeholder 72" descr="send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Instant Communication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3" y="3301993"/>
            <a:ext cx="2001317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75" name="Picture Placeholder 74" descr="network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Networked API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8283" y="4866629"/>
            <a:ext cx="2001317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sz="1200" dirty="0"/>
              <a:t>Nunc viverra imperdiet enim. Fusce est.</a:t>
            </a:r>
            <a:br>
              <a:rPr lang="en-US" sz="1200" dirty="0"/>
            </a:br>
            <a:r>
              <a:rPr lang="en-US" sz="1200" dirty="0"/>
              <a:t>Vivamus a tellus</a:t>
            </a:r>
          </a:p>
          <a:p>
            <a:r>
              <a:rPr lang="en-US" sz="1200" dirty="0"/>
              <a:t>Nunc viverra imperdiet enim. Fusce est.</a:t>
            </a:r>
            <a:br>
              <a:rPr lang="en-US" sz="1200" dirty="0"/>
            </a:br>
            <a:r>
              <a:rPr lang="en-US" sz="1200" dirty="0"/>
              <a:t>Vivamus a tellus</a:t>
            </a:r>
          </a:p>
        </p:txBody>
      </p:sp>
      <p:pic>
        <p:nvPicPr>
          <p:cNvPr id="24" name="Picture Placeholder 23" descr="cartoon drawing of flowers&#10;">
            <a:extLst>
              <a:ext uri="{FF2B5EF4-FFF2-40B4-BE49-F238E27FC236}">
                <a16:creationId xmlns:a16="http://schemas.microsoft.com/office/drawing/2014/main" id="{0ED97842-6676-4F84-821B-4640F5BEEC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DE25BB-92A4-43F5-9121-27E4398711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pic>
        <p:nvPicPr>
          <p:cNvPr id="33" name="Picture Placeholder 32" descr="Teacher">
            <a:extLst>
              <a:ext uri="{FF2B5EF4-FFF2-40B4-BE49-F238E27FC236}">
                <a16:creationId xmlns:a16="http://schemas.microsoft.com/office/drawing/2014/main" id="{DDFE365F-F609-43BD-AA8F-F26828263D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Fortify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35" name="Picture Placeholder 34" descr="Group">
            <a:extLst>
              <a:ext uri="{FF2B5EF4-FFF2-40B4-BE49-F238E27FC236}">
                <a16:creationId xmlns:a16="http://schemas.microsoft.com/office/drawing/2014/main" id="{29D864EF-7534-4411-9666-4707F93191F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De-Marginalize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37" name="Picture Placeholder 36" descr="Books">
            <a:extLst>
              <a:ext uri="{FF2B5EF4-FFF2-40B4-BE49-F238E27FC236}">
                <a16:creationId xmlns:a16="http://schemas.microsoft.com/office/drawing/2014/main" id="{A3A82211-756C-4184-979C-5420002F807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0BE1F-DA5B-41F6-9625-CD1501B4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EDE69-A499-499E-A406-452AE63D3EE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63819-D563-41C4-B096-DBA43B6AD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D31A3E-C717-4F03-8065-D2164B4E6B7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CC00-8E3A-4EC3-89C9-991C12AFF3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5B9A2E-DF23-4FE6-B710-467DE61B96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9900FE-3586-4DC8-BD28-3203985ECE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F6A3-2263-4753-AD41-F21E817404A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11A720-7883-460C-97EC-758191E076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87AF0E-3C95-4493-A569-203A63D31D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F06E-4528-4A0F-A6B9-9DD69DF5D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8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832</Words>
  <Application>Microsoft Office PowerPoint</Application>
  <PresentationFormat>Widescreen</PresentationFormat>
  <Paragraphs>280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Times New Roman</vt:lpstr>
      <vt:lpstr>Office Theme</vt:lpstr>
      <vt:lpstr>Presentation  Title</vt:lpstr>
      <vt:lpstr>About Us</vt:lpstr>
      <vt:lpstr>The Problem</vt:lpstr>
      <vt:lpstr>The Solution</vt:lpstr>
      <vt:lpstr>The Product</vt:lpstr>
      <vt:lpstr>Digital Product</vt:lpstr>
      <vt:lpstr>Divider Slide Title</vt:lpstr>
      <vt:lpstr>Business Model</vt:lpstr>
      <vt:lpstr>Market Opportunity</vt:lpstr>
      <vt:lpstr>Competition</vt:lpstr>
      <vt:lpstr>Growth Strategy</vt:lpstr>
      <vt:lpstr>Traction</vt:lpstr>
      <vt:lpstr>Timeline</vt:lpstr>
      <vt:lpstr>Financials</vt:lpstr>
      <vt:lpstr>The Team</vt:lpstr>
      <vt:lpstr>Funding</vt:lpstr>
      <vt:lpstr>Summary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Mohamed</dc:creator>
  <cp:lastModifiedBy>Mohamed</cp:lastModifiedBy>
  <cp:revision>1</cp:revision>
  <dcterms:created xsi:type="dcterms:W3CDTF">2021-03-05T15:13:36Z</dcterms:created>
  <dcterms:modified xsi:type="dcterms:W3CDTF">2021-03-05T15:13:56Z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