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2"/>
  </p:normalViewPr>
  <p:slideViewPr>
    <p:cSldViewPr snapToGrid="0" snapToObjects="1">
      <p:cViewPr varScale="1">
        <p:scale>
          <a:sx n="59" d="100"/>
          <a:sy n="59" d="100"/>
        </p:scale>
        <p:origin x="2429" y="34"/>
      </p:cViewPr>
      <p:guideLst>
        <p:guide orient="horz" pos="3168"/>
        <p:guide pos="244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B20B-362F-4BC9-8433-AFABF9BC6B9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841E-2189-4788-9689-01842EBE1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841E-2189-4788-9689-01842EBE1F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6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" y="417815"/>
            <a:ext cx="1422400" cy="30480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77749" y="706351"/>
            <a:ext cx="6015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7 Ways to work together</a:t>
            </a:r>
          </a:p>
        </p:txBody>
      </p:sp>
      <p:sp>
        <p:nvSpPr>
          <p:cNvPr id="8" name="Rettangolo 7"/>
          <p:cNvSpPr/>
          <p:nvPr/>
        </p:nvSpPr>
        <p:spPr>
          <a:xfrm>
            <a:off x="488024" y="1142542"/>
            <a:ext cx="60155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in PowerPoint</a:t>
            </a:r>
          </a:p>
        </p:txBody>
      </p:sp>
      <p:sp>
        <p:nvSpPr>
          <p:cNvPr id="10" name="Rettangolo 9"/>
          <p:cNvSpPr/>
          <p:nvPr/>
        </p:nvSpPr>
        <p:spPr>
          <a:xfrm>
            <a:off x="0" y="5118862"/>
            <a:ext cx="7772400" cy="4939538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477749" y="5392189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Edit with other people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57202" y="5767462"/>
            <a:ext cx="6015519" cy="553998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Share a presentation with others </a:t>
            </a:r>
          </a:p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so you can work on it together.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7202" y="7729868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See who's working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467477" y="8115144"/>
            <a:ext cx="6015519" cy="553998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Presence indicators show </a:t>
            </a:r>
          </a:p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who’s working in the file.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040" y="8654204"/>
            <a:ext cx="1095591" cy="1104427"/>
          </a:xfrm>
          <a:prstGeom prst="rect">
            <a:avLst/>
          </a:prstGeom>
        </p:spPr>
      </p:pic>
      <p:cxnSp>
        <p:nvCxnSpPr>
          <p:cNvPr id="24" name="Connettore 1 23"/>
          <p:cNvCxnSpPr/>
          <p:nvPr/>
        </p:nvCxnSpPr>
        <p:spPr>
          <a:xfrm>
            <a:off x="0" y="7613151"/>
            <a:ext cx="7772400" cy="0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31" y="5203151"/>
            <a:ext cx="5295757" cy="235598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346" y="5129930"/>
            <a:ext cx="6431912" cy="6756208"/>
          </a:xfrm>
          <a:prstGeom prst="rect">
            <a:avLst/>
          </a:prstGeom>
        </p:spPr>
      </p:pic>
      <p:cxnSp>
        <p:nvCxnSpPr>
          <p:cNvPr id="69" name="Connettore 1 68"/>
          <p:cNvCxnSpPr/>
          <p:nvPr/>
        </p:nvCxnSpPr>
        <p:spPr>
          <a:xfrm>
            <a:off x="0" y="10058400"/>
            <a:ext cx="7772400" cy="0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15628C0-3F71-4BF0-A166-A57B983B5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2" y="6493467"/>
            <a:ext cx="672709" cy="730974"/>
          </a:xfrm>
          <a:prstGeom prst="rect">
            <a:avLst/>
          </a:prstGeom>
        </p:spPr>
      </p:pic>
      <p:sp>
        <p:nvSpPr>
          <p:cNvPr id="75" name="Rettangolo 18">
            <a:extLst>
              <a:ext uri="{FF2B5EF4-FFF2-40B4-BE49-F238E27FC236}">
                <a16:creationId xmlns:a16="http://schemas.microsoft.com/office/drawing/2014/main" id="{A4408160-FD0F-40FB-8F9F-A51DD3CC4D86}"/>
              </a:ext>
            </a:extLst>
          </p:cNvPr>
          <p:cNvSpPr/>
          <p:nvPr/>
        </p:nvSpPr>
        <p:spPr>
          <a:xfrm>
            <a:off x="657957" y="6651283"/>
            <a:ext cx="1814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Segoe Pro Display" charset="0"/>
                <a:ea typeface="Segoe Pro Display" charset="0"/>
                <a:cs typeface="Segoe Pro Display" charset="0"/>
              </a:rPr>
              <a:t>How-to steps and video: aka.ms/powerpointsharehelp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A91DE92-AEE5-46D3-B638-4AF1ECB6D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3" y="9327426"/>
            <a:ext cx="672709" cy="730974"/>
          </a:xfrm>
          <a:prstGeom prst="rect">
            <a:avLst/>
          </a:prstGeom>
        </p:spPr>
      </p:pic>
      <p:sp>
        <p:nvSpPr>
          <p:cNvPr id="77" name="Rettangolo 18">
            <a:extLst>
              <a:ext uri="{FF2B5EF4-FFF2-40B4-BE49-F238E27FC236}">
                <a16:creationId xmlns:a16="http://schemas.microsoft.com/office/drawing/2014/main" id="{84C94029-645F-45CF-8C17-23328528878F}"/>
              </a:ext>
            </a:extLst>
          </p:cNvPr>
          <p:cNvSpPr/>
          <p:nvPr/>
        </p:nvSpPr>
        <p:spPr>
          <a:xfrm>
            <a:off x="703029" y="9442029"/>
            <a:ext cx="1814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Segoe Pro Display" charset="0"/>
                <a:ea typeface="Segoe Pro Display" charset="0"/>
                <a:cs typeface="Segoe Pro Display" charset="0"/>
              </a:rPr>
              <a:t>How-to steps and video: aka.ms/powerpointpresencehelp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44C878-0258-4C23-8B06-7B47F3FFA4A7}"/>
              </a:ext>
            </a:extLst>
          </p:cNvPr>
          <p:cNvGrpSpPr/>
          <p:nvPr/>
        </p:nvGrpSpPr>
        <p:grpSpPr>
          <a:xfrm>
            <a:off x="4366518" y="1913424"/>
            <a:ext cx="3357008" cy="3036185"/>
            <a:chOff x="4366518" y="1913424"/>
            <a:chExt cx="3357008" cy="3036185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 rotWithShape="1">
            <a:blip r:embed="rId8"/>
            <a:srcRect l="45134"/>
            <a:stretch/>
          </p:blipFill>
          <p:spPr>
            <a:xfrm>
              <a:off x="4366518" y="1913424"/>
              <a:ext cx="3357008" cy="30361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78FD2B-C499-43D4-AABF-B7D942569925}"/>
                </a:ext>
              </a:extLst>
            </p:cNvPr>
            <p:cNvSpPr/>
            <p:nvPr/>
          </p:nvSpPr>
          <p:spPr>
            <a:xfrm>
              <a:off x="5866646" y="3395050"/>
              <a:ext cx="606075" cy="480197"/>
            </a:xfrm>
            <a:prstGeom prst="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F3D008-B96F-4E25-8808-42F4520E2C24}"/>
              </a:ext>
            </a:extLst>
          </p:cNvPr>
          <p:cNvGrpSpPr/>
          <p:nvPr/>
        </p:nvGrpSpPr>
        <p:grpSpPr>
          <a:xfrm>
            <a:off x="843516" y="2171680"/>
            <a:ext cx="3226658" cy="2863231"/>
            <a:chOff x="843516" y="2171680"/>
            <a:chExt cx="3226658" cy="2863231"/>
          </a:xfrm>
        </p:grpSpPr>
        <p:pic>
          <p:nvPicPr>
            <p:cNvPr id="15" name="Picture 1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7FDE956E-883E-4D34-825C-7E0BA0170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785"/>
            <a:stretch/>
          </p:blipFill>
          <p:spPr>
            <a:xfrm>
              <a:off x="843516" y="2171680"/>
              <a:ext cx="3226658" cy="286323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A18DE9-435F-41D0-A4F9-44DBC9E1C29C}"/>
                </a:ext>
              </a:extLst>
            </p:cNvPr>
            <p:cNvSpPr/>
            <p:nvPr/>
          </p:nvSpPr>
          <p:spPr>
            <a:xfrm>
              <a:off x="2960132" y="3154917"/>
              <a:ext cx="437548" cy="480197"/>
            </a:xfrm>
            <a:prstGeom prst="rect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ttangolo 127"/>
          <p:cNvSpPr/>
          <p:nvPr/>
        </p:nvSpPr>
        <p:spPr>
          <a:xfrm>
            <a:off x="-20549" y="319"/>
            <a:ext cx="7772400" cy="100584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tangolo 65"/>
          <p:cNvSpPr/>
          <p:nvPr/>
        </p:nvSpPr>
        <p:spPr>
          <a:xfrm>
            <a:off x="477749" y="243840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See what's changed</a:t>
            </a:r>
          </a:p>
        </p:txBody>
      </p:sp>
      <p:sp>
        <p:nvSpPr>
          <p:cNvPr id="67" name="Rettangolo 66"/>
          <p:cNvSpPr/>
          <p:nvPr/>
        </p:nvSpPr>
        <p:spPr>
          <a:xfrm>
            <a:off x="457202" y="603873"/>
            <a:ext cx="6015519" cy="553998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Coloring in the thumbnail pane and on slides indicates </a:t>
            </a:r>
          </a:p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what’s been updated since you last looked.</a:t>
            </a:r>
          </a:p>
        </p:txBody>
      </p:sp>
      <p:pic>
        <p:nvPicPr>
          <p:cNvPr id="68" name="Immagin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16" y="239456"/>
            <a:ext cx="1409700" cy="1447800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" y="1336988"/>
            <a:ext cx="7211859" cy="2989371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405884" y="3004060"/>
            <a:ext cx="9606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Segoe Pro Display" charset="0"/>
                <a:ea typeface="Segoe Pro Display" charset="0"/>
                <a:cs typeface="Segoe Pro Display" charset="0"/>
              </a:rPr>
              <a:t>Outlined item</a:t>
            </a:r>
          </a:p>
        </p:txBody>
      </p:sp>
      <p:sp>
        <p:nvSpPr>
          <p:cNvPr id="71" name="Rettangolo 70"/>
          <p:cNvSpPr/>
          <p:nvPr/>
        </p:nvSpPr>
        <p:spPr>
          <a:xfrm>
            <a:off x="917825" y="4183059"/>
            <a:ext cx="2678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Segoe Pro Display" charset="0"/>
                <a:ea typeface="Segoe Pro Display" charset="0"/>
                <a:cs typeface="Segoe Pro Display" charset="0"/>
              </a:rPr>
              <a:t>Shading in the thumbnail pane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0" y="4524941"/>
            <a:ext cx="7772400" cy="0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477748" y="4697858"/>
            <a:ext cx="2717516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Give and receive ideas</a:t>
            </a:r>
          </a:p>
        </p:txBody>
      </p:sp>
      <p:sp>
        <p:nvSpPr>
          <p:cNvPr id="74" name="Rettangolo 73"/>
          <p:cNvSpPr/>
          <p:nvPr/>
        </p:nvSpPr>
        <p:spPr>
          <a:xfrm>
            <a:off x="457201" y="5073131"/>
            <a:ext cx="3046288" cy="78483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Add notes for others,</a:t>
            </a:r>
          </a:p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or see what they've written.</a:t>
            </a:r>
          </a:p>
          <a:p>
            <a:endParaRPr lang="en-US" sz="150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4114800" y="4697858"/>
            <a:ext cx="2943546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Chat instantly with others</a:t>
            </a:r>
          </a:p>
        </p:txBody>
      </p:sp>
      <p:sp>
        <p:nvSpPr>
          <p:cNvPr id="76" name="Rettangolo 75"/>
          <p:cNvSpPr/>
          <p:nvPr/>
        </p:nvSpPr>
        <p:spPr>
          <a:xfrm>
            <a:off x="4094253" y="5073131"/>
            <a:ext cx="3629273" cy="78483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Want to discuss it right now? </a:t>
            </a:r>
          </a:p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Start a chat that’s seen by everyone currently editing the file.</a:t>
            </a:r>
          </a:p>
        </p:txBody>
      </p:sp>
      <p:pic>
        <p:nvPicPr>
          <p:cNvPr id="77" name="Immagin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54" y="8249520"/>
            <a:ext cx="1368819" cy="1234180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053" y="8363767"/>
            <a:ext cx="1558694" cy="1372581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08" y="5642597"/>
            <a:ext cx="3165678" cy="300822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885" y="5626817"/>
            <a:ext cx="4618579" cy="3349288"/>
          </a:xfrm>
          <a:prstGeom prst="rect">
            <a:avLst/>
          </a:prstGeom>
        </p:spPr>
      </p:pic>
      <p:cxnSp>
        <p:nvCxnSpPr>
          <p:cNvPr id="81" name="Connettore 1 80"/>
          <p:cNvCxnSpPr/>
          <p:nvPr/>
        </p:nvCxnSpPr>
        <p:spPr>
          <a:xfrm>
            <a:off x="3883331" y="4697857"/>
            <a:ext cx="0" cy="4832246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77">
            <a:extLst>
              <a:ext uri="{FF2B5EF4-FFF2-40B4-BE49-F238E27FC236}">
                <a16:creationId xmlns:a16="http://schemas.microsoft.com/office/drawing/2014/main" id="{FB84725E-CB86-4668-8709-82DDEE323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5956" y="3795444"/>
            <a:ext cx="672709" cy="730974"/>
          </a:xfrm>
          <a:prstGeom prst="rect">
            <a:avLst/>
          </a:prstGeom>
        </p:spPr>
      </p:pic>
      <p:sp>
        <p:nvSpPr>
          <p:cNvPr id="117" name="Rettangolo 18">
            <a:extLst>
              <a:ext uri="{FF2B5EF4-FFF2-40B4-BE49-F238E27FC236}">
                <a16:creationId xmlns:a16="http://schemas.microsoft.com/office/drawing/2014/main" id="{11EFE4C8-987D-4AE5-AC33-5350B6C43D47}"/>
              </a:ext>
            </a:extLst>
          </p:cNvPr>
          <p:cNvSpPr/>
          <p:nvPr/>
        </p:nvSpPr>
        <p:spPr>
          <a:xfrm>
            <a:off x="4242207" y="3987670"/>
            <a:ext cx="2240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egoe Pro Display" charset="0"/>
                <a:ea typeface="Segoe Pro Display" charset="0"/>
                <a:cs typeface="Segoe Pro Display" charset="0"/>
              </a:rPr>
              <a:t>How-to steps and video: aka.ms/powerpointrevisionshelp</a:t>
            </a:r>
          </a:p>
        </p:txBody>
      </p:sp>
      <p:pic>
        <p:nvPicPr>
          <p:cNvPr id="118" name="Picture 79">
            <a:extLst>
              <a:ext uri="{FF2B5EF4-FFF2-40B4-BE49-F238E27FC236}">
                <a16:creationId xmlns:a16="http://schemas.microsoft.com/office/drawing/2014/main" id="{F9EC813C-3379-48D5-B53A-66286649D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696" y="9152214"/>
            <a:ext cx="672709" cy="730974"/>
          </a:xfrm>
          <a:prstGeom prst="rect">
            <a:avLst/>
          </a:prstGeom>
        </p:spPr>
      </p:pic>
      <p:sp>
        <p:nvSpPr>
          <p:cNvPr id="119" name="Rettangolo 18">
            <a:extLst>
              <a:ext uri="{FF2B5EF4-FFF2-40B4-BE49-F238E27FC236}">
                <a16:creationId xmlns:a16="http://schemas.microsoft.com/office/drawing/2014/main" id="{72CD1016-9AF6-4887-8767-0D8F891ECE03}"/>
              </a:ext>
            </a:extLst>
          </p:cNvPr>
          <p:cNvSpPr/>
          <p:nvPr/>
        </p:nvSpPr>
        <p:spPr>
          <a:xfrm>
            <a:off x="2030973" y="9237062"/>
            <a:ext cx="18523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egoe Pro Display" charset="0"/>
                <a:ea typeface="Segoe Pro Display" charset="0"/>
                <a:cs typeface="Segoe Pro Display" charset="0"/>
              </a:rPr>
              <a:t>How-to steps and video: aka.ms/powerpointcommentshelp</a:t>
            </a:r>
          </a:p>
        </p:txBody>
      </p:sp>
      <p:pic>
        <p:nvPicPr>
          <p:cNvPr id="120" name="Picture 81">
            <a:extLst>
              <a:ext uri="{FF2B5EF4-FFF2-40B4-BE49-F238E27FC236}">
                <a16:creationId xmlns:a16="http://schemas.microsoft.com/office/drawing/2014/main" id="{A9641F11-A3F5-499C-B08D-6D3FDCFC2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718" y="8923920"/>
            <a:ext cx="672709" cy="730974"/>
          </a:xfrm>
          <a:prstGeom prst="rect">
            <a:avLst/>
          </a:prstGeom>
        </p:spPr>
      </p:pic>
      <p:sp>
        <p:nvSpPr>
          <p:cNvPr id="121" name="Rettangolo 18">
            <a:extLst>
              <a:ext uri="{FF2B5EF4-FFF2-40B4-BE49-F238E27FC236}">
                <a16:creationId xmlns:a16="http://schemas.microsoft.com/office/drawing/2014/main" id="{C27F537A-44D9-43B8-B6C5-2837FA149BA4}"/>
              </a:ext>
            </a:extLst>
          </p:cNvPr>
          <p:cNvSpPr/>
          <p:nvPr/>
        </p:nvSpPr>
        <p:spPr>
          <a:xfrm>
            <a:off x="6321995" y="9008768"/>
            <a:ext cx="14583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egoe Pro Display" charset="0"/>
                <a:ea typeface="Segoe Pro Display" charset="0"/>
                <a:cs typeface="Segoe Pro Display" charset="0"/>
              </a:rPr>
              <a:t>How-to steps and video: aka.ms/officechathelp</a:t>
            </a:r>
          </a:p>
        </p:txBody>
      </p:sp>
    </p:spTree>
    <p:extLst>
      <p:ext uri="{BB962C8B-B14F-4D97-AF65-F5344CB8AC3E}">
        <p14:creationId xmlns:p14="http://schemas.microsoft.com/office/powerpoint/2010/main" val="4271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440243" y="250096"/>
            <a:ext cx="2657882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Give vivid feedback</a:t>
            </a:r>
          </a:p>
        </p:txBody>
      </p:sp>
      <p:sp>
        <p:nvSpPr>
          <p:cNvPr id="6" name="Rettangolo 5"/>
          <p:cNvSpPr/>
          <p:nvPr/>
        </p:nvSpPr>
        <p:spPr>
          <a:xfrm>
            <a:off x="457202" y="645052"/>
            <a:ext cx="4538749" cy="553998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Ink for emphasis! Some things are just easier to draw or scribble.</a:t>
            </a:r>
          </a:p>
        </p:txBody>
      </p:sp>
      <p:sp>
        <p:nvSpPr>
          <p:cNvPr id="7" name="Rettangolo 6"/>
          <p:cNvSpPr/>
          <p:nvPr/>
        </p:nvSpPr>
        <p:spPr>
          <a:xfrm>
            <a:off x="457201" y="1339302"/>
            <a:ext cx="2059968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EDIT</a:t>
            </a:r>
          </a:p>
        </p:txBody>
      </p:sp>
      <p:sp>
        <p:nvSpPr>
          <p:cNvPr id="8" name="Rettangolo 7"/>
          <p:cNvSpPr/>
          <p:nvPr/>
        </p:nvSpPr>
        <p:spPr>
          <a:xfrm>
            <a:off x="2933272" y="1339302"/>
            <a:ext cx="1864760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SCRIBBLE</a:t>
            </a:r>
          </a:p>
        </p:txBody>
      </p:sp>
      <p:sp>
        <p:nvSpPr>
          <p:cNvPr id="9" name="Rettangolo 8"/>
          <p:cNvSpPr/>
          <p:nvPr/>
        </p:nvSpPr>
        <p:spPr>
          <a:xfrm>
            <a:off x="5347698" y="1339302"/>
            <a:ext cx="1864760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DRAW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7" y="1683798"/>
            <a:ext cx="6935922" cy="2035449"/>
          </a:xfrm>
          <a:prstGeom prst="rect">
            <a:avLst/>
          </a:prstGeom>
        </p:spPr>
      </p:pic>
      <p:cxnSp>
        <p:nvCxnSpPr>
          <p:cNvPr id="11" name="Connettore 1 10"/>
          <p:cNvCxnSpPr/>
          <p:nvPr/>
        </p:nvCxnSpPr>
        <p:spPr>
          <a:xfrm>
            <a:off x="0" y="3739796"/>
            <a:ext cx="7772400" cy="0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477749" y="3820246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See previous versions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57202" y="4129942"/>
            <a:ext cx="4601265" cy="78483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When you’re collaborating with others, sometimes you want to see what the file looked like before someone changed it.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9" y="5878720"/>
            <a:ext cx="7063483" cy="1592142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57200" y="5545282"/>
            <a:ext cx="2059968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YESTERDAY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933271" y="5545282"/>
            <a:ext cx="1864760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2 HOURS AGO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5347697" y="5545282"/>
            <a:ext cx="1864760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NOW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0" y="5016131"/>
            <a:ext cx="4851400" cy="482248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974" y="7435928"/>
            <a:ext cx="5999468" cy="1852943"/>
          </a:xfrm>
          <a:prstGeom prst="rect">
            <a:avLst/>
          </a:prstGeom>
        </p:spPr>
      </p:pic>
      <p:sp>
        <p:nvSpPr>
          <p:cNvPr id="20" name="Rettangolo arrotondato 19"/>
          <p:cNvSpPr/>
          <p:nvPr/>
        </p:nvSpPr>
        <p:spPr>
          <a:xfrm>
            <a:off x="477747" y="9288869"/>
            <a:ext cx="6935922" cy="461306"/>
          </a:xfrm>
          <a:prstGeom prst="round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34" y="9378609"/>
            <a:ext cx="1409700" cy="292100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2280972" y="9404518"/>
            <a:ext cx="6015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You can restore a prior version, save it separately, or copy content from it</a:t>
            </a:r>
          </a:p>
        </p:txBody>
      </p:sp>
      <p:cxnSp>
        <p:nvCxnSpPr>
          <p:cNvPr id="36" name="Connettore 1 35"/>
          <p:cNvCxnSpPr/>
          <p:nvPr/>
        </p:nvCxnSpPr>
        <p:spPr>
          <a:xfrm>
            <a:off x="0" y="-2"/>
            <a:ext cx="7772400" cy="0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0" y="10058710"/>
            <a:ext cx="7772400" cy="0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83">
            <a:extLst>
              <a:ext uri="{FF2B5EF4-FFF2-40B4-BE49-F238E27FC236}">
                <a16:creationId xmlns:a16="http://schemas.microsoft.com/office/drawing/2014/main" id="{632E689B-3294-4610-98FA-3892995D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675" y="379727"/>
            <a:ext cx="672709" cy="730974"/>
          </a:xfrm>
          <a:prstGeom prst="rect">
            <a:avLst/>
          </a:prstGeom>
        </p:spPr>
      </p:pic>
      <p:sp>
        <p:nvSpPr>
          <p:cNvPr id="39" name="Rettangolo 18">
            <a:extLst>
              <a:ext uri="{FF2B5EF4-FFF2-40B4-BE49-F238E27FC236}">
                <a16:creationId xmlns:a16="http://schemas.microsoft.com/office/drawing/2014/main" id="{B3E78554-8517-4DCE-993B-4873A802B954}"/>
              </a:ext>
            </a:extLst>
          </p:cNvPr>
          <p:cNvSpPr/>
          <p:nvPr/>
        </p:nvSpPr>
        <p:spPr>
          <a:xfrm>
            <a:off x="5962952" y="464575"/>
            <a:ext cx="1739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egoe Pro Display" charset="0"/>
                <a:ea typeface="Segoe Pro Display" charset="0"/>
                <a:cs typeface="Segoe Pro Display" charset="0"/>
              </a:rPr>
              <a:t>How-to steps and video: aka.ms/officeinkhelp</a:t>
            </a:r>
          </a:p>
        </p:txBody>
      </p:sp>
      <p:pic>
        <p:nvPicPr>
          <p:cNvPr id="40" name="Picture 85">
            <a:extLst>
              <a:ext uri="{FF2B5EF4-FFF2-40B4-BE49-F238E27FC236}">
                <a16:creationId xmlns:a16="http://schemas.microsoft.com/office/drawing/2014/main" id="{73C02535-32F3-442A-856A-9C5C4F840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0219" y="3944867"/>
            <a:ext cx="672709" cy="730974"/>
          </a:xfrm>
          <a:prstGeom prst="rect">
            <a:avLst/>
          </a:prstGeom>
        </p:spPr>
      </p:pic>
      <p:sp>
        <p:nvSpPr>
          <p:cNvPr id="41" name="Rettangolo 18">
            <a:extLst>
              <a:ext uri="{FF2B5EF4-FFF2-40B4-BE49-F238E27FC236}">
                <a16:creationId xmlns:a16="http://schemas.microsoft.com/office/drawing/2014/main" id="{B86738D9-DAC2-4863-9DEA-9A75B72EA59D}"/>
              </a:ext>
            </a:extLst>
          </p:cNvPr>
          <p:cNvSpPr/>
          <p:nvPr/>
        </p:nvSpPr>
        <p:spPr>
          <a:xfrm>
            <a:off x="5835912" y="4080896"/>
            <a:ext cx="1887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egoe Pro Display" charset="0"/>
                <a:ea typeface="Segoe Pro Display" charset="0"/>
                <a:cs typeface="Segoe Pro Display" charset="0"/>
              </a:rPr>
              <a:t>How-to steps and video: aka.ms/powerpointhistoryhelp</a:t>
            </a:r>
          </a:p>
        </p:txBody>
      </p:sp>
    </p:spTree>
    <p:extLst>
      <p:ext uri="{BB962C8B-B14F-4D97-AF65-F5344CB8AC3E}">
        <p14:creationId xmlns:p14="http://schemas.microsoft.com/office/powerpoint/2010/main" val="18142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7772400" cy="98298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283413"/>
            <a:ext cx="6929919" cy="431514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77749" y="347579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Work from anywhere, on any device</a:t>
            </a:r>
          </a:p>
        </p:txBody>
      </p:sp>
      <p:sp>
        <p:nvSpPr>
          <p:cNvPr id="7" name="Rettangolo 6"/>
          <p:cNvSpPr/>
          <p:nvPr/>
        </p:nvSpPr>
        <p:spPr>
          <a:xfrm>
            <a:off x="457202" y="722853"/>
            <a:ext cx="6015519" cy="323165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Away from your desk? Make quick changes on your phone or tablet.</a:t>
            </a:r>
          </a:p>
        </p:txBody>
      </p:sp>
      <p:sp>
        <p:nvSpPr>
          <p:cNvPr id="8" name="Rettangolo 7"/>
          <p:cNvSpPr/>
          <p:nvPr/>
        </p:nvSpPr>
        <p:spPr>
          <a:xfrm>
            <a:off x="550415" y="4878088"/>
            <a:ext cx="103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PowerPoint </a:t>
            </a:r>
          </a:p>
          <a:p>
            <a:pPr algn="ctr"/>
            <a:r>
              <a:rPr lang="en-US" sz="12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for iOS</a:t>
            </a:r>
          </a:p>
        </p:txBody>
      </p:sp>
      <p:sp>
        <p:nvSpPr>
          <p:cNvPr id="9" name="Rettangolo 8"/>
          <p:cNvSpPr/>
          <p:nvPr/>
        </p:nvSpPr>
        <p:spPr>
          <a:xfrm>
            <a:off x="528727" y="2324409"/>
            <a:ext cx="1036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PowerPoint 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for Windows Phone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278899" y="2466667"/>
            <a:ext cx="103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PowerPoint 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for Android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231274" y="4947010"/>
            <a:ext cx="1049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PowerPoint </a:t>
            </a:r>
          </a:p>
          <a:p>
            <a:pPr algn="ctr"/>
            <a:r>
              <a:rPr lang="en-US" sz="1200" b="1">
                <a:solidFill>
                  <a:srgbClr val="D24726"/>
                </a:solidFill>
                <a:latin typeface="Segoe Pro Display" charset="0"/>
                <a:ea typeface="Segoe Pro Display" charset="0"/>
                <a:cs typeface="Segoe Pro Display" charset="0"/>
              </a:rPr>
              <a:t>Online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0" y="5835955"/>
            <a:ext cx="7772400" cy="422244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/>
          <p:cNvSpPr/>
          <p:nvPr/>
        </p:nvSpPr>
        <p:spPr>
          <a:xfrm>
            <a:off x="1135295" y="6512316"/>
            <a:ext cx="6015519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i="1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See more tips, videos, help, and training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88024" y="7052672"/>
            <a:ext cx="682717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700" b="1" i="1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rPr>
              <a:t>Visit aka.ms/PowerPointHelp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914401" y="7921357"/>
            <a:ext cx="6015519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These experiences are available in PowerPoint in Office 365.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9288728"/>
            <a:ext cx="1778000" cy="381000"/>
          </a:xfrm>
          <a:prstGeom prst="rect">
            <a:avLst/>
          </a:prstGeom>
        </p:spPr>
      </p:pic>
      <p:pic>
        <p:nvPicPr>
          <p:cNvPr id="17" name="Picture 87">
            <a:extLst>
              <a:ext uri="{FF2B5EF4-FFF2-40B4-BE49-F238E27FC236}">
                <a16:creationId xmlns:a16="http://schemas.microsoft.com/office/drawing/2014/main" id="{CD6DE1B3-06A5-48D7-9759-057B690C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428" y="5074549"/>
            <a:ext cx="672709" cy="730974"/>
          </a:xfrm>
          <a:prstGeom prst="rect">
            <a:avLst/>
          </a:prstGeom>
        </p:spPr>
      </p:pic>
      <p:sp>
        <p:nvSpPr>
          <p:cNvPr id="18" name="Rettangolo 18">
            <a:extLst>
              <a:ext uri="{FF2B5EF4-FFF2-40B4-BE49-F238E27FC236}">
                <a16:creationId xmlns:a16="http://schemas.microsoft.com/office/drawing/2014/main" id="{1799B724-937D-458A-8599-F0222DAADBB7}"/>
              </a:ext>
            </a:extLst>
          </p:cNvPr>
          <p:cNvSpPr/>
          <p:nvPr/>
        </p:nvSpPr>
        <p:spPr>
          <a:xfrm>
            <a:off x="3790358" y="5221152"/>
            <a:ext cx="1839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egoe Pro Display" charset="0"/>
                <a:ea typeface="Segoe Pro Display" charset="0"/>
                <a:cs typeface="Segoe Pro Display" charset="0"/>
              </a:rPr>
              <a:t>How-to steps and video: aka.ms/officeappsmobilehelp</a:t>
            </a:r>
          </a:p>
        </p:txBody>
      </p:sp>
    </p:spTree>
    <p:extLst>
      <p:ext uri="{BB962C8B-B14F-4D97-AF65-F5344CB8AC3E}">
        <p14:creationId xmlns:p14="http://schemas.microsoft.com/office/powerpoint/2010/main" val="2014126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 ways to work together in PowerPoint" id="{D7187E80-BD0E-4951-B8AE-36081485DAF7}" vid="{ABDF3346-FDAA-4430-A3FA-D887A8ADF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 ways to work together in PowerPoint</Template>
  <TotalTime>0</TotalTime>
  <Words>306</Words>
  <Application>Microsoft Office PowerPoint</Application>
  <PresentationFormat>Custom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Pro</vt:lpstr>
      <vt:lpstr>Segoe Pro Display</vt:lpstr>
      <vt:lpstr>Segoe Pro Display Light</vt:lpstr>
      <vt:lpstr>Segoe Pro SemiLight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2021-03-05T15:34:31Z</dcterms:created>
  <dcterms:modified xsi:type="dcterms:W3CDTF">2021-03-05T15:34:34Z</dcterms:modified>
</cp:coreProperties>
</file>