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05A46"/>
    <a:srgbClr val="E4575E"/>
    <a:srgbClr val="F58A1F"/>
    <a:srgbClr val="B94034"/>
    <a:srgbClr val="B65A1F"/>
    <a:srgbClr val="B98200"/>
    <a:srgbClr val="587500"/>
    <a:srgbClr val="44BC92"/>
    <a:srgbClr val="1B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453" y="53"/>
      </p:cViewPr>
      <p:guideLst>
        <p:guide pos="21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05.03.2021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>
            <a:extLst>
              <a:ext uri="{FF2B5EF4-FFF2-40B4-BE49-F238E27FC236}">
                <a16:creationId xmlns:a16="http://schemas.microsoft.com/office/drawing/2014/main" id="{90B14DE5-DA3D-4674-BF58-3926C8A9DD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123375" y="6751033"/>
            <a:ext cx="1483200" cy="21424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F519C58A-42C2-4EFF-90E4-9A2251618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495279" y="6751033"/>
            <a:ext cx="1483200" cy="21424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82AA0ABF-C12D-46ED-83CE-47F37AC0A8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867182" y="6751033"/>
            <a:ext cx="1483200" cy="21424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9E510651-FA50-4A92-BA3E-CE76CFE11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239085" y="6751033"/>
            <a:ext cx="1483200" cy="21424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6C9B6F4-3A93-4DCA-A42A-46222720EF9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322" y="1351383"/>
            <a:ext cx="1483200" cy="21424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FB68798-4EF5-491D-BDC4-288D15D2E3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8226" y="1351383"/>
            <a:ext cx="1483200" cy="21424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4E84C11-C343-4347-A2E3-0B7555BB64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0129" y="1351383"/>
            <a:ext cx="1483200" cy="2142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D4AA3417-388D-4F52-A85A-B359D84DCD7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2" y="1351383"/>
            <a:ext cx="1483200" cy="2142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1B1C02E-9F07-4E40-BE13-F802E6138A6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660" y="3321109"/>
            <a:ext cx="5658712" cy="36667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8D41EC6-1A3C-43A4-A1A5-C4D0F47ADF6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84832" y="3763929"/>
            <a:ext cx="2688336" cy="268833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6C7FDEA-6D60-408B-BB92-E0FB7E8FAE5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21200" y="3907603"/>
            <a:ext cx="2415600" cy="2415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643133D-031F-4AB9-8E35-810217F817B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477" y="251678"/>
            <a:ext cx="6361045" cy="87782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D03BDB-FEE2-49F5-A811-E7AE127D7B18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5604" y="251678"/>
            <a:ext cx="38013" cy="88696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EB0F26B-EF67-45AE-B9D7-F16CE8D7600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3048" y="2089300"/>
            <a:ext cx="1472184" cy="1269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47995016-D4D8-4808-8CD3-32F79B0239A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3210" y="2089300"/>
            <a:ext cx="1472184" cy="12691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EE35787E-99B0-40C6-9105-C83783287C8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8800" y="2089300"/>
            <a:ext cx="1472184" cy="12691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54E4CDFC-F54D-4B24-A397-95EED4412D7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2089300"/>
            <a:ext cx="1472184" cy="12691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2C796C20-C435-47D1-A39F-36774906D44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9492" y="8143121"/>
            <a:ext cx="1472184" cy="1269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CC37E82C-07E7-4BD1-87B9-433A58C888E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4458" y="8143121"/>
            <a:ext cx="1472184" cy="1269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84AEA474-6D1D-4F34-A07A-9A080818AFF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9424" y="8143121"/>
            <a:ext cx="1472184" cy="12691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5CF3E23-E5D2-4FB2-B1D6-C5C92BC809F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8143121"/>
            <a:ext cx="1472184" cy="12691"/>
          </a:xfrm>
          <a:prstGeom prst="rect">
            <a:avLst/>
          </a:prstGeom>
        </p:spPr>
      </p:pic>
      <p:sp>
        <p:nvSpPr>
          <p:cNvPr id="83" name="Title 82">
            <a:extLst>
              <a:ext uri="{FF2B5EF4-FFF2-40B4-BE49-F238E27FC236}">
                <a16:creationId xmlns:a16="http://schemas.microsoft.com/office/drawing/2014/main" id="{B5AE010A-EACD-440E-AC17-9004D712C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6907" y="278293"/>
            <a:ext cx="5191768" cy="889458"/>
          </a:xfrm>
        </p:spPr>
        <p:txBody>
          <a:bodyPr lIns="0" tIns="0" rIns="0" bIns="0">
            <a:noAutofit/>
          </a:bodyPr>
          <a:lstStyle>
            <a:lvl1pPr>
              <a:defRPr sz="5500" b="1">
                <a:solidFill>
                  <a:srgbClr val="105A46"/>
                </a:solidFill>
              </a:defRPr>
            </a:lvl1pPr>
          </a:lstStyle>
          <a:p>
            <a:r>
              <a:rPr lang="en-US" dirty="0"/>
              <a:t>SAVE MONEY</a:t>
            </a:r>
            <a:endParaRPr lang="ru-RU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AD73A12-94F1-4703-97C7-FD47449A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209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85">
            <a:extLst>
              <a:ext uri="{FF2B5EF4-FFF2-40B4-BE49-F238E27FC236}">
                <a16:creationId xmlns:a16="http://schemas.microsoft.com/office/drawing/2014/main" id="{7B4ECFC7-29BF-4BDC-BB76-B9AF9F93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9550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85">
            <a:extLst>
              <a:ext uri="{FF2B5EF4-FFF2-40B4-BE49-F238E27FC236}">
                <a16:creationId xmlns:a16="http://schemas.microsoft.com/office/drawing/2014/main" id="{EFB943BD-1D3A-4EE2-A63D-3C5C2B531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5323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5">
            <a:extLst>
              <a:ext uri="{FF2B5EF4-FFF2-40B4-BE49-F238E27FC236}">
                <a16:creationId xmlns:a16="http://schemas.microsoft.com/office/drawing/2014/main" id="{323428F7-951E-4CF8-8B74-3ECD1B3BC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5">
            <a:extLst>
              <a:ext uri="{FF2B5EF4-FFF2-40B4-BE49-F238E27FC236}">
                <a16:creationId xmlns:a16="http://schemas.microsoft.com/office/drawing/2014/main" id="{B2E76416-7D8D-4677-8085-9B92E21A8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209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85">
            <a:extLst>
              <a:ext uri="{FF2B5EF4-FFF2-40B4-BE49-F238E27FC236}">
                <a16:creationId xmlns:a16="http://schemas.microsoft.com/office/drawing/2014/main" id="{6A62EDE6-A234-48FA-845B-EF410E9C54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85">
            <a:extLst>
              <a:ext uri="{FF2B5EF4-FFF2-40B4-BE49-F238E27FC236}">
                <a16:creationId xmlns:a16="http://schemas.microsoft.com/office/drawing/2014/main" id="{E1DD0CE4-601F-414D-8E56-61DA84EB7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5323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85">
            <a:extLst>
              <a:ext uri="{FF2B5EF4-FFF2-40B4-BE49-F238E27FC236}">
                <a16:creationId xmlns:a16="http://schemas.microsoft.com/office/drawing/2014/main" id="{BC27ED56-2E02-4ABC-A4FB-BCFC447DEF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2437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85">
            <a:extLst>
              <a:ext uri="{FF2B5EF4-FFF2-40B4-BE49-F238E27FC236}">
                <a16:creationId xmlns:a16="http://schemas.microsoft.com/office/drawing/2014/main" id="{73A5BBB8-A715-40B2-9039-A2FFED2EDA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473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FOOD</a:t>
            </a:r>
          </a:p>
        </p:txBody>
      </p:sp>
      <p:sp>
        <p:nvSpPr>
          <p:cNvPr id="95" name="Text Placeholder 85">
            <a:extLst>
              <a:ext uri="{FF2B5EF4-FFF2-40B4-BE49-F238E27FC236}">
                <a16:creationId xmlns:a16="http://schemas.microsoft.com/office/drawing/2014/main" id="{A7434300-ECE1-491F-B604-D20F99F4B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29814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HEALTH</a:t>
            </a:r>
          </a:p>
        </p:txBody>
      </p:sp>
      <p:sp>
        <p:nvSpPr>
          <p:cNvPr id="96" name="Text Placeholder 85">
            <a:extLst>
              <a:ext uri="{FF2B5EF4-FFF2-40B4-BE49-F238E27FC236}">
                <a16:creationId xmlns:a16="http://schemas.microsoft.com/office/drawing/2014/main" id="{313E782D-6914-4FCB-9365-C17D54EC56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75587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CAR</a:t>
            </a:r>
          </a:p>
        </p:txBody>
      </p:sp>
      <p:sp>
        <p:nvSpPr>
          <p:cNvPr id="97" name="Text Placeholder 85">
            <a:extLst>
              <a:ext uri="{FF2B5EF4-FFF2-40B4-BE49-F238E27FC236}">
                <a16:creationId xmlns:a16="http://schemas.microsoft.com/office/drawing/2014/main" id="{7E1859DC-708F-42EE-A251-AC9E306F58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2701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HOUSE</a:t>
            </a:r>
          </a:p>
        </p:txBody>
      </p:sp>
      <p:sp>
        <p:nvSpPr>
          <p:cNvPr id="98" name="Text Placeholder 85">
            <a:extLst>
              <a:ext uri="{FF2B5EF4-FFF2-40B4-BE49-F238E27FC236}">
                <a16:creationId xmlns:a16="http://schemas.microsoft.com/office/drawing/2014/main" id="{9997C069-92D8-49B8-B0C5-F6218F5EAA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473" y="7731933"/>
            <a:ext cx="1477445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99" name="Text Placeholder 85">
            <a:extLst>
              <a:ext uri="{FF2B5EF4-FFF2-40B4-BE49-F238E27FC236}">
                <a16:creationId xmlns:a16="http://schemas.microsoft.com/office/drawing/2014/main" id="{97C4DC24-F704-41E4-89E3-9CAE2B8941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9814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SHOPPING</a:t>
            </a:r>
          </a:p>
        </p:txBody>
      </p:sp>
      <p:sp>
        <p:nvSpPr>
          <p:cNvPr id="100" name="Text Placeholder 85">
            <a:extLst>
              <a:ext uri="{FF2B5EF4-FFF2-40B4-BE49-F238E27FC236}">
                <a16:creationId xmlns:a16="http://schemas.microsoft.com/office/drawing/2014/main" id="{12183DE9-8DA4-4F5F-B7F0-8AD42E8696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69606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101" name="Text Placeholder 85">
            <a:extLst>
              <a:ext uri="{FF2B5EF4-FFF2-40B4-BE49-F238E27FC236}">
                <a16:creationId xmlns:a16="http://schemas.microsoft.com/office/drawing/2014/main" id="{EEBCEA7E-7C4E-4A62-ACA4-F1D7BEDBBE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6491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TAXES</a:t>
            </a:r>
          </a:p>
        </p:txBody>
      </p:sp>
      <p:sp>
        <p:nvSpPr>
          <p:cNvPr id="107" name="Text Placeholder 85">
            <a:extLst>
              <a:ext uri="{FF2B5EF4-FFF2-40B4-BE49-F238E27FC236}">
                <a16:creationId xmlns:a16="http://schemas.microsoft.com/office/drawing/2014/main" id="{87B2A277-9AB7-40AD-A27E-3FE3EF51FA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35682" y="5262498"/>
            <a:ext cx="1586637" cy="633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85">
            <a:extLst>
              <a:ext uri="{FF2B5EF4-FFF2-40B4-BE49-F238E27FC236}">
                <a16:creationId xmlns:a16="http://schemas.microsoft.com/office/drawing/2014/main" id="{4498D6A6-0661-4FA5-BECE-0C362D1D4C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6456" y="4963730"/>
            <a:ext cx="1845089" cy="29906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rgbClr val="105A46"/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YOUR SAVINGS</a:t>
            </a:r>
          </a:p>
        </p:txBody>
      </p:sp>
      <p:sp>
        <p:nvSpPr>
          <p:cNvPr id="110" name="Picture Placeholder 109">
            <a:extLst>
              <a:ext uri="{FF2B5EF4-FFF2-40B4-BE49-F238E27FC236}">
                <a16:creationId xmlns:a16="http://schemas.microsoft.com/office/drawing/2014/main" id="{06083CEF-ECD1-4365-AB24-1D824EFEB0F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9222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1" name="Picture Placeholder 109">
            <a:extLst>
              <a:ext uri="{FF2B5EF4-FFF2-40B4-BE49-F238E27FC236}">
                <a16:creationId xmlns:a16="http://schemas.microsoft.com/office/drawing/2014/main" id="{85018C4A-F08C-4F16-B90A-46776FF3E45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57329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2" name="Picture Placeholder 109">
            <a:extLst>
              <a:ext uri="{FF2B5EF4-FFF2-40B4-BE49-F238E27FC236}">
                <a16:creationId xmlns:a16="http://schemas.microsoft.com/office/drawing/2014/main" id="{B84B31EE-1F0D-4395-95C9-C9868F84319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75436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3" name="Picture Placeholder 109">
            <a:extLst>
              <a:ext uri="{FF2B5EF4-FFF2-40B4-BE49-F238E27FC236}">
                <a16:creationId xmlns:a16="http://schemas.microsoft.com/office/drawing/2014/main" id="{2DB88BB7-5150-4EFE-B70B-25624E3577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493543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4" name="Picture Placeholder 109">
            <a:extLst>
              <a:ext uri="{FF2B5EF4-FFF2-40B4-BE49-F238E27FC236}">
                <a16:creationId xmlns:a16="http://schemas.microsoft.com/office/drawing/2014/main" id="{9E569632-68D6-4361-A151-463135D4D9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39222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5" name="Picture Placeholder 109">
            <a:extLst>
              <a:ext uri="{FF2B5EF4-FFF2-40B4-BE49-F238E27FC236}">
                <a16:creationId xmlns:a16="http://schemas.microsoft.com/office/drawing/2014/main" id="{134D31B6-DB70-45DB-8B41-2452E78771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57329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6" name="Picture Placeholder 109">
            <a:extLst>
              <a:ext uri="{FF2B5EF4-FFF2-40B4-BE49-F238E27FC236}">
                <a16:creationId xmlns:a16="http://schemas.microsoft.com/office/drawing/2014/main" id="{1876A071-8A78-485C-B7B6-BE2DA1B6BC4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5436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7" name="Picture Placeholder 109">
            <a:extLst>
              <a:ext uri="{FF2B5EF4-FFF2-40B4-BE49-F238E27FC236}">
                <a16:creationId xmlns:a16="http://schemas.microsoft.com/office/drawing/2014/main" id="{DDE92D22-D301-4319-9160-33D66BFE436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493543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4" name="Text Placeholder 85">
            <a:extLst>
              <a:ext uri="{FF2B5EF4-FFF2-40B4-BE49-F238E27FC236}">
                <a16:creationId xmlns:a16="http://schemas.microsoft.com/office/drawing/2014/main" id="{A40A1A0C-6733-452E-8FCB-D325D91C7C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343575" y="317244"/>
            <a:ext cx="813983" cy="74669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lang="en-US" sz="2300" b="1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HOW</a:t>
            </a:r>
            <a:br>
              <a:rPr lang="en-US" dirty="0"/>
            </a:br>
            <a:r>
              <a:rPr lang="en-US" dirty="0"/>
              <a:t>TO</a:t>
            </a:r>
          </a:p>
        </p:txBody>
      </p:sp>
      <p:sp>
        <p:nvSpPr>
          <p:cNvPr id="125" name="Picture Placeholder 109">
            <a:extLst>
              <a:ext uri="{FF2B5EF4-FFF2-40B4-BE49-F238E27FC236}">
                <a16:creationId xmlns:a16="http://schemas.microsoft.com/office/drawing/2014/main" id="{508071EB-230E-46A4-80EF-3A63549DF0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045619" y="4138051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3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A7A8-ABF8-4130-B205-B5514548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MONEY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0DF30-AB8C-47BC-91D0-4F4C1606A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8065-CE3F-4C57-A205-02F581617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11EC0-2D54-4EA3-A39B-10A154E6A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7A2E57-533F-4FDB-889C-8058C9638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66C738-D968-418F-8856-EF4E76E99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9F4AE-6660-47E7-9A2C-E221974BEF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44FA19-886F-400B-8F4B-304605162A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A1FC36-9475-4B00-93FA-42D000222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97327B-DAD4-457A-BEF9-25D63F8C2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FOOD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3BB328-E1AE-49F3-959D-D86A5BB2A8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HEALTH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265D20-C5E0-4D0E-B22B-6E3BFDF99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CAR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12DC2AE-5044-4A23-A165-0742BC31E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HOUSE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FBC7ACE-41BF-4DD1-82FB-60DBD927CE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64837D-B749-47C0-8859-B608F056C1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SHOPPING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11BD64-F862-4C85-8A6B-37D094B46E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CREDITS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F49BD41-5F0B-49E8-AF7C-6FE6299E9C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TAXES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A26A96-E6C0-49B1-B2C7-367E1E0F0FC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</a:t>
            </a:r>
            <a:endParaRPr lang="ru-R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7E1B58-5238-46CA-84EF-D6F53C63A0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YOUR SAVINGS</a:t>
            </a:r>
            <a:endParaRPr lang="ru-RU" dirty="0"/>
          </a:p>
        </p:txBody>
      </p:sp>
      <p:pic>
        <p:nvPicPr>
          <p:cNvPr id="88" name="Picture Placeholder 87" descr="Product basket icon">
            <a:extLst>
              <a:ext uri="{FF2B5EF4-FFF2-40B4-BE49-F238E27FC236}">
                <a16:creationId xmlns:a16="http://schemas.microsoft.com/office/drawing/2014/main" id="{91F5345C-A7C6-46F8-80AF-3F8F896105F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86970" y="2471218"/>
            <a:ext cx="766763" cy="766762"/>
          </a:xfrm>
        </p:spPr>
      </p:pic>
      <p:pic>
        <p:nvPicPr>
          <p:cNvPr id="90" name="Picture Placeholder 89" descr="Car icon">
            <a:extLst>
              <a:ext uri="{FF2B5EF4-FFF2-40B4-BE49-F238E27FC236}">
                <a16:creationId xmlns:a16="http://schemas.microsoft.com/office/drawing/2014/main" id="{B7998027-85CD-4D10-9ED3-0F02051032D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92" name="Picture Placeholder 91" descr="House icon">
            <a:extLst>
              <a:ext uri="{FF2B5EF4-FFF2-40B4-BE49-F238E27FC236}">
                <a16:creationId xmlns:a16="http://schemas.microsoft.com/office/drawing/2014/main" id="{2E159465-1E7F-4A5F-AB99-89C9D770834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94" name="Picture Placeholder 93" descr="Heart icon">
            <a:extLst>
              <a:ext uri="{FF2B5EF4-FFF2-40B4-BE49-F238E27FC236}">
                <a16:creationId xmlns:a16="http://schemas.microsoft.com/office/drawing/2014/main" id="{388BEC81-84A7-45CF-BD54-E74EC49E88AA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pic>
        <p:nvPicPr>
          <p:cNvPr id="96" name="Picture Placeholder 95" descr="Phone icon">
            <a:extLst>
              <a:ext uri="{FF2B5EF4-FFF2-40B4-BE49-F238E27FC236}">
                <a16:creationId xmlns:a16="http://schemas.microsoft.com/office/drawing/2014/main" id="{693BE813-722C-4719-A188-43EDAA4A0F5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pic>
        <p:nvPicPr>
          <p:cNvPr id="98" name="Picture Placeholder 97" descr="Credit card icon">
            <a:extLst>
              <a:ext uri="{FF2B5EF4-FFF2-40B4-BE49-F238E27FC236}">
                <a16:creationId xmlns:a16="http://schemas.microsoft.com/office/drawing/2014/main" id="{397AB53F-85C9-4ADE-91F2-F4625252E0B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/>
      </p:pic>
      <p:pic>
        <p:nvPicPr>
          <p:cNvPr id="100" name="Picture Placeholder 99" descr="Paper icon">
            <a:extLst>
              <a:ext uri="{FF2B5EF4-FFF2-40B4-BE49-F238E27FC236}">
                <a16:creationId xmlns:a16="http://schemas.microsoft.com/office/drawing/2014/main" id="{BAE9D837-2345-4153-A125-5941F7FD8BD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/>
      </p:pic>
      <p:pic>
        <p:nvPicPr>
          <p:cNvPr id="102" name="Picture Placeholder 101" descr="Bag icon">
            <a:extLst>
              <a:ext uri="{FF2B5EF4-FFF2-40B4-BE49-F238E27FC236}">
                <a16:creationId xmlns:a16="http://schemas.microsoft.com/office/drawing/2014/main" id="{42ACD4AD-5917-4342-88CB-C3C5DEE05F91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/>
      </p:pic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83B7E261-F076-44C4-8CE3-CC57E58648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HOW</a:t>
            </a:r>
            <a:br>
              <a:rPr lang="en-US" dirty="0"/>
            </a:br>
            <a:r>
              <a:rPr lang="en-US" dirty="0"/>
              <a:t>TO</a:t>
            </a:r>
            <a:endParaRPr lang="ru-RU" dirty="0"/>
          </a:p>
        </p:txBody>
      </p:sp>
      <p:pic>
        <p:nvPicPr>
          <p:cNvPr id="104" name="Picture Placeholder 103" descr="Money box icon">
            <a:extLst>
              <a:ext uri="{FF2B5EF4-FFF2-40B4-BE49-F238E27FC236}">
                <a16:creationId xmlns:a16="http://schemas.microsoft.com/office/drawing/2014/main" id="{1E076406-ED61-49B5-A0E6-58AB97DDF3B0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3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F58A1F"/>
      </a:dk1>
      <a:lt1>
        <a:srgbClr val="FFFFFF"/>
      </a:lt1>
      <a:dk2>
        <a:srgbClr val="E1C300"/>
      </a:dk2>
      <a:lt2>
        <a:srgbClr val="E4575E"/>
      </a:lt2>
      <a:accent1>
        <a:srgbClr val="8FD7BE"/>
      </a:accent1>
      <a:accent2>
        <a:srgbClr val="9E84BB"/>
      </a:accent2>
      <a:accent3>
        <a:srgbClr val="6C70C6"/>
      </a:accent3>
      <a:accent4>
        <a:srgbClr val="4D82BF"/>
      </a:accent4>
      <a:accent5>
        <a:srgbClr val="009CC2"/>
      </a:accent5>
      <a:accent6>
        <a:srgbClr val="9BC100"/>
      </a:accent6>
      <a:hlink>
        <a:srgbClr val="000000"/>
      </a:hlink>
      <a:folHlink>
        <a:srgbClr val="000000"/>
      </a:folHlink>
    </a:clrScheme>
    <a:fontScheme name="Custom 7">
      <a:majorFont>
        <a:latin typeface="Bookman Old Style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Money_v3_mo" id="{D0F9005B-E593-4CA7-B021-8D0EEF892D39}" vid="{994E5564-1CD5-4E05-BA58-CB4645DEC5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D3857B4-C055-4B5E-B923-721ACE470C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5CDB61-046A-4160-8502-C1BE902868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4841C4-9D77-45E7-945C-9B2D212D801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infographics poster</Template>
  <TotalTime>0</TotalTime>
  <Words>176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Bookman Old Style</vt:lpstr>
      <vt:lpstr>Calibri</vt:lpstr>
      <vt:lpstr>Office Theme</vt:lpstr>
      <vt:lpstr>SAVE MONEY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MONEY</dc:title>
  <dc:creator>Mohamed</dc:creator>
  <cp:lastModifiedBy>Mohamed</cp:lastModifiedBy>
  <cp:revision>1</cp:revision>
  <dcterms:created xsi:type="dcterms:W3CDTF">2021-03-05T15:20:04Z</dcterms:created>
  <dcterms:modified xsi:type="dcterms:W3CDTF">2021-03-05T15:20:08Z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