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61" r:id="rId11"/>
    <p:sldId id="262" r:id="rId12"/>
    <p:sldId id="263" r:id="rId13"/>
    <p:sldId id="271" r:id="rId14"/>
    <p:sldId id="265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Task 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1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2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3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2021-03-05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2021-03-05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2021-03-05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2021-03-05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2021-03-05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2021-03-05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2021-03-05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2021-03-05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2021-03-05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2021-03-05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2021-03-05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2021-03-05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2021-03-05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2021-03-05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9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72413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0206012"/>
              </p:ext>
            </p:extLst>
          </p:nvPr>
        </p:nvGraphicFramePr>
        <p:xfrm>
          <a:off x="6500813" y="1706563"/>
          <a:ext cx="5078412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1100622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121</Words>
  <Application>Microsoft Office PowerPoint</Application>
  <PresentationFormat>Custom</PresentationFormat>
  <Paragraphs>36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 16x9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Mohamed</dc:creator>
  <cp:lastModifiedBy>Mohamed</cp:lastModifiedBy>
  <cp:revision>1</cp:revision>
  <dcterms:created xsi:type="dcterms:W3CDTF">2021-03-05T15:36:21Z</dcterms:created>
  <dcterms:modified xsi:type="dcterms:W3CDTF">2021-03-05T15:36:32Z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