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2-4914-BA12-CBA812891B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C2-4914-BA12-CBA812891B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C2-4914-BA12-CBA812891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0249424"/>
        <c:axId val="830249816"/>
      </c:barChart>
      <c:catAx>
        <c:axId val="83024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816"/>
        <c:crosses val="autoZero"/>
        <c:auto val="1"/>
        <c:lblAlgn val="ctr"/>
        <c:lblOffset val="100"/>
        <c:noMultiLvlLbl val="0"/>
      </c:catAx>
      <c:valAx>
        <c:axId val="83024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24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/>
        <a:lstStyle/>
        <a:p>
          <a:endParaRPr lang="en-US"/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en-US"/>
        </a:p>
      </dgm:t>
    </dgm:pt>
    <dgm:pt modelId="{56C32169-1400-436F-A8EC-619B9C7E6936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/>
        <a:lstStyle/>
        <a:p>
          <a:endParaRPr lang="en-US"/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en-US"/>
        </a:p>
      </dgm:t>
    </dgm:pt>
    <dgm:pt modelId="{459EC89A-47B8-4868-BBE9-9476FBD4735E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/>
        <a:lstStyle/>
        <a:p>
          <a:endParaRPr lang="en-US"/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en-US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</dgm:pt>
  </dgm:ptLst>
  <dgm:cxnLst>
    <dgm:cxn modelId="{CDDBB908-DA88-4E73-98AC-B93F027CF084}" type="presOf" srcId="{459EC89A-47B8-4868-BBE9-9476FBD4735E}" destId="{2D81501D-F97C-4215-9373-9F01E07C91FE}" srcOrd="0" destOrd="0" presId="urn:microsoft.com/office/officeart/2005/8/layout/rings+Icon"/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A</a:t>
          </a: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C</a:t>
          </a: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2021-03-05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2021-03-05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2021-03-05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2021-03-05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2021-03-05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8" name="Content Placeholder 7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987359"/>
              </p:ext>
            </p:extLst>
          </p:nvPr>
        </p:nvGraphicFramePr>
        <p:xfrm>
          <a:off x="1341438" y="1573213"/>
          <a:ext cx="9509125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7" name="Picture Placeholder 6" descr="Closeup of flower, starfish, and shells on white sa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0688943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7" name="Content Placeholder 6" descr="Interconnected Rings diagram showing three groups in overlapping circle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6041924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0</TotalTime>
  <Words>119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Georgia</vt:lpstr>
      <vt:lpstr>Ocean 16x9</vt:lpstr>
      <vt:lpstr>Title Layout</vt:lpstr>
      <vt:lpstr>Title and Content Layout with List</vt:lpstr>
      <vt:lpstr>Title and Content Layout with Chart</vt:lpstr>
      <vt:lpstr>Picture with Caption Layout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2021-03-05T15:36:44Z</dcterms:created>
  <dcterms:modified xsi:type="dcterms:W3CDTF">2021-03-05T15:36:53Z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