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EDDD-544B-43BE-9EC0-CA4FC968E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78DCC-1DB3-4145-92EE-5B5007B34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0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{2D4D89A7-DAC1-4923-A57C-A603FBED5383}tf03457452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1</cp:revision>
  <dcterms:created xsi:type="dcterms:W3CDTF">2021-03-05T13:31:08Z</dcterms:created>
  <dcterms:modified xsi:type="dcterms:W3CDTF">2021-03-05T13:31:19Z</dcterms:modified>
</cp:coreProperties>
</file>