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968A-BB4A-4DD6-9A66-DFE85E408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2BC12-A59E-4F04-A16E-742BDF19F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806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Rockwell Nova Light</vt:lpstr>
      <vt:lpstr>Wingdings</vt:lpstr>
      <vt:lpstr>LeafVTI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2021-03-05T14:37:59Z</dcterms:created>
  <dcterms:modified xsi:type="dcterms:W3CDTF">2021-03-05T14:38:03Z</dcterms:modified>
</cp:coreProperties>
</file>