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56" r:id="rId5"/>
    <p:sldId id="266" r:id="rId6"/>
    <p:sldId id="299" r:id="rId7"/>
    <p:sldId id="271" r:id="rId8"/>
    <p:sldId id="274" r:id="rId9"/>
    <p:sldId id="300" r:id="rId10"/>
    <p:sldId id="284" r:id="rId11"/>
    <p:sldId id="301" r:id="rId12"/>
    <p:sldId id="302" r:id="rId13"/>
    <p:sldId id="303" r:id="rId14"/>
    <p:sldId id="304" r:id="rId15"/>
    <p:sldId id="288"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7953589069963658E-2"/>
          <c:y val="2.9408714950534941E-2"/>
          <c:w val="0.9286973531844136"/>
          <c:h val="0.72108433641708614"/>
        </c:manualLayout>
      </c:layout>
      <c:barChart>
        <c:barDir val="col"/>
        <c:grouping val="clustered"/>
        <c:varyColors val="0"/>
        <c:ser>
          <c:idx val="0"/>
          <c:order val="0"/>
          <c:spPr>
            <a:solidFill>
              <a:schemeClr val="accent1"/>
            </a:solidFill>
            <a:ln>
              <a:noFill/>
            </a:ln>
            <a:effectLst/>
          </c:spPr>
          <c:invertIfNegative val="0"/>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3CDE-4CDB-A8A6-FFC871DA95F0}"/>
            </c:ext>
          </c:extLst>
        </c:ser>
        <c:ser>
          <c:idx val="1"/>
          <c:order val="1"/>
          <c:spPr>
            <a:solidFill>
              <a:schemeClr val="accent2"/>
            </a:solidFill>
            <a:ln>
              <a:noFill/>
            </a:ln>
            <a:effectLst/>
          </c:spPr>
          <c:invertIfNegative val="0"/>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3CDE-4CDB-A8A6-FFC871DA95F0}"/>
            </c:ext>
          </c:extLst>
        </c:ser>
        <c:ser>
          <c:idx val="2"/>
          <c:order val="2"/>
          <c:spPr>
            <a:solidFill>
              <a:schemeClr val="accent3"/>
            </a:solidFill>
            <a:ln>
              <a:noFill/>
            </a:ln>
            <a:effectLst/>
          </c:spPr>
          <c:invertIfNegative val="0"/>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3CDE-4CDB-A8A6-FFC871DA95F0}"/>
            </c:ext>
          </c:extLst>
        </c:ser>
        <c:dLbls>
          <c:showLegendKey val="0"/>
          <c:showVal val="0"/>
          <c:showCatName val="0"/>
          <c:showSerName val="0"/>
          <c:showPercent val="0"/>
          <c:showBubbleSize val="0"/>
        </c:dLbls>
        <c:gapWidth val="219"/>
        <c:overlap val="-27"/>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spc="15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b"/>
      <c:layout>
        <c:manualLayout>
          <c:xMode val="edge"/>
          <c:yMode val="edge"/>
          <c:x val="0.33027922788705005"/>
          <c:y val="0.90265565477514731"/>
          <c:w val="0.31708278115235972"/>
          <c:h val="8.7047595270829503E-2"/>
        </c:manualLayout>
      </c:layout>
      <c:overlay val="0"/>
      <c:spPr>
        <a:noFill/>
        <a:ln>
          <a:noFill/>
        </a:ln>
        <a:effectLst/>
      </c:spPr>
      <c:txPr>
        <a:bodyPr rot="0" spcFirstLastPara="1" vertOverflow="ellipsis" vert="horz" wrap="square" anchor="ctr" anchorCtr="1"/>
        <a:lstStyle/>
        <a:p>
          <a:pPr>
            <a:defRPr sz="1197" b="0" i="0" u="none" strike="noStrike" kern="1200" spc="15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1800" b="1"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1800" b="1"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1800" b="1"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1800" b="1"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Title</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start a presentation, go to the Slide Show tab, and select From Beginning.</a:t>
          </a:r>
          <a:endParaRPr lang="en-US" sz="1100" spc="100" baseline="0" dirty="0">
            <a:solidFill>
              <a:schemeClr val="tx1"/>
            </a:solidFill>
          </a:endParaRP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Title</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display Presenter view, in Slide Show view, on the control bar at the bottom left select the three dots, and then Show Presenter View. </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a:solidFill>
                <a:schemeClr val="tx1"/>
              </a:solidFill>
            </a:rPr>
            <a:t>Title</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b="0" i="0" spc="150" baseline="0" dirty="0">
              <a:solidFill>
                <a:schemeClr val="tx1"/>
              </a:solidFill>
            </a:rPr>
            <a:t>During your presentation, the speaker notes are visible on your monitor, but aren't visible to the audience. </a:t>
          </a:r>
          <a:endParaRPr lang="en-US" sz="1100" spc="150" baseline="0" dirty="0">
            <a:solidFill>
              <a:schemeClr val="tx1"/>
            </a:solidFill>
          </a:endParaRP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100" b="0" i="0" spc="100" baseline="0" dirty="0">
              <a:solidFill>
                <a:schemeClr val="tx1"/>
              </a:solidFill>
            </a:rPr>
            <a:t>The Notes pane is a box that appears below each slide. Tap it to add notes. </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If you don’t see the Notes pane or it is completely minimized, click Notes on the task bar across the bottom of the PowerPoint window. </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38589" y="530458"/>
          <a:ext cx="2030132" cy="2030132"/>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71492"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b="1"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271492" y="2736121"/>
        <a:ext cx="2164327" cy="432164"/>
      </dsp:txXfrm>
    </dsp:sp>
    <dsp:sp modelId="{7D166BBB-55AF-452C-B9A0-94A1EE55FF4F}">
      <dsp:nvSpPr>
        <dsp:cNvPr id="0" name=""/>
        <dsp:cNvSpPr/>
      </dsp:nvSpPr>
      <dsp:spPr>
        <a:xfrm>
          <a:off x="271492" y="3148928"/>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81674" y="530458"/>
          <a:ext cx="2030132" cy="2030132"/>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814576"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b="1"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2814576" y="2736121"/>
        <a:ext cx="2164327" cy="432164"/>
      </dsp:txXfrm>
    </dsp:sp>
    <dsp:sp modelId="{1223E777-77CB-4A9A-BF21-12B513842696}">
      <dsp:nvSpPr>
        <dsp:cNvPr id="0" name=""/>
        <dsp:cNvSpPr/>
      </dsp:nvSpPr>
      <dsp:spPr>
        <a:xfrm>
          <a:off x="2814576" y="3148928"/>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24758" y="530458"/>
          <a:ext cx="2030132" cy="2030132"/>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57661"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b="1"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5357661" y="2736121"/>
        <a:ext cx="2164327" cy="432164"/>
      </dsp:txXfrm>
    </dsp:sp>
    <dsp:sp modelId="{EE420F84-477D-4635-BEF8-66426E9A259D}">
      <dsp:nvSpPr>
        <dsp:cNvPr id="0" name=""/>
        <dsp:cNvSpPr/>
      </dsp:nvSpPr>
      <dsp:spPr>
        <a:xfrm>
          <a:off x="5662853" y="2371205"/>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7967843" y="530458"/>
          <a:ext cx="2030132" cy="2030132"/>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7900746"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b="1"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7900746" y="2736121"/>
        <a:ext cx="2164327" cy="432164"/>
      </dsp:txXfrm>
    </dsp:sp>
    <dsp:sp modelId="{5A7600AF-A34B-4D03-B3D6-B3C760AE8E06}">
      <dsp:nvSpPr>
        <dsp:cNvPr id="0" name=""/>
        <dsp:cNvSpPr/>
      </dsp:nvSpPr>
      <dsp:spPr>
        <a:xfrm>
          <a:off x="7940115" y="3110316"/>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7276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6788" y="437188"/>
          <a:ext cx="2819718"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069" tIns="50817" rIns="142069" bIns="50817"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start a presentation, go to the Slide Show tab, and select From Beginning.</a:t>
          </a:r>
          <a:endParaRPr lang="en-US" sz="1100" kern="1200" spc="100" baseline="0" dirty="0">
            <a:solidFill>
              <a:schemeClr val="tx1"/>
            </a:solidFill>
          </a:endParaRPr>
        </a:p>
      </dsp:txBody>
      <dsp:txXfrm>
        <a:off x="36788" y="437188"/>
        <a:ext cx="2819718" cy="847345"/>
      </dsp:txXfrm>
    </dsp:sp>
    <dsp:sp modelId="{5C96A5F5-16B2-4AEA-9591-B66C220F4A65}">
      <dsp:nvSpPr>
        <dsp:cNvPr id="0" name=""/>
        <dsp:cNvSpPr/>
      </dsp:nvSpPr>
      <dsp:spPr>
        <a:xfrm>
          <a:off x="132470"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132470" y="2225143"/>
        <a:ext cx="2662506" cy="468233"/>
      </dsp:txXfrm>
    </dsp:sp>
    <dsp:sp modelId="{B3AC6DBE-85B6-4AF3-BADF-7E1E82B735CC}">
      <dsp:nvSpPr>
        <dsp:cNvPr id="0" name=""/>
        <dsp:cNvSpPr/>
      </dsp:nvSpPr>
      <dsp:spPr>
        <a:xfrm>
          <a:off x="1422991" y="2020032"/>
          <a:ext cx="99539"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64601" y="2071827"/>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544503" y="2859122"/>
          <a:ext cx="2754515" cy="12845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416" tIns="77036" rIns="140416" bIns="7703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display Presenter view, in Slide Show view, on the control bar at the bottom left select the three dots, and then Show Presenter View. </a:t>
          </a:r>
          <a:endParaRPr lang="en-US" sz="1100" kern="1200" spc="100" baseline="0" dirty="0">
            <a:solidFill>
              <a:schemeClr val="tx1"/>
            </a:solidFill>
          </a:endParaRPr>
        </a:p>
      </dsp:txBody>
      <dsp:txXfrm>
        <a:off x="1544503" y="2859122"/>
        <a:ext cx="2754515" cy="1284533"/>
      </dsp:txXfrm>
    </dsp:sp>
    <dsp:sp modelId="{730471FC-8FAF-49B2-8F42-63D391F759BE}">
      <dsp:nvSpPr>
        <dsp:cNvPr id="0" name=""/>
        <dsp:cNvSpPr/>
      </dsp:nvSpPr>
      <dsp:spPr>
        <a:xfrm>
          <a:off x="1621982"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1621982" y="1450279"/>
        <a:ext cx="2662506" cy="468233"/>
      </dsp:txXfrm>
    </dsp:sp>
    <dsp:sp modelId="{F34C40A7-6131-4EF1-9887-E7EEA86D1562}">
      <dsp:nvSpPr>
        <dsp:cNvPr id="0" name=""/>
        <dsp:cNvSpPr/>
      </dsp:nvSpPr>
      <dsp:spPr>
        <a:xfrm>
          <a:off x="2915982" y="2020032"/>
          <a:ext cx="97238"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537"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7732" y="157976"/>
          <a:ext cx="3039610" cy="11265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67562" rIns="144648" bIns="67562"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50" baseline="0" dirty="0">
              <a:solidFill>
                <a:schemeClr val="tx1"/>
              </a:solidFill>
            </a:rPr>
            <a:t>During your presentation, the speaker notes are visible on your monitor, but aren't visible to the audience. </a:t>
          </a:r>
          <a:endParaRPr lang="en-US" sz="1100" kern="1200" spc="150" baseline="0" dirty="0">
            <a:solidFill>
              <a:schemeClr val="tx1"/>
            </a:solidFill>
          </a:endParaRPr>
        </a:p>
      </dsp:txBody>
      <dsp:txXfrm>
        <a:off x="3457732" y="157976"/>
        <a:ext cx="3039610" cy="1126556"/>
      </dsp:txXfrm>
    </dsp:sp>
    <dsp:sp modelId="{7605329C-2B32-4CD7-9B69-1B3DAB88562E}">
      <dsp:nvSpPr>
        <dsp:cNvPr id="0" name=""/>
        <dsp:cNvSpPr/>
      </dsp:nvSpPr>
      <dsp:spPr>
        <a:xfrm>
          <a:off x="3356952"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3356952" y="2225143"/>
        <a:ext cx="2662506" cy="468233"/>
      </dsp:txXfrm>
    </dsp:sp>
    <dsp:sp modelId="{79B0CEDC-0005-4ACE-AB25-DB9533DC85C2}">
      <dsp:nvSpPr>
        <dsp:cNvPr id="0" name=""/>
        <dsp:cNvSpPr/>
      </dsp:nvSpPr>
      <dsp:spPr>
        <a:xfrm>
          <a:off x="4923781"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796740"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377" y="2859122"/>
          <a:ext cx="2984726"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50817" rIns="144648" bIns="50817"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The Notes pane is a box that appears below each slide. Tap it to add notes. </a:t>
          </a:r>
          <a:endParaRPr lang="en-US" sz="1100" kern="1200" spc="100" baseline="0" dirty="0">
            <a:solidFill>
              <a:schemeClr val="tx1"/>
            </a:solidFill>
          </a:endParaRPr>
        </a:p>
      </dsp:txBody>
      <dsp:txXfrm>
        <a:off x="5304377" y="2859122"/>
        <a:ext cx="2984726" cy="847345"/>
      </dsp:txXfrm>
    </dsp:sp>
    <dsp:sp modelId="{5646D4EB-C7F1-4D0E-8051-C7D6C1D31ADE}">
      <dsp:nvSpPr>
        <dsp:cNvPr id="0" name=""/>
        <dsp:cNvSpPr/>
      </dsp:nvSpPr>
      <dsp:spPr>
        <a:xfrm>
          <a:off x="5463660"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Title</a:t>
          </a:r>
        </a:p>
      </dsp:txBody>
      <dsp:txXfrm>
        <a:off x="5463660" y="1450279"/>
        <a:ext cx="2662506" cy="468233"/>
      </dsp:txXfrm>
    </dsp:sp>
    <dsp:sp modelId="{A72D3A03-5E34-4B13-9747-5EFFE003B8C1}">
      <dsp:nvSpPr>
        <dsp:cNvPr id="0" name=""/>
        <dsp:cNvSpPr/>
      </dsp:nvSpPr>
      <dsp:spPr>
        <a:xfrm>
          <a:off x="6743955"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44138" y="1284530"/>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21587" y="-12"/>
          <a:ext cx="2764645" cy="128458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674" tIns="77036" rIns="140674" bIns="77036"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If you don’t see the Notes pane or it is completely minimized, click Notes on the task bar across the bottom of the PowerPoint window. </a:t>
          </a:r>
          <a:endParaRPr lang="en-US" sz="1100" kern="1200" spc="100" baseline="0" dirty="0">
            <a:solidFill>
              <a:schemeClr val="tx1"/>
            </a:solidFill>
          </a:endParaRPr>
        </a:p>
      </dsp:txBody>
      <dsp:txXfrm>
        <a:off x="7121587" y="-12"/>
        <a:ext cx="2764645" cy="1284584"/>
      </dsp:txXfrm>
    </dsp:sp>
    <dsp:sp modelId="{03CEA676-E009-456C-B86F-9C9A7D3DA364}">
      <dsp:nvSpPr>
        <dsp:cNvPr id="0" name=""/>
        <dsp:cNvSpPr/>
      </dsp:nvSpPr>
      <dsp:spPr>
        <a:xfrm>
          <a:off x="7201638" y="2225156"/>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Title</a:t>
          </a:r>
        </a:p>
      </dsp:txBody>
      <dsp:txXfrm>
        <a:off x="7201638" y="2225156"/>
        <a:ext cx="2662506" cy="468233"/>
      </dsp:txXfrm>
    </dsp:sp>
    <dsp:sp modelId="{864F9172-41AB-4727-BD60-71E6F62154FB}">
      <dsp:nvSpPr>
        <dsp:cNvPr id="0" name=""/>
        <dsp:cNvSpPr/>
      </dsp:nvSpPr>
      <dsp:spPr>
        <a:xfrm>
          <a:off x="8495340" y="2020043"/>
          <a:ext cx="97595"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2021-03-05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406358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r>
              <a:rPr lang="en-US">
                <a:solidFill>
                  <a:srgbClr val="FFFFFF"/>
                </a:solidFill>
                <a:effectLst>
                  <a:outerShdw blurRad="50800" dist="38100" dir="2700000" algn="tl" rotWithShape="0">
                    <a:prstClr val="black">
                      <a:alpha val="43000"/>
                    </a:prstClr>
                  </a:outerShdw>
                </a:effectLst>
              </a:rPr>
              <a:t>2/1/20XX</a:t>
            </a:r>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r>
              <a:rPr lang="en-US"/>
              <a:t>2/1/20XX</a:t>
            </a:r>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2/1/20XX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2/1/20XX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r>
              <a:rPr lang="en-US">
                <a:solidFill>
                  <a:schemeClr val="tx2"/>
                </a:solidFill>
              </a:rPr>
              <a:t>2/1/20XX</a:t>
            </a:r>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2/1/20XX</a:t>
            </a:r>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2/1/20XX</a:t>
            </a:r>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rmAutofit/>
          </a:bodyPr>
          <a:lstStyle/>
          <a:p>
            <a:r>
              <a:rPr lang="en-US" dirty="0"/>
              <a:t>PRESENTATION TITLE</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r>
              <a:rPr lang="en-US" dirty="0"/>
              <a:t>Presenter Name</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5" name="Date Placeholder 4">
            <a:extLst>
              <a:ext uri="{FF2B5EF4-FFF2-40B4-BE49-F238E27FC236}">
                <a16:creationId xmlns:a16="http://schemas.microsoft.com/office/drawing/2014/main" id="{63029686-87BE-4E75-8373-8D06DD4412B3}"/>
              </a:ext>
            </a:extLst>
          </p:cNvPr>
          <p:cNvSpPr>
            <a:spLocks noGrp="1"/>
          </p:cNvSpPr>
          <p:nvPr>
            <p:ph type="dt" sz="half" idx="10"/>
          </p:nvPr>
        </p:nvSpPr>
        <p:spPr/>
        <p:txBody>
          <a:bodyPr/>
          <a:lstStyle/>
          <a:p>
            <a:pPr algn="l"/>
            <a:r>
              <a:rPr lang="en-US">
                <a:solidFill>
                  <a:srgbClr val="FFFFFF"/>
                </a:solidFill>
                <a:effectLst>
                  <a:outerShdw blurRad="50800" dist="38100" dir="2700000" algn="tl" rotWithShape="0">
                    <a:prstClr val="black">
                      <a:alpha val="43000"/>
                    </a:prstClr>
                  </a:outerShdw>
                </a:effectLst>
              </a:rPr>
              <a:t>2/1/20XX</a:t>
            </a:r>
            <a:endParaRPr lang="en-US" dirty="0">
              <a:solidFill>
                <a:srgbClr val="FFFFFF"/>
              </a:solidFill>
              <a:effectLst>
                <a:outerShdw blurRad="50800" dist="38100" dir="2700000" algn="tl" rotWithShape="0">
                  <a:prstClr val="black">
                    <a:alpha val="43000"/>
                  </a:prstClr>
                </a:outerShdw>
              </a:effectLst>
            </a:endParaRPr>
          </a:p>
        </p:txBody>
      </p:sp>
      <p:sp>
        <p:nvSpPr>
          <p:cNvPr id="6" name="Footer Placeholder 5">
            <a:extLst>
              <a:ext uri="{FF2B5EF4-FFF2-40B4-BE49-F238E27FC236}">
                <a16:creationId xmlns:a16="http://schemas.microsoft.com/office/drawing/2014/main" id="{112A0352-7A16-48F0-9C66-57C647D319F8}"/>
              </a:ext>
            </a:extLst>
          </p:cNvPr>
          <p:cNvSpPr>
            <a:spLocks noGrp="1"/>
          </p:cNvSpPr>
          <p:nvPr>
            <p:ph type="ftr" sz="quarter" idx="11"/>
          </p:nvPr>
        </p:nvSpPr>
        <p:spPr/>
        <p:txBody>
          <a:bodyPr/>
          <a:lstStyle/>
          <a:p>
            <a:pPr algn="l"/>
            <a:r>
              <a:rPr lang="en-US"/>
              <a:t>Presentation Title</a:t>
            </a:r>
            <a:endParaRPr lang="en-US" dirty="0"/>
          </a:p>
        </p:txBody>
      </p:sp>
      <p:sp>
        <p:nvSpPr>
          <p:cNvPr id="9" name="Slide Number Placeholder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1</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Content</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a:noAutofit/>
          </a:bodyPr>
          <a:lstStyle/>
          <a:p>
            <a:r>
              <a:rPr lang="en-US" dirty="0"/>
              <a:t>Subtitle</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a:noAutofit/>
          </a:bodyPr>
          <a:lstStyle/>
          <a:p>
            <a:r>
              <a:rPr lang="en-US" dirty="0"/>
              <a:t>Subtitle</a:t>
            </a:r>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14" name="Date Placeholder 13">
            <a:extLst>
              <a:ext uri="{FF2B5EF4-FFF2-40B4-BE49-F238E27FC236}">
                <a16:creationId xmlns:a16="http://schemas.microsoft.com/office/drawing/2014/main" id="{7C52191A-A01A-4BD8-A7AB-CB4BB654D26C}"/>
              </a:ext>
            </a:extLst>
          </p:cNvPr>
          <p:cNvSpPr>
            <a:spLocks noGrp="1"/>
          </p:cNvSpPr>
          <p:nvPr>
            <p:ph type="dt" sz="half" idx="10"/>
          </p:nvPr>
        </p:nvSpPr>
        <p:spPr>
          <a:xfrm>
            <a:off x="5373620" y="6309360"/>
            <a:ext cx="3411973" cy="457200"/>
          </a:xfrm>
        </p:spPr>
        <p:txBody>
          <a:bodyPr/>
          <a:lstStyle/>
          <a:p>
            <a:r>
              <a:rPr lang="en-US"/>
              <a:t>2/1/20XX</a:t>
            </a:r>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spTree>
    <p:extLst>
      <p:ext uri="{BB962C8B-B14F-4D97-AF65-F5344CB8AC3E}">
        <p14:creationId xmlns:p14="http://schemas.microsoft.com/office/powerpoint/2010/main" val="296097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r>
              <a:rPr lang="en-US" dirty="0"/>
              <a:t>Content 2</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dirty="0"/>
              <a:t>Subtitle</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Content Placeholder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a:lstStyle/>
          <a:p>
            <a:r>
              <a:rPr lang="en-US" dirty="0"/>
              <a:t>Subtitle</a:t>
            </a:r>
          </a:p>
        </p:txBody>
      </p:sp>
      <p:sp>
        <p:nvSpPr>
          <p:cNvPr id="15" name="Content Placeholder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4" name="Content Placeholder 13">
            <a:extLst>
              <a:ext uri="{FF2B5EF4-FFF2-40B4-BE49-F238E27FC236}">
                <a16:creationId xmlns:a16="http://schemas.microsoft.com/office/drawing/2014/main" id="{9E1BABDF-2D81-4200-AB3D-E2AC2AA85192}"/>
              </a:ext>
            </a:extLst>
          </p:cNvPr>
          <p:cNvSpPr>
            <a:spLocks noGrp="1"/>
          </p:cNvSpPr>
          <p:nvPr>
            <p:ph idx="16"/>
          </p:nvPr>
        </p:nvSpPr>
        <p:spPr>
          <a:xfrm>
            <a:off x="8024037" y="1834005"/>
            <a:ext cx="3519028" cy="465155"/>
          </a:xfrm>
        </p:spPr>
        <p:txBody>
          <a:bodyPr/>
          <a:lstStyle/>
          <a:p>
            <a:r>
              <a:rPr lang="en-US" dirty="0"/>
              <a:t>Subtitle</a:t>
            </a:r>
          </a:p>
        </p:txBody>
      </p:sp>
      <p:sp>
        <p:nvSpPr>
          <p:cNvPr id="13" name="Content Placeholder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Footer Placeholder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4" name="Date Placeholder 3">
            <a:extLst>
              <a:ext uri="{FF2B5EF4-FFF2-40B4-BE49-F238E27FC236}">
                <a16:creationId xmlns:a16="http://schemas.microsoft.com/office/drawing/2014/main" id="{796EABB9-3A4D-494A-BBFF-20F1A5F84F27}"/>
              </a:ext>
            </a:extLst>
          </p:cNvPr>
          <p:cNvSpPr>
            <a:spLocks noGrp="1"/>
          </p:cNvSpPr>
          <p:nvPr>
            <p:ph type="dt" sz="half" idx="10"/>
          </p:nvPr>
        </p:nvSpPr>
        <p:spPr>
          <a:xfrm>
            <a:off x="5373620" y="6309360"/>
            <a:ext cx="3411973" cy="457200"/>
          </a:xfrm>
        </p:spPr>
        <p:txBody>
          <a:bodyPr/>
          <a:lstStyle/>
          <a:p>
            <a:r>
              <a:rPr lang="en-US"/>
              <a:t>2/1/20XX</a:t>
            </a:r>
            <a:endParaRPr lang="en-US" dirty="0"/>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Tree>
    <p:extLst>
      <p:ext uri="{BB962C8B-B14F-4D97-AF65-F5344CB8AC3E}">
        <p14:creationId xmlns:p14="http://schemas.microsoft.com/office/powerpoint/2010/main" val="281054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a:lstStyle/>
          <a:p>
            <a:r>
              <a:rPr lang="en-US" dirty="0"/>
              <a:t>Summary</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dirty="0"/>
              <a:t>Presentation Title</a:t>
            </a:r>
          </a:p>
        </p:txBody>
      </p:sp>
      <p:sp>
        <p:nvSpPr>
          <p:cNvPr id="16" name="Date Placeholder 15">
            <a:extLst>
              <a:ext uri="{FF2B5EF4-FFF2-40B4-BE49-F238E27FC236}">
                <a16:creationId xmlns:a16="http://schemas.microsoft.com/office/drawing/2014/main" id="{C7BA43AD-7653-4B85-883B-8DB0DF3D8CF3}"/>
              </a:ext>
            </a:extLst>
          </p:cNvPr>
          <p:cNvSpPr>
            <a:spLocks noGrp="1"/>
          </p:cNvSpPr>
          <p:nvPr>
            <p:ph type="dt" sz="half" idx="10"/>
          </p:nvPr>
        </p:nvSpPr>
        <p:spPr>
          <a:xfrm>
            <a:off x="5376668" y="6309360"/>
            <a:ext cx="3411973" cy="457200"/>
          </a:xfrm>
        </p:spPr>
        <p:txBody>
          <a:bodyPr/>
          <a:lstStyle/>
          <a:p>
            <a:r>
              <a:rPr lang="en-US"/>
              <a:t>2/1/20XX</a:t>
            </a:r>
            <a:endParaRPr lang="en-US" dirty="0"/>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a:bodyPr>
          <a:lstStyle/>
          <a:p>
            <a:r>
              <a:rPr lang="en-US" dirty="0"/>
              <a:t>Presenter Name</a:t>
            </a:r>
          </a:p>
          <a:p>
            <a:r>
              <a:rPr lang="en-US" dirty="0"/>
              <a:t>Email</a:t>
            </a:r>
          </a:p>
          <a:p>
            <a:r>
              <a:rPr lang="en-US" dirty="0"/>
              <a:t>Website</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a:lstStyle/>
          <a:p>
            <a:r>
              <a:rPr lang="en-US" dirty="0"/>
              <a:t>Presentation Title</a:t>
            </a:r>
          </a:p>
        </p:txBody>
      </p:sp>
      <p:sp>
        <p:nvSpPr>
          <p:cNvPr id="33" name="Date Placeholder 32">
            <a:extLst>
              <a:ext uri="{FF2B5EF4-FFF2-40B4-BE49-F238E27FC236}">
                <a16:creationId xmlns:a16="http://schemas.microsoft.com/office/drawing/2014/main" id="{0D675628-85B5-4093-90F8-769A1F3405CE}"/>
              </a:ext>
            </a:extLst>
          </p:cNvPr>
          <p:cNvSpPr>
            <a:spLocks noGrp="1"/>
          </p:cNvSpPr>
          <p:nvPr>
            <p:ph type="dt" sz="half" idx="10"/>
          </p:nvPr>
        </p:nvSpPr>
        <p:spPr>
          <a:xfrm>
            <a:off x="7377730" y="6309360"/>
            <a:ext cx="2736329" cy="457200"/>
          </a:xfrm>
        </p:spPr>
        <p:txBody>
          <a:bodyPr/>
          <a:lstStyle/>
          <a:p>
            <a:r>
              <a:rPr lang="en-US"/>
              <a:t>2/1/20XX</a:t>
            </a:r>
            <a:endParaRPr lang="en-US"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a:lstStyle/>
          <a:p>
            <a:r>
              <a:rPr lang="en-US" dirty="0"/>
              <a:t>Presentation Title</a:t>
            </a:r>
          </a:p>
        </p:txBody>
      </p:sp>
      <p:sp>
        <p:nvSpPr>
          <p:cNvPr id="21" name="Date Placeholder 20">
            <a:extLst>
              <a:ext uri="{FF2B5EF4-FFF2-40B4-BE49-F238E27FC236}">
                <a16:creationId xmlns:a16="http://schemas.microsoft.com/office/drawing/2014/main" id="{9DE3C7A9-21F2-4569-A617-6303685EAA30}"/>
              </a:ext>
            </a:extLst>
          </p:cNvPr>
          <p:cNvSpPr>
            <a:spLocks noGrp="1"/>
          </p:cNvSpPr>
          <p:nvPr>
            <p:ph type="dt" sz="half" idx="10"/>
          </p:nvPr>
        </p:nvSpPr>
        <p:spPr>
          <a:xfrm>
            <a:off x="8379537" y="6309360"/>
            <a:ext cx="1885598" cy="457200"/>
          </a:xfrm>
        </p:spPr>
        <p:txBody>
          <a:bodyPr/>
          <a:lstStyle/>
          <a:p>
            <a:r>
              <a:rPr lang="en-US"/>
              <a:t>2/1/20XX</a:t>
            </a:r>
            <a:endParaRPr lang="en-US" dirty="0"/>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 name="Date Placeholder 1">
            <a:extLst>
              <a:ext uri="{FF2B5EF4-FFF2-40B4-BE49-F238E27FC236}">
                <a16:creationId xmlns:a16="http://schemas.microsoft.com/office/drawing/2014/main" id="{D3FE66FD-2026-4582-A911-F6DABAE0514E}"/>
              </a:ext>
            </a:extLst>
          </p:cNvPr>
          <p:cNvSpPr>
            <a:spLocks noGrp="1"/>
          </p:cNvSpPr>
          <p:nvPr>
            <p:ph type="dt" sz="half" idx="10"/>
          </p:nvPr>
        </p:nvSpPr>
        <p:spPr>
          <a:xfrm>
            <a:off x="5205303" y="6309360"/>
            <a:ext cx="3411973" cy="457200"/>
          </a:xfrm>
        </p:spPr>
        <p:txBody>
          <a:bodyPr/>
          <a:lstStyle/>
          <a:p>
            <a:r>
              <a:rPr lang="en-US"/>
              <a:t>2/1/20XX</a:t>
            </a:r>
            <a:endParaRPr lang="en-US" dirty="0"/>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lstStyle/>
          <a:p>
            <a:r>
              <a:rPr lang="en-US" dirty="0"/>
              <a:t>Topic one</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a:lstStyle/>
          <a:p>
            <a:r>
              <a:rPr lang="en-US" dirty="0"/>
              <a:t>Subtitle</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a:lstStyle/>
          <a:p>
            <a:r>
              <a:rPr lang="en-US" dirty="0"/>
              <a:t>Chart</a:t>
            </a:r>
          </a:p>
        </p:txBody>
      </p:sp>
      <p:sp>
        <p:nvSpPr>
          <p:cNvPr id="18" name="Footer Placeholder 17">
            <a:extLst>
              <a:ext uri="{FF2B5EF4-FFF2-40B4-BE49-F238E27FC236}">
                <a16:creationId xmlns:a16="http://schemas.microsoft.com/office/drawing/2014/main" id="{F458BEE6-E75E-4649-B5D4-83DF2D465575}"/>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7" name="Date Placeholder 16">
            <a:extLst>
              <a:ext uri="{FF2B5EF4-FFF2-40B4-BE49-F238E27FC236}">
                <a16:creationId xmlns:a16="http://schemas.microsoft.com/office/drawing/2014/main" id="{80C693D1-5143-4DD4-89E4-3A5B60290D58}"/>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9" name="Slide Number Placeholder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graphicFrame>
        <p:nvGraphicFramePr>
          <p:cNvPr id="13" name="Chart 12" descr="Bar Chart Placeholder">
            <a:extLst>
              <a:ext uri="{FF2B5EF4-FFF2-40B4-BE49-F238E27FC236}">
                <a16:creationId xmlns:a16="http://schemas.microsoft.com/office/drawing/2014/main" id="{839DDA40-4645-475B-9A85-4AA8A7A90E7D}"/>
              </a:ext>
            </a:extLst>
          </p:cNvPr>
          <p:cNvGraphicFramePr/>
          <p:nvPr>
            <p:extLst>
              <p:ext uri="{D42A27DB-BD31-4B8C-83A1-F6EECF244321}">
                <p14:modId xmlns:p14="http://schemas.microsoft.com/office/powerpoint/2010/main" val="2025600491"/>
              </p:ext>
            </p:extLst>
          </p:nvPr>
        </p:nvGraphicFramePr>
        <p:xfrm>
          <a:off x="2097031" y="2556770"/>
          <a:ext cx="9088204" cy="36043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508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a:lstStyle/>
          <a:p>
            <a:r>
              <a:rPr lang="en-US" dirty="0"/>
              <a:t>Table</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4" name="Date Placeholder 3">
            <a:extLst>
              <a:ext uri="{FF2B5EF4-FFF2-40B4-BE49-F238E27FC236}">
                <a16:creationId xmlns:a16="http://schemas.microsoft.com/office/drawing/2014/main" id="{A83F8203-3B39-4BFE-8E62-89B62CFF978A}"/>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graphicFrame>
        <p:nvGraphicFramePr>
          <p:cNvPr id="8" name="Table 9">
            <a:extLst>
              <a:ext uri="{FF2B5EF4-FFF2-40B4-BE49-F238E27FC236}">
                <a16:creationId xmlns:a16="http://schemas.microsoft.com/office/drawing/2014/main" id="{25376B32-E53C-4C93-A211-B8B4B29C299C}"/>
              </a:ext>
            </a:extLst>
          </p:cNvPr>
          <p:cNvGraphicFramePr>
            <a:graphicFrameLocks noGrp="1"/>
          </p:cNvGraphicFramePr>
          <p:nvPr>
            <p:extLst>
              <p:ext uri="{D42A27DB-BD31-4B8C-83A1-F6EECF244321}">
                <p14:modId xmlns:p14="http://schemas.microsoft.com/office/powerpoint/2010/main" val="682468309"/>
              </p:ext>
            </p:extLst>
          </p:nvPr>
        </p:nvGraphicFramePr>
        <p:xfrm>
          <a:off x="2303301" y="2687051"/>
          <a:ext cx="8663075" cy="3310890"/>
        </p:xfrm>
        <a:graphic>
          <a:graphicData uri="http://schemas.openxmlformats.org/drawingml/2006/table">
            <a:tbl>
              <a:tblPr firstRow="1" bandRow="1">
                <a:tableStyleId>{21E4AEA4-8DFA-4A89-87EB-49C32662AFE0}</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lnL w="12700" cmpd="sng">
                      <a:noFill/>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4</a:t>
                      </a:r>
                    </a:p>
                  </a:txBody>
                  <a:tcPr anchor="ctr">
                    <a:lnL w="127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100351803"/>
                  </a:ext>
                </a:extLst>
              </a:tr>
              <a:tr h="662178">
                <a:tc>
                  <a:txBody>
                    <a:bodyPr/>
                    <a:lstStyle/>
                    <a:p>
                      <a:r>
                        <a:rPr lang="en-US" sz="1400" spc="150" baseline="0" dirty="0">
                          <a:solidFill>
                            <a:schemeClr val="tx1"/>
                          </a:solidFill>
                        </a:rPr>
                        <a:t>Item 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2.3</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628125"/>
                  </a:ext>
                </a:extLst>
              </a:tr>
              <a:tr h="662178">
                <a:tc>
                  <a:txBody>
                    <a:bodyPr/>
                    <a:lstStyle/>
                    <a:p>
                      <a:r>
                        <a:rPr lang="en-US" sz="1400" spc="150" baseline="0" dirty="0">
                          <a:solidFill>
                            <a:schemeClr val="tx1"/>
                          </a:solidFill>
                        </a:rPr>
                        <a:t>Item 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315634"/>
                  </a:ext>
                </a:extLst>
              </a:tr>
              <a:tr h="662178">
                <a:tc>
                  <a:txBody>
                    <a:bodyPr/>
                    <a:lstStyle/>
                    <a:p>
                      <a:r>
                        <a:rPr lang="en-US" sz="1400" spc="150" baseline="0" dirty="0">
                          <a:solidFill>
                            <a:schemeClr val="tx1"/>
                          </a:solidFill>
                        </a:rPr>
                        <a:t>Item 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2.8</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311043"/>
                  </a:ext>
                </a:extLst>
              </a:tr>
              <a:tr h="662178">
                <a:tc>
                  <a:txBody>
                    <a:bodyPr/>
                    <a:lstStyle/>
                    <a:p>
                      <a:r>
                        <a:rPr lang="en-US" sz="1400" spc="150" baseline="0" dirty="0">
                          <a:solidFill>
                            <a:schemeClr val="tx1"/>
                          </a:solidFill>
                        </a:rPr>
                        <a:t>Item 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7</a:t>
                      </a: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334502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anchor="b">
            <a:noAutofit/>
          </a:bodyPr>
          <a:lstStyle/>
          <a:p>
            <a:r>
              <a:rPr lang="en-US" dirty="0"/>
              <a:t>THE WAY TO GET STARTED IS TO QUIT TALKING AND BEGIN DOING.</a:t>
            </a:r>
          </a:p>
        </p:txBody>
      </p:sp>
      <p:sp>
        <p:nvSpPr>
          <p:cNvPr id="42" name="Text Placeholder 41">
            <a:extLst>
              <a:ext uri="{FF2B5EF4-FFF2-40B4-BE49-F238E27FC236}">
                <a16:creationId xmlns:a16="http://schemas.microsoft.com/office/drawing/2014/main" id="{1D83C2FF-8BF9-4D9A-90A2-5676AC906E6E}"/>
              </a:ext>
            </a:extLst>
          </p:cNvPr>
          <p:cNvSpPr>
            <a:spLocks noGrp="1"/>
          </p:cNvSpPr>
          <p:nvPr>
            <p:ph type="body" sz="quarter" idx="14"/>
          </p:nvPr>
        </p:nvSpPr>
        <p:spPr>
          <a:xfrm>
            <a:off x="-1726" y="5032439"/>
            <a:ext cx="4606535" cy="1079962"/>
          </a:xfrm>
        </p:spPr>
        <p:txBody>
          <a:bodyPr>
            <a:normAutofit/>
          </a:bodyPr>
          <a:lstStyle/>
          <a:p>
            <a:r>
              <a:rPr lang="en-US" dirty="0"/>
              <a:t>Walt Disney</a:t>
            </a:r>
          </a:p>
        </p:txBody>
      </p:sp>
      <p:sp>
        <p:nvSpPr>
          <p:cNvPr id="23" name="Footer Placeholder 22">
            <a:extLst>
              <a:ext uri="{FF2B5EF4-FFF2-40B4-BE49-F238E27FC236}">
                <a16:creationId xmlns:a16="http://schemas.microsoft.com/office/drawing/2014/main" id="{2D194642-A6DF-44F2-AADD-B91BD7DF2EEB}"/>
              </a:ext>
            </a:extLst>
          </p:cNvPr>
          <p:cNvSpPr>
            <a:spLocks noGrp="1"/>
          </p:cNvSpPr>
          <p:nvPr>
            <p:ph type="ftr" sz="quarter" idx="11"/>
          </p:nvPr>
        </p:nvSpPr>
        <p:spPr>
          <a:xfrm>
            <a:off x="855388" y="6309360"/>
            <a:ext cx="6007691" cy="457200"/>
          </a:xfrm>
        </p:spPr>
        <p:txBody>
          <a:bodyPr/>
          <a:lstStyle/>
          <a:p>
            <a:r>
              <a:rPr lang="en-US" dirty="0"/>
              <a:t>Presentation Title</a:t>
            </a:r>
          </a:p>
        </p:txBody>
      </p:sp>
      <p:sp>
        <p:nvSpPr>
          <p:cNvPr id="22" name="Date Placeholder 21">
            <a:extLst>
              <a:ext uri="{FF2B5EF4-FFF2-40B4-BE49-F238E27FC236}">
                <a16:creationId xmlns:a16="http://schemas.microsoft.com/office/drawing/2014/main" id="{4BF5207B-DCE0-4C8D-BC19-B3B495A8C6FA}"/>
              </a:ext>
            </a:extLst>
          </p:cNvPr>
          <p:cNvSpPr>
            <a:spLocks noGrp="1"/>
          </p:cNvSpPr>
          <p:nvPr>
            <p:ph type="dt" sz="half" idx="10"/>
          </p:nvPr>
        </p:nvSpPr>
        <p:spPr>
          <a:xfrm>
            <a:off x="8197353" y="6309360"/>
            <a:ext cx="2151134" cy="457200"/>
          </a:xfrm>
        </p:spPr>
        <p:txBody>
          <a:bodyPr/>
          <a:lstStyle/>
          <a:p>
            <a:r>
              <a:rPr lang="en-US"/>
              <a:t>2/1/20XX</a:t>
            </a:r>
            <a:endParaRPr lang="en-US" dirty="0"/>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a:lstStyle/>
          <a:p>
            <a:r>
              <a:rPr lang="en-US" dirty="0"/>
              <a:t>Team</a:t>
            </a:r>
          </a:p>
        </p:txBody>
      </p:sp>
      <p:sp>
        <p:nvSpPr>
          <p:cNvPr id="4" name="Footer Placeholder 3">
            <a:extLst>
              <a:ext uri="{FF2B5EF4-FFF2-40B4-BE49-F238E27FC236}">
                <a16:creationId xmlns:a16="http://schemas.microsoft.com/office/drawing/2014/main" id="{BDE43692-0C8D-4CD7-B6E4-87299B4930CC}"/>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 name="Date Placeholder 2">
            <a:extLst>
              <a:ext uri="{FF2B5EF4-FFF2-40B4-BE49-F238E27FC236}">
                <a16:creationId xmlns:a16="http://schemas.microsoft.com/office/drawing/2014/main" id="{A4C1E5CE-E700-4051-9A1B-74392F9F7C23}"/>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graphicFrame>
        <p:nvGraphicFramePr>
          <p:cNvPr id="2" name="Content Placeholder 2" descr="Team Placeholder Smart Art">
            <a:extLst>
              <a:ext uri="{FF2B5EF4-FFF2-40B4-BE49-F238E27FC236}">
                <a16:creationId xmlns:a16="http://schemas.microsoft.com/office/drawing/2014/main" id="{D944B6B8-A215-4060-BEBF-ED11AE44F980}"/>
              </a:ext>
            </a:extLst>
          </p:cNvPr>
          <p:cNvGraphicFramePr>
            <a:graphicFrameLocks/>
          </p:cNvGraphicFramePr>
          <p:nvPr>
            <p:extLst>
              <p:ext uri="{D42A27DB-BD31-4B8C-83A1-F6EECF244321}">
                <p14:modId xmlns:p14="http://schemas.microsoft.com/office/powerpoint/2010/main" val="1259974042"/>
              </p:ext>
            </p:extLst>
          </p:nvPr>
        </p:nvGraphicFramePr>
        <p:xfrm>
          <a:off x="1452678" y="377707"/>
          <a:ext cx="10336566" cy="394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927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a:lstStyle/>
          <a:p>
            <a:r>
              <a:rPr lang="en-US" dirty="0"/>
              <a:t>Timeline</a:t>
            </a:r>
          </a:p>
        </p:txBody>
      </p:sp>
      <p:sp>
        <p:nvSpPr>
          <p:cNvPr id="3" name="Footer Placeholder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4" name="Date Placeholder 3">
            <a:extLst>
              <a:ext uri="{FF2B5EF4-FFF2-40B4-BE49-F238E27FC236}">
                <a16:creationId xmlns:a16="http://schemas.microsoft.com/office/drawing/2014/main" id="{699A676C-CDB5-49C8-B5BA-20BD3594AD95}"/>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4283889039"/>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Shoji design</Template>
  <TotalTime>0</TotalTime>
  <Words>567</Words>
  <Application>Microsoft Office PowerPoint</Application>
  <PresentationFormat>Widescreen</PresentationFormat>
  <Paragraphs>129</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Meiryo</vt:lpstr>
      <vt:lpstr>Arial</vt:lpstr>
      <vt:lpstr>Calibri</vt:lpstr>
      <vt:lpstr>Corbel</vt:lpstr>
      <vt:lpstr>ShojiVTI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2021-03-05T14:19:06Z</dcterms:created>
  <dcterms:modified xsi:type="dcterms:W3CDTF">2021-03-05T14:19:34Z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