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7" Type="http://schemas.microsoft.com/office/2020/02/relationships/classificationlabels" Target="docMetadata/LabelInfo.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301" r:id="rId5"/>
    <p:sldId id="328" r:id="rId6"/>
    <p:sldId id="329" r:id="rId7"/>
    <p:sldId id="323" r:id="rId8"/>
    <p:sldId id="303" r:id="rId9"/>
    <p:sldId id="310" r:id="rId10"/>
    <p:sldId id="330" r:id="rId11"/>
    <p:sldId id="319" r:id="rId12"/>
    <p:sldId id="331" r:id="rId13"/>
    <p:sldId id="311" r:id="rId14"/>
    <p:sldId id="312" r:id="rId15"/>
    <p:sldId id="325" r:id="rId16"/>
    <p:sldId id="32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6" d="100"/>
          <a:sy n="86" d="100"/>
        </p:scale>
        <p:origin x="562" y="48"/>
      </p:cViewPr>
      <p:guideLst>
        <p:guide orient="horz" pos="576"/>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EE7-485C-A7BF-0B9453DB76B6}"/>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EE7-485C-A7BF-0B9453DB76B6}"/>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EE7-485C-A7BF-0B9453DB76B6}"/>
            </c:ext>
          </c:extLst>
        </c:ser>
        <c:dLbls>
          <c:showLegendKey val="0"/>
          <c:showVal val="0"/>
          <c:showCatName val="0"/>
          <c:showSerName val="0"/>
          <c:showPercent val="0"/>
          <c:showBubbleSize val="0"/>
        </c:dLbls>
        <c:gapWidth val="219"/>
        <c:overlap val="-27"/>
        <c:axId val="157011023"/>
        <c:axId val="157050959"/>
      </c:barChart>
      <c:catAx>
        <c:axId val="157011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050959"/>
        <c:crosses val="autoZero"/>
        <c:auto val="1"/>
        <c:lblAlgn val="ctr"/>
        <c:lblOffset val="100"/>
        <c:noMultiLvlLbl val="0"/>
      </c:catAx>
      <c:valAx>
        <c:axId val="1570509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011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accent1_2" csCatId="accent1" phldr="1"/>
      <dgm:spPr/>
      <dgm:t>
        <a:bodyPr/>
        <a:lstStyle/>
        <a:p>
          <a:endParaRPr lang="en-US"/>
        </a:p>
      </dgm:t>
    </dgm:pt>
    <dgm:pt modelId="{D423FB80-F2BD-4DDE-80B1-76F84FE09A02}">
      <dgm:prSet phldrT="[Text]"/>
      <dgm:spPr/>
      <dgm:t>
        <a:bodyPr/>
        <a:lstStyle/>
        <a:p>
          <a:pPr>
            <a:defRPr b="1"/>
          </a:pPr>
          <a:r>
            <a:rPr lang="en-US" dirty="0"/>
            <a:t>Title</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dgm:spPr/>
      <dgm:t>
        <a:bodyPr/>
        <a:lstStyle/>
        <a:p>
          <a:r>
            <a:rPr lang="en-US" b="0" i="0" u="none" dirty="0"/>
            <a:t>To start a presentation, go to the Slide Show tab, and select From Beginning.</a:t>
          </a:r>
          <a:endParaRPr lang="en-US" dirty="0"/>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2DC4903D-31E8-4ED6-875F-63877788B702}">
      <dgm:prSet phldrT="[Text]"/>
      <dgm:spPr/>
      <dgm:t>
        <a:bodyPr/>
        <a:lstStyle/>
        <a:p>
          <a:pPr>
            <a:defRPr b="1"/>
          </a:pPr>
          <a:r>
            <a:rPr lang="en-US" dirty="0"/>
            <a:t>Title</a:t>
          </a:r>
        </a:p>
      </dgm:t>
    </dgm:pt>
    <dgm:pt modelId="{A18F8C20-9A13-44DB-9E45-C2DE49ACE5D9}" type="parTrans" cxnId="{A319CB69-6926-431D-A805-EACBFA83FA66}">
      <dgm:prSet/>
      <dgm:spPr/>
      <dgm:t>
        <a:bodyPr/>
        <a:lstStyle/>
        <a:p>
          <a:endParaRPr lang="en-US"/>
        </a:p>
      </dgm:t>
    </dgm:pt>
    <dgm:pt modelId="{EBFDEA83-93E5-4D72-A672-078838B258F5}" type="sibTrans" cxnId="{A319CB69-6926-431D-A805-EACBFA83FA66}">
      <dgm:prSet/>
      <dgm:spPr/>
      <dgm:t>
        <a:bodyPr/>
        <a:lstStyle/>
        <a:p>
          <a:endParaRPr lang="en-US"/>
        </a:p>
      </dgm:t>
    </dgm:pt>
    <dgm:pt modelId="{A9FB790A-3E33-4887-962E-7206A01AD84F}">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dgm:spPr/>
      <dgm:t>
        <a:bodyPr/>
        <a:lstStyle/>
        <a:p>
          <a:pPr>
            <a:defRPr b="1"/>
          </a:pPr>
          <a:r>
            <a:rPr lang="en-US" dirty="0"/>
            <a:t>Title</a:t>
          </a:r>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AFCD2288-3A9E-41C1-B2B0-0A3D6F84157E}">
      <dgm:prSet phldrT="[Text]"/>
      <dgm:spPr/>
      <dgm:t>
        <a:bodyPr/>
        <a:lstStyle/>
        <a:p>
          <a:r>
            <a:rPr lang="en-US" b="0" i="0" u="none" dirty="0"/>
            <a:t>During your presentation, the speaker notes are visible on your monitor, but aren't visible to the audience. </a:t>
          </a:r>
          <a:endParaRPr lang="en-US" dirty="0"/>
        </a:p>
      </dgm:t>
    </dgm:pt>
    <dgm:pt modelId="{9168CEB2-CED2-4CDD-B10B-5367B73DED9A}" type="parTrans" cxnId="{FEDCB174-A9A6-449B-9678-B296533325F3}">
      <dgm:prSet/>
      <dgm:spPr/>
      <dgm:t>
        <a:bodyPr/>
        <a:lstStyle/>
        <a:p>
          <a:endParaRPr lang="en-US"/>
        </a:p>
      </dgm:t>
    </dgm:pt>
    <dgm:pt modelId="{AEF108B6-A9B8-41E5-8EDA-4E4720040916}" type="sibTrans" cxnId="{FEDCB174-A9A6-449B-9678-B296533325F3}">
      <dgm:prSet/>
      <dgm:spPr/>
      <dgm:t>
        <a:bodyPr/>
        <a:lstStyle/>
        <a:p>
          <a:endParaRPr lang="en-US"/>
        </a:p>
      </dgm:t>
    </dgm:pt>
    <dgm:pt modelId="{9E45D7CF-C94B-4296-8BBB-5FB9C751C764}">
      <dgm:prSet phldrT="[Text]"/>
      <dgm:spPr/>
      <dgm:t>
        <a:bodyPr/>
        <a:lstStyle/>
        <a:p>
          <a:pPr>
            <a:defRPr b="1"/>
          </a:pPr>
          <a:r>
            <a:rPr lang="en-US" dirty="0"/>
            <a:t>Title</a:t>
          </a:r>
        </a:p>
      </dgm:t>
    </dgm:pt>
    <dgm:pt modelId="{599A13A7-E2D4-42D9-A89B-87C08073E87C}" type="parTrans" cxnId="{A93A8B74-0EF1-4DAA-8B1E-ACA961B32D00}">
      <dgm:prSet/>
      <dgm:spPr/>
      <dgm:t>
        <a:bodyPr/>
        <a:lstStyle/>
        <a:p>
          <a:endParaRPr lang="en-US"/>
        </a:p>
      </dgm:t>
    </dgm:pt>
    <dgm:pt modelId="{F0C418A6-3078-49CF-9F78-EC7CFB428EB9}" type="sibTrans" cxnId="{A93A8B74-0EF1-4DAA-8B1E-ACA961B32D00}">
      <dgm:prSet/>
      <dgm:spPr/>
      <dgm:t>
        <a:bodyPr/>
        <a:lstStyle/>
        <a:p>
          <a:endParaRPr lang="en-US"/>
        </a:p>
      </dgm:t>
    </dgm:pt>
    <dgm:pt modelId="{700CBE35-CE0D-4367-96BA-B05A2FA48D86}">
      <dgm:prSet phldrT="[Text]"/>
      <dgm:spPr/>
      <dgm:t>
        <a:bodyPr/>
        <a:lstStyle/>
        <a:p>
          <a:r>
            <a:rPr lang="en-US" b="0" i="0" u="none" dirty="0"/>
            <a:t>If you don’t see the Notes pane or it is completely minimized, click Notes on the task bar across the bottom of the PowerPoint window. </a:t>
          </a:r>
          <a:endParaRPr lang="en-US" dirty="0"/>
        </a:p>
      </dgm:t>
    </dgm:pt>
    <dgm:pt modelId="{A99BA66C-1F9B-4680-A62B-B4336E03FA4C}" type="parTrans" cxnId="{09D5A75C-7B59-4223-B050-D175F130D68F}">
      <dgm:prSet/>
      <dgm:spPr/>
      <dgm:t>
        <a:bodyPr/>
        <a:lstStyle/>
        <a:p>
          <a:endParaRPr lang="en-US"/>
        </a:p>
      </dgm:t>
    </dgm:pt>
    <dgm:pt modelId="{9A8220FB-65A2-4160-A9BE-7526DC2DDDB5}" type="sibTrans" cxnId="{09D5A75C-7B59-4223-B050-D175F130D68F}">
      <dgm:prSet/>
      <dgm:spPr/>
      <dgm:t>
        <a:bodyPr/>
        <a:lstStyle/>
        <a:p>
          <a:endParaRPr lang="en-US"/>
        </a:p>
      </dgm:t>
    </dgm:pt>
    <dgm:pt modelId="{D2796C41-A0C7-456A-A0CB-AEC2F1008E03}">
      <dgm:prSet phldrT="[Text]"/>
      <dgm:spPr/>
      <dgm:t>
        <a:bodyPr/>
        <a:lstStyle/>
        <a:p>
          <a:pPr>
            <a:defRPr b="1"/>
          </a:pPr>
          <a:r>
            <a:rPr lang="en-US" dirty="0"/>
            <a:t>Title</a:t>
          </a:r>
        </a:p>
      </dgm:t>
    </dgm:pt>
    <dgm:pt modelId="{633E6DB6-316E-4CA9-B7CE-764C45AB833A}" type="parTrans" cxnId="{FCDA149B-D4CC-475D-9643-724D4C8CB92C}">
      <dgm:prSet/>
      <dgm:spPr/>
      <dgm:t>
        <a:bodyPr/>
        <a:lstStyle/>
        <a:p>
          <a:endParaRPr lang="en-US"/>
        </a:p>
      </dgm:t>
    </dgm:pt>
    <dgm:pt modelId="{D1CC50A2-88A2-4BA3-A9C6-E0DE113FE491}" type="sibTrans" cxnId="{FCDA149B-D4CC-475D-9643-724D4C8CB92C}">
      <dgm:prSet/>
      <dgm:spPr/>
      <dgm:t>
        <a:bodyPr/>
        <a:lstStyle/>
        <a:p>
          <a:endParaRPr lang="en-US"/>
        </a:p>
      </dgm:t>
    </dgm:pt>
    <dgm:pt modelId="{4B6034FA-DFB2-41A1-872A-390C32178832}">
      <dgm:prSet phldrT="[Text]"/>
      <dgm:spPr/>
      <dgm:t>
        <a:bodyPr/>
        <a:lstStyle/>
        <a:p>
          <a:r>
            <a:rPr lang="en-US" b="0" i="0" u="none" dirty="0"/>
            <a:t>The Notes pane is a box that appears below each slide. Tap it to add notes.</a:t>
          </a:r>
          <a:endParaRPr lang="en-US" dirty="0"/>
        </a:p>
      </dgm:t>
    </dgm:pt>
    <dgm:pt modelId="{583533C0-C76E-4564-BD3D-281C6375A377}" type="parTrans" cxnId="{F3ED2CBF-BABB-4C54-8383-7981881D2F74}">
      <dgm:prSet/>
      <dgm:spPr/>
      <dgm:t>
        <a:bodyPr/>
        <a:lstStyle/>
        <a:p>
          <a:endParaRPr lang="en-US"/>
        </a:p>
      </dgm:t>
    </dgm:pt>
    <dgm:pt modelId="{67C4B854-8FA7-403F-BA4D-425119631C12}" type="sibTrans" cxnId="{F3ED2CBF-BABB-4C54-8383-7981881D2F74}">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dgm:pt>
    <dgm:pt modelId="{6D7F9BE3-3008-4E5E-96F3-C71D72649902}" type="pres">
      <dgm:prSet presAssocID="{D423FB80-F2BD-4DDE-80B1-76F84FE09A02}" presName="ConnectorPoint" presStyleLbl="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dgm:pt>
    <dgm:pt modelId="{8E0947F0-E28B-4B2E-B1D6-BFEED1AF012B}" type="pres">
      <dgm:prSet presAssocID="{2DC4903D-31E8-4ED6-875F-63877788B702}" presName="ConnectorPoint" presStyleLbl="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dgm:pt>
    <dgm:pt modelId="{53B98CC0-1029-46A6-8053-0933F88F7705}" type="pres">
      <dgm:prSet presAssocID="{8A93A940-284B-49B0-9D89-5FA2B3B3C7E5}" presName="ConnectorPoint" presStyleLbl="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99232B93-011D-4374-9806-34BC1DBDDE1E}" type="pres">
      <dgm:prSet presAssocID="{E0447E4A-3C15-4884-AEBE-804149EBD331}" presName="spaceBetweenRectangles" presStyleCnt="0"/>
      <dgm:spPr/>
    </dgm:pt>
    <dgm:pt modelId="{7ADDB485-CFC7-4F85-B30A-DE801AA6DC75}" type="pres">
      <dgm:prSet presAssocID="{9E45D7CF-C94B-4296-8BBB-5FB9C751C764}" presName="composite" presStyleCnt="0"/>
      <dgm:spPr/>
    </dgm:pt>
    <dgm:pt modelId="{9D1E98DC-7AC2-4117-9798-ADB5E80A00E6}" type="pres">
      <dgm:prSet presAssocID="{9E45D7CF-C94B-4296-8BBB-5FB9C751C764}" presName="L1TextContainer" presStyleLbl="alignNode1" presStyleIdx="3" presStyleCnt="5">
        <dgm:presLayoutVars>
          <dgm:chMax val="1"/>
          <dgm:chPref val="1"/>
          <dgm:bulletEnabled val="1"/>
        </dgm:presLayoutVars>
      </dgm:prSet>
      <dgm:spPr/>
    </dgm:pt>
    <dgm:pt modelId="{3F3E48D2-82E9-4D3A-B638-E71AE734393E}" type="pres">
      <dgm:prSet presAssocID="{9E45D7CF-C94B-4296-8BBB-5FB9C751C764}" presName="L2TextContainerWrapper" presStyleCnt="0">
        <dgm:presLayoutVars>
          <dgm:bulletEnabled val="1"/>
        </dgm:presLayoutVars>
      </dgm:prSet>
      <dgm:spPr/>
    </dgm:pt>
    <dgm:pt modelId="{21ECDB6F-9848-43C2-A5A4-6167FCEAEDF3}" type="pres">
      <dgm:prSet presAssocID="{9E45D7CF-C94B-4296-8BBB-5FB9C751C764}" presName="L2TextContainer" presStyleLbl="bgAccFollowNode1" presStyleIdx="3" presStyleCnt="5"/>
      <dgm:spPr/>
    </dgm:pt>
    <dgm:pt modelId="{303D49F8-EEA6-405D-8010-0F27CB5ED44A}" type="pres">
      <dgm:prSet presAssocID="{9E45D7CF-C94B-4296-8BBB-5FB9C751C764}" presName="FlexibleEmptyPlaceHolder" presStyleCnt="0"/>
      <dgm:spPr/>
    </dgm:pt>
    <dgm:pt modelId="{481EB8DB-5324-4334-8118-23A66323291C}" type="pres">
      <dgm:prSet presAssocID="{9E45D7CF-C94B-4296-8BBB-5FB9C751C764}" presName="ConnectLine" presStyleLbl="sibTrans1D1" presStyleIdx="3" presStyleCnt="5"/>
      <dgm:spPr/>
    </dgm:pt>
    <dgm:pt modelId="{856A4CBD-C83B-4A44-86AD-492D052597FE}" type="pres">
      <dgm:prSet presAssocID="{9E45D7CF-C94B-4296-8BBB-5FB9C751C764}" presName="ConnectorPoint" presStyleLbl="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D44EB45-B134-4C8F-A189-CAFA9CA5AA08}" type="pres">
      <dgm:prSet presAssocID="{9E45D7CF-C94B-4296-8BBB-5FB9C751C764}" presName="EmptyPlaceHolder" presStyleCnt="0"/>
      <dgm:spPr/>
    </dgm:pt>
    <dgm:pt modelId="{3EAE09EF-6BB3-4C6C-812C-1993F05047BA}" type="pres">
      <dgm:prSet presAssocID="{F0C418A6-3078-49CF-9F78-EC7CFB428EB9}" presName="spaceBetweenRectangles" presStyleCnt="0"/>
      <dgm:spPr/>
    </dgm:pt>
    <dgm:pt modelId="{12C3ED75-8AA8-460F-B5AA-BF1E4D067B2A}" type="pres">
      <dgm:prSet presAssocID="{D2796C41-A0C7-456A-A0CB-AEC2F1008E03}" presName="composite" presStyleCnt="0"/>
      <dgm:spPr/>
    </dgm:pt>
    <dgm:pt modelId="{C44CFC23-6AAC-481C-B0AC-EF2D5DFA5D60}" type="pres">
      <dgm:prSet presAssocID="{D2796C41-A0C7-456A-A0CB-AEC2F1008E03}" presName="L1TextContainer" presStyleLbl="alignNode1" presStyleIdx="4" presStyleCnt="5">
        <dgm:presLayoutVars>
          <dgm:chMax val="1"/>
          <dgm:chPref val="1"/>
          <dgm:bulletEnabled val="1"/>
        </dgm:presLayoutVars>
      </dgm:prSet>
      <dgm:spPr/>
    </dgm:pt>
    <dgm:pt modelId="{785C7103-AE69-44FD-A8CC-F830ACA58489}" type="pres">
      <dgm:prSet presAssocID="{D2796C41-A0C7-456A-A0CB-AEC2F1008E03}" presName="L2TextContainerWrapper" presStyleCnt="0">
        <dgm:presLayoutVars>
          <dgm:bulletEnabled val="1"/>
        </dgm:presLayoutVars>
      </dgm:prSet>
      <dgm:spPr/>
    </dgm:pt>
    <dgm:pt modelId="{3A7833D0-9343-4767-AD2D-449FA19F3575}" type="pres">
      <dgm:prSet presAssocID="{D2796C41-A0C7-456A-A0CB-AEC2F1008E03}" presName="L2TextContainer" presStyleLbl="bgAccFollowNode1" presStyleIdx="4" presStyleCnt="5"/>
      <dgm:spPr/>
    </dgm:pt>
    <dgm:pt modelId="{C858C326-7D97-4E81-803B-D89CD0D792AA}" type="pres">
      <dgm:prSet presAssocID="{D2796C41-A0C7-456A-A0CB-AEC2F1008E03}" presName="FlexibleEmptyPlaceHolder" presStyleCnt="0"/>
      <dgm:spPr/>
    </dgm:pt>
    <dgm:pt modelId="{BD3377EB-8BC6-4C0F-A9BC-905269A0703C}" type="pres">
      <dgm:prSet presAssocID="{D2796C41-A0C7-456A-A0CB-AEC2F1008E03}" presName="ConnectLine" presStyleLbl="sibTrans1D1" presStyleIdx="4" presStyleCnt="5"/>
      <dgm:spPr/>
    </dgm:pt>
    <dgm:pt modelId="{275E63FD-43EB-4A36-84B9-870E75057F4B}" type="pres">
      <dgm:prSet presAssocID="{D2796C41-A0C7-456A-A0CB-AEC2F1008E03}" presName="ConnectorPoint" presStyleLbl="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86F0CD2-91A5-4DB7-8C6D-37E3B41E21EC}" type="pres">
      <dgm:prSet presAssocID="{D2796C41-A0C7-456A-A0CB-AEC2F1008E03}" presName="EmptyPlaceHolder" presStyleCnt="0"/>
      <dgm:spPr/>
    </dgm:pt>
  </dgm:ptLst>
  <dgm:cxnLst>
    <dgm:cxn modelId="{094E0A09-4819-4191-9884-C7F882D988D2}" type="presOf" srcId="{AFCD2288-3A9E-41C1-B2B0-0A3D6F84157E}" destId="{725F2AEF-0925-4411-A89A-5976D96BC3B1}" srcOrd="0" destOrd="0" presId="urn:microsoft.com/office/officeart/2017/3/layout/HorizontalLabelsTimeline"/>
    <dgm:cxn modelId="{4F0EAB3D-D6DC-4270-A428-F626A2666D2A}" type="presOf" srcId="{8A93A940-284B-49B0-9D89-5FA2B3B3C7E5}" destId="{A7F04B95-81DC-4C70-990B-FEE82F4C63E7}" srcOrd="0" destOrd="0" presId="urn:microsoft.com/office/officeart/2017/3/layout/HorizontalLabelsTimeline"/>
    <dgm:cxn modelId="{50AA3040-3E85-4721-A931-02E0B66C7B98}" type="presOf" srcId="{700CBE35-CE0D-4367-96BA-B05A2FA48D86}" destId="{3A7833D0-9343-4767-AD2D-449FA19F3575}" srcOrd="0" destOrd="0" presId="urn:microsoft.com/office/officeart/2017/3/layout/HorizontalLabelsTimeline"/>
    <dgm:cxn modelId="{09D5A75C-7B59-4223-B050-D175F130D68F}" srcId="{D2796C41-A0C7-456A-A0CB-AEC2F1008E03}" destId="{700CBE35-CE0D-4367-96BA-B05A2FA48D86}" srcOrd="0" destOrd="0" parTransId="{A99BA66C-1F9B-4680-A62B-B4336E03FA4C}" sibTransId="{9A8220FB-65A2-4160-A9BE-7526DC2DDDB5}"/>
    <dgm:cxn modelId="{982D7B44-1518-4DD0-82D4-8A3901DD95E9}" srcId="{FF3CD410-5E2E-4080-A893-907D31D22CB3}" destId="{8A93A940-284B-49B0-9D89-5FA2B3B3C7E5}" srcOrd="2" destOrd="0" parTransId="{CD96219D-3688-4138-ACC9-901ED9FEACCC}" sibTransId="{E0447E4A-3C15-4884-AEBE-804149EBD331}"/>
    <dgm:cxn modelId="{A319CB69-6926-431D-A805-EACBFA83FA66}" srcId="{FF3CD410-5E2E-4080-A893-907D31D22CB3}" destId="{2DC4903D-31E8-4ED6-875F-63877788B702}" srcOrd="1" destOrd="0" parTransId="{A18F8C20-9A13-44DB-9E45-C2DE49ACE5D9}" sibTransId="{EBFDEA83-93E5-4D72-A672-078838B258F5}"/>
    <dgm:cxn modelId="{935F274E-0D61-4EDD-92A7-9CA37702DC15}" type="presOf" srcId="{2DC4903D-31E8-4ED6-875F-63877788B702}" destId="{270971D8-F05B-4392-88C0-D9921BB5F6B0}" srcOrd="0" destOrd="0" presId="urn:microsoft.com/office/officeart/2017/3/layout/HorizontalLabelsTimeline"/>
    <dgm:cxn modelId="{24FE186F-F804-46F5-9C2D-96C1655A06BB}" type="presOf" srcId="{FF3CD410-5E2E-4080-A893-907D31D22CB3}" destId="{687CC7BD-79EF-4A0F-BDD3-809BFA49E6BE}" srcOrd="0" destOrd="0" presId="urn:microsoft.com/office/officeart/2017/3/layout/HorizontalLabelsTimeline"/>
    <dgm:cxn modelId="{A93A8B74-0EF1-4DAA-8B1E-ACA961B32D00}" srcId="{FF3CD410-5E2E-4080-A893-907D31D22CB3}" destId="{9E45D7CF-C94B-4296-8BBB-5FB9C751C764}" srcOrd="3" destOrd="0" parTransId="{599A13A7-E2D4-42D9-A89B-87C08073E87C}" sibTransId="{F0C418A6-3078-49CF-9F78-EC7CFB428EB9}"/>
    <dgm:cxn modelId="{FEDCB174-A9A6-449B-9678-B296533325F3}" srcId="{8A93A940-284B-49B0-9D89-5FA2B3B3C7E5}" destId="{AFCD2288-3A9E-41C1-B2B0-0A3D6F84157E}" srcOrd="0" destOrd="0" parTransId="{9168CEB2-CED2-4CDD-B10B-5367B73DED9A}" sibTransId="{AEF108B6-A9B8-41E5-8EDA-4E4720040916}"/>
    <dgm:cxn modelId="{BBB3FB8C-D1EE-4377-98F9-3221AAF4CBDD}" type="presOf" srcId="{D2796C41-A0C7-456A-A0CB-AEC2F1008E03}" destId="{C44CFC23-6AAC-481C-B0AC-EF2D5DFA5D60}" srcOrd="0" destOrd="0" presId="urn:microsoft.com/office/officeart/2017/3/layout/HorizontalLabelsTimeline"/>
    <dgm:cxn modelId="{FCDA149B-D4CC-475D-9643-724D4C8CB92C}" srcId="{FF3CD410-5E2E-4080-A893-907D31D22CB3}" destId="{D2796C41-A0C7-456A-A0CB-AEC2F1008E03}" srcOrd="4" destOrd="0" parTransId="{633E6DB6-316E-4CA9-B7CE-764C45AB833A}" sibTransId="{D1CC50A2-88A2-4BA3-A9C6-E0DE113FE491}"/>
    <dgm:cxn modelId="{68D35F9D-DABF-4E5A-94D4-F988D8E84907}" srcId="{D423FB80-F2BD-4DDE-80B1-76F84FE09A02}" destId="{245E128E-7700-4C91-9411-CDD1DCA94D67}" srcOrd="0" destOrd="0" parTransId="{B4D95EBA-0423-4AFA-B379-E030341B1F23}" sibTransId="{4963BA97-D4C5-477B-9B0D-68DB38F61579}"/>
    <dgm:cxn modelId="{5BF3B7B1-A779-4E2D-8625-77DE0CA38FEE}" srcId="{FF3CD410-5E2E-4080-A893-907D31D22CB3}" destId="{D423FB80-F2BD-4DDE-80B1-76F84FE09A02}" srcOrd="0" destOrd="0" parTransId="{9B1CA3FF-D252-4AF5-8F50-CFC93ACA9175}" sibTransId="{EBE862E1-9761-4AA7-AA00-BD79FA3B27DD}"/>
    <dgm:cxn modelId="{BF83E5B6-9549-46A6-9B6C-64A68831EC0F}" type="presOf" srcId="{4B6034FA-DFB2-41A1-872A-390C32178832}" destId="{21ECDB6F-9848-43C2-A5A4-6167FCEAEDF3}" srcOrd="0" destOrd="0" presId="urn:microsoft.com/office/officeart/2017/3/layout/HorizontalLabelsTimeline"/>
    <dgm:cxn modelId="{F3ED2CBF-BABB-4C54-8383-7981881D2F74}" srcId="{9E45D7CF-C94B-4296-8BBB-5FB9C751C764}" destId="{4B6034FA-DFB2-41A1-872A-390C32178832}" srcOrd="0" destOrd="0" parTransId="{583533C0-C76E-4564-BD3D-281C6375A377}" sibTransId="{67C4B854-8FA7-403F-BA4D-425119631C12}"/>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913E9CE7-B8A6-4506-ADA2-FB6349E99383}" type="presOf" srcId="{A9FB790A-3E33-4887-962E-7206A01AD84F}" destId="{1D60394B-1800-4790-9694-08B1C1D1B34D}" srcOrd="0" destOrd="0" presId="urn:microsoft.com/office/officeart/2017/3/layout/HorizontalLabelsTimeline"/>
    <dgm:cxn modelId="{3912F7F5-A1D1-4A8C-8258-57A7EECA63CB}" type="presOf" srcId="{9E45D7CF-C94B-4296-8BBB-5FB9C751C764}" destId="{9D1E98DC-7AC2-4117-9798-ADB5E80A00E6}"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97715550-4C5C-4DA4-9B74-FFB01D31576D}" type="presParOf" srcId="{4C5F54B5-504F-4069-AF1D-9A370FBD268C}" destId="{99232B93-011D-4374-9806-34BC1DBDDE1E}" srcOrd="5" destOrd="0" presId="urn:microsoft.com/office/officeart/2017/3/layout/HorizontalLabelsTimeline"/>
    <dgm:cxn modelId="{2E9C2B8C-992B-4C89-AC6A-29461C06746E}" type="presParOf" srcId="{4C5F54B5-504F-4069-AF1D-9A370FBD268C}" destId="{7ADDB485-CFC7-4F85-B30A-DE801AA6DC75}" srcOrd="6" destOrd="0" presId="urn:microsoft.com/office/officeart/2017/3/layout/HorizontalLabelsTimeline"/>
    <dgm:cxn modelId="{9D8B11D5-9295-45F1-83FE-61142A5BA433}" type="presParOf" srcId="{7ADDB485-CFC7-4F85-B30A-DE801AA6DC75}" destId="{9D1E98DC-7AC2-4117-9798-ADB5E80A00E6}" srcOrd="0" destOrd="0" presId="urn:microsoft.com/office/officeart/2017/3/layout/HorizontalLabelsTimeline"/>
    <dgm:cxn modelId="{3E579FB6-ED6D-47F4-B9F4-58C0809F9A9C}" type="presParOf" srcId="{7ADDB485-CFC7-4F85-B30A-DE801AA6DC75}" destId="{3F3E48D2-82E9-4D3A-B638-E71AE734393E}" srcOrd="1" destOrd="0" presId="urn:microsoft.com/office/officeart/2017/3/layout/HorizontalLabelsTimeline"/>
    <dgm:cxn modelId="{E949231E-13D9-44FF-89E4-1E39B169BE56}" type="presParOf" srcId="{3F3E48D2-82E9-4D3A-B638-E71AE734393E}" destId="{21ECDB6F-9848-43C2-A5A4-6167FCEAEDF3}" srcOrd="0" destOrd="0" presId="urn:microsoft.com/office/officeart/2017/3/layout/HorizontalLabelsTimeline"/>
    <dgm:cxn modelId="{D8799521-0EB5-4E95-99E4-D98D5FFF1016}" type="presParOf" srcId="{3F3E48D2-82E9-4D3A-B638-E71AE734393E}" destId="{303D49F8-EEA6-405D-8010-0F27CB5ED44A}" srcOrd="1" destOrd="0" presId="urn:microsoft.com/office/officeart/2017/3/layout/HorizontalLabelsTimeline"/>
    <dgm:cxn modelId="{ED3A6665-98F2-4F66-8227-3EC43824D607}" type="presParOf" srcId="{7ADDB485-CFC7-4F85-B30A-DE801AA6DC75}" destId="{481EB8DB-5324-4334-8118-23A66323291C}" srcOrd="2" destOrd="0" presId="urn:microsoft.com/office/officeart/2017/3/layout/HorizontalLabelsTimeline"/>
    <dgm:cxn modelId="{61A66D72-0CCD-45AB-AF5E-43DFA53D9FA8}" type="presParOf" srcId="{7ADDB485-CFC7-4F85-B30A-DE801AA6DC75}" destId="{856A4CBD-C83B-4A44-86AD-492D052597FE}" srcOrd="3" destOrd="0" presId="urn:microsoft.com/office/officeart/2017/3/layout/HorizontalLabelsTimeline"/>
    <dgm:cxn modelId="{7495132C-100D-4B6D-8162-6037B6FEE975}" type="presParOf" srcId="{7ADDB485-CFC7-4F85-B30A-DE801AA6DC75}" destId="{AD44EB45-B134-4C8F-A189-CAFA9CA5AA08}" srcOrd="4" destOrd="0" presId="urn:microsoft.com/office/officeart/2017/3/layout/HorizontalLabelsTimeline"/>
    <dgm:cxn modelId="{30396D73-08D1-4BDE-9531-3C732C9379C1}" type="presParOf" srcId="{4C5F54B5-504F-4069-AF1D-9A370FBD268C}" destId="{3EAE09EF-6BB3-4C6C-812C-1993F05047BA}" srcOrd="7" destOrd="0" presId="urn:microsoft.com/office/officeart/2017/3/layout/HorizontalLabelsTimeline"/>
    <dgm:cxn modelId="{C69BD11E-F3A6-45A4-A440-093EB89B4E7F}" type="presParOf" srcId="{4C5F54B5-504F-4069-AF1D-9A370FBD268C}" destId="{12C3ED75-8AA8-460F-B5AA-BF1E4D067B2A}" srcOrd="8" destOrd="0" presId="urn:microsoft.com/office/officeart/2017/3/layout/HorizontalLabelsTimeline"/>
    <dgm:cxn modelId="{2709DC52-9D33-4217-B6E8-6186B98BCA4E}" type="presParOf" srcId="{12C3ED75-8AA8-460F-B5AA-BF1E4D067B2A}" destId="{C44CFC23-6AAC-481C-B0AC-EF2D5DFA5D60}" srcOrd="0" destOrd="0" presId="urn:microsoft.com/office/officeart/2017/3/layout/HorizontalLabelsTimeline"/>
    <dgm:cxn modelId="{E4EB851B-E8AD-4524-A294-CA96F1629492}" type="presParOf" srcId="{12C3ED75-8AA8-460F-B5AA-BF1E4D067B2A}" destId="{785C7103-AE69-44FD-A8CC-F830ACA58489}" srcOrd="1" destOrd="0" presId="urn:microsoft.com/office/officeart/2017/3/layout/HorizontalLabelsTimeline"/>
    <dgm:cxn modelId="{E33970DD-19AF-48B0-84EF-5DA3F1F75429}" type="presParOf" srcId="{785C7103-AE69-44FD-A8CC-F830ACA58489}" destId="{3A7833D0-9343-4767-AD2D-449FA19F3575}" srcOrd="0" destOrd="0" presId="urn:microsoft.com/office/officeart/2017/3/layout/HorizontalLabelsTimeline"/>
    <dgm:cxn modelId="{D6A00682-322A-4BEA-8F51-5C97A15D700E}" type="presParOf" srcId="{785C7103-AE69-44FD-A8CC-F830ACA58489}" destId="{C858C326-7D97-4E81-803B-D89CD0D792AA}" srcOrd="1" destOrd="0" presId="urn:microsoft.com/office/officeart/2017/3/layout/HorizontalLabelsTimeline"/>
    <dgm:cxn modelId="{215A1B0B-23D9-468A-8BD9-33A796A5E6F3}" type="presParOf" srcId="{12C3ED75-8AA8-460F-B5AA-BF1E4D067B2A}" destId="{BD3377EB-8BC6-4C0F-A9BC-905269A0703C}" srcOrd="2" destOrd="0" presId="urn:microsoft.com/office/officeart/2017/3/layout/HorizontalLabelsTimeline"/>
    <dgm:cxn modelId="{808C4A9B-C79F-4883-9692-BE0CF3232813}" type="presParOf" srcId="{12C3ED75-8AA8-460F-B5AA-BF1E4D067B2A}" destId="{275E63FD-43EB-4A36-84B9-870E75057F4B}" srcOrd="3" destOrd="0" presId="urn:microsoft.com/office/officeart/2017/3/layout/HorizontalLabelsTimeline"/>
    <dgm:cxn modelId="{AC76AA8F-400B-4004-98A9-876906A993E5}" type="presParOf" srcId="{12C3ED75-8AA8-460F-B5AA-BF1E4D067B2A}" destId="{A86F0CD2-91A5-4DB7-8C6D-37E3B41E21EC}"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2175669"/>
          <a:ext cx="10515600" cy="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241" y="1348914"/>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dirty="0"/>
            <a:t>Title</a:t>
          </a:r>
        </a:p>
      </dsp:txBody>
      <dsp:txXfrm>
        <a:off x="215241" y="1348914"/>
        <a:ext cx="3081563" cy="522160"/>
      </dsp:txXfrm>
    </dsp:sp>
    <dsp:sp modelId="{255B3FC7-BD87-4810-87ED-7952D0F23157}">
      <dsp:nvSpPr>
        <dsp:cNvPr id="0" name=""/>
        <dsp:cNvSpPr/>
      </dsp:nvSpPr>
      <dsp:spPr>
        <a:xfrm>
          <a:off x="215241" y="428280"/>
          <a:ext cx="3081563" cy="9206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To start a presentation, go to the Slide Show tab, and select From Beginning.</a:t>
          </a:r>
          <a:endParaRPr lang="en-US" sz="1500" kern="1200" dirty="0"/>
        </a:p>
      </dsp:txBody>
      <dsp:txXfrm>
        <a:off x="215241" y="428280"/>
        <a:ext cx="3081563" cy="920634"/>
      </dsp:txXfrm>
    </dsp:sp>
    <dsp:sp modelId="{DF478A7F-4668-4E0A-86F7-C1205CF5AA73}">
      <dsp:nvSpPr>
        <dsp:cNvPr id="0" name=""/>
        <dsp:cNvSpPr/>
      </dsp:nvSpPr>
      <dsp:spPr>
        <a:xfrm>
          <a:off x="1756023" y="1871075"/>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1966129" y="2480262"/>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dirty="0"/>
            <a:t>Title</a:t>
          </a:r>
        </a:p>
      </dsp:txBody>
      <dsp:txXfrm>
        <a:off x="1966129" y="2480262"/>
        <a:ext cx="3081563" cy="522160"/>
      </dsp:txXfrm>
    </dsp:sp>
    <dsp:sp modelId="{1D60394B-1800-4790-9694-08B1C1D1B34D}">
      <dsp:nvSpPr>
        <dsp:cNvPr id="0" name=""/>
        <dsp:cNvSpPr/>
      </dsp:nvSpPr>
      <dsp:spPr>
        <a:xfrm>
          <a:off x="1966129" y="3002423"/>
          <a:ext cx="3081563" cy="13480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To display Presenter view, in Slide Show view, on the control bar at the bottom left select the three dots, and then Show Presenter View. </a:t>
          </a:r>
          <a:endParaRPr lang="en-US" sz="1500" kern="1200" dirty="0"/>
        </a:p>
      </dsp:txBody>
      <dsp:txXfrm>
        <a:off x="1966129" y="3002423"/>
        <a:ext cx="3081563" cy="1348071"/>
      </dsp:txXfrm>
    </dsp:sp>
    <dsp:sp modelId="{59F1EF41-14EA-48EE-A559-118169DBDB24}">
      <dsp:nvSpPr>
        <dsp:cNvPr id="0" name=""/>
        <dsp:cNvSpPr/>
      </dsp:nvSpPr>
      <dsp:spPr>
        <a:xfrm>
          <a:off x="3506911" y="2175668"/>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2177"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3473066"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17018" y="1348914"/>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dirty="0"/>
            <a:t>Title</a:t>
          </a:r>
        </a:p>
      </dsp:txBody>
      <dsp:txXfrm>
        <a:off x="3717018" y="1348914"/>
        <a:ext cx="3081563" cy="522160"/>
      </dsp:txXfrm>
    </dsp:sp>
    <dsp:sp modelId="{725F2AEF-0925-4411-A89A-5976D96BC3B1}">
      <dsp:nvSpPr>
        <dsp:cNvPr id="0" name=""/>
        <dsp:cNvSpPr/>
      </dsp:nvSpPr>
      <dsp:spPr>
        <a:xfrm>
          <a:off x="3717018" y="198121"/>
          <a:ext cx="3081563" cy="11507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During your presentation, the speaker notes are visible on your monitor, but aren't visible to the audience. </a:t>
          </a:r>
          <a:endParaRPr lang="en-US" sz="1500" kern="1200" dirty="0"/>
        </a:p>
      </dsp:txBody>
      <dsp:txXfrm>
        <a:off x="3717018" y="198121"/>
        <a:ext cx="3081563" cy="1150792"/>
      </dsp:txXfrm>
    </dsp:sp>
    <dsp:sp modelId="{3F1F843F-8CAA-4ECF-B5A2-211D6C43D3C6}">
      <dsp:nvSpPr>
        <dsp:cNvPr id="0" name=""/>
        <dsp:cNvSpPr/>
      </dsp:nvSpPr>
      <dsp:spPr>
        <a:xfrm>
          <a:off x="5257800" y="1871075"/>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D1E98DC-7AC2-4117-9798-ADB5E80A00E6}">
      <dsp:nvSpPr>
        <dsp:cNvPr id="0" name=""/>
        <dsp:cNvSpPr/>
      </dsp:nvSpPr>
      <dsp:spPr>
        <a:xfrm>
          <a:off x="5467906" y="2480262"/>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dirty="0"/>
            <a:t>Title</a:t>
          </a:r>
        </a:p>
      </dsp:txBody>
      <dsp:txXfrm>
        <a:off x="5467906" y="2480262"/>
        <a:ext cx="3081563" cy="522160"/>
      </dsp:txXfrm>
    </dsp:sp>
    <dsp:sp modelId="{21ECDB6F-9848-43C2-A5A4-6167FCEAEDF3}">
      <dsp:nvSpPr>
        <dsp:cNvPr id="0" name=""/>
        <dsp:cNvSpPr/>
      </dsp:nvSpPr>
      <dsp:spPr>
        <a:xfrm>
          <a:off x="5467906" y="3002423"/>
          <a:ext cx="3081563" cy="9206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The Notes pane is a box that appears below each slide. Tap it to add notes.</a:t>
          </a:r>
          <a:endParaRPr lang="en-US" sz="1500" kern="1200" dirty="0"/>
        </a:p>
      </dsp:txBody>
      <dsp:txXfrm>
        <a:off x="5467906" y="3002423"/>
        <a:ext cx="3081563" cy="920634"/>
      </dsp:txXfrm>
    </dsp:sp>
    <dsp:sp modelId="{481EB8DB-5324-4334-8118-23A66323291C}">
      <dsp:nvSpPr>
        <dsp:cNvPr id="0" name=""/>
        <dsp:cNvSpPr/>
      </dsp:nvSpPr>
      <dsp:spPr>
        <a:xfrm>
          <a:off x="7008688" y="2175668"/>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3954"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6A4CBD-C83B-4A44-86AD-492D052597FE}">
      <dsp:nvSpPr>
        <dsp:cNvPr id="0" name=""/>
        <dsp:cNvSpPr/>
      </dsp:nvSpPr>
      <dsp:spPr>
        <a:xfrm rot="2700000">
          <a:off x="6974843"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4CFC23-6AAC-481C-B0AC-EF2D5DFA5D60}">
      <dsp:nvSpPr>
        <dsp:cNvPr id="0" name=""/>
        <dsp:cNvSpPr/>
      </dsp:nvSpPr>
      <dsp:spPr>
        <a:xfrm>
          <a:off x="7218795" y="1348914"/>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dirty="0"/>
            <a:t>Title</a:t>
          </a:r>
        </a:p>
      </dsp:txBody>
      <dsp:txXfrm>
        <a:off x="7218795" y="1348914"/>
        <a:ext cx="3081563" cy="522160"/>
      </dsp:txXfrm>
    </dsp:sp>
    <dsp:sp modelId="{3A7833D0-9343-4767-AD2D-449FA19F3575}">
      <dsp:nvSpPr>
        <dsp:cNvPr id="0" name=""/>
        <dsp:cNvSpPr/>
      </dsp:nvSpPr>
      <dsp:spPr>
        <a:xfrm>
          <a:off x="7218795" y="843"/>
          <a:ext cx="3081563" cy="13480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If you don’t see the Notes pane or it is completely minimized, click Notes on the task bar across the bottom of the PowerPoint window. </a:t>
          </a:r>
          <a:endParaRPr lang="en-US" sz="1500" kern="1200" dirty="0"/>
        </a:p>
      </dsp:txBody>
      <dsp:txXfrm>
        <a:off x="7218795" y="843"/>
        <a:ext cx="3081563" cy="1348071"/>
      </dsp:txXfrm>
    </dsp:sp>
    <dsp:sp modelId="{BD3377EB-8BC6-4C0F-A9BC-905269A0703C}">
      <dsp:nvSpPr>
        <dsp:cNvPr id="0" name=""/>
        <dsp:cNvSpPr/>
      </dsp:nvSpPr>
      <dsp:spPr>
        <a:xfrm>
          <a:off x="8759576" y="1871075"/>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5E63FD-43EB-4A36-84B9-870E75057F4B}">
      <dsp:nvSpPr>
        <dsp:cNvPr id="0" name=""/>
        <dsp:cNvSpPr/>
      </dsp:nvSpPr>
      <dsp:spPr>
        <a:xfrm rot="2700000">
          <a:off x="8725731"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61B5B0-0F3F-4574-AC4A-4D715ADD47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2F0A1CE-6ACE-4ED5-A8B3-171E652972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7F9B17-A37A-42C9-8030-9CDA9FD7470F}" type="datetimeFigureOut">
              <a:rPr lang="en-US" smtClean="0"/>
              <a:t>2021-03-05</a:t>
            </a:fld>
            <a:endParaRPr lang="en-US" dirty="0"/>
          </a:p>
        </p:txBody>
      </p:sp>
      <p:sp>
        <p:nvSpPr>
          <p:cNvPr id="4" name="Footer Placeholder 3">
            <a:extLst>
              <a:ext uri="{FF2B5EF4-FFF2-40B4-BE49-F238E27FC236}">
                <a16:creationId xmlns:a16="http://schemas.microsoft.com/office/drawing/2014/main" id="{0938E9B5-B968-4629-B4B4-F2F9B488BA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FB0D94-2D20-439D-B7D0-A1C2405FFD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70B9B7-785A-4976-B902-CA7EFE182F33}" type="slidenum">
              <a:rPr lang="en-US" smtClean="0"/>
              <a:t>‹#›</a:t>
            </a:fld>
            <a:endParaRPr lang="en-US" dirty="0"/>
          </a:p>
        </p:txBody>
      </p:sp>
    </p:spTree>
    <p:extLst>
      <p:ext uri="{BB962C8B-B14F-4D97-AF65-F5344CB8AC3E}">
        <p14:creationId xmlns:p14="http://schemas.microsoft.com/office/powerpoint/2010/main" val="3005448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79487-3076-4D15-80FF-6284DC1263E4}"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A5702-C22C-4453-948F-F1BC33F661B3}" type="slidenum">
              <a:rPr lang="en-US" smtClean="0"/>
              <a:t>‹#›</a:t>
            </a:fld>
            <a:endParaRPr lang="en-US" dirty="0"/>
          </a:p>
        </p:txBody>
      </p:sp>
    </p:spTree>
    <p:extLst>
      <p:ext uri="{BB962C8B-B14F-4D97-AF65-F5344CB8AC3E}">
        <p14:creationId xmlns:p14="http://schemas.microsoft.com/office/powerpoint/2010/main" val="163875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7A5702-C22C-4453-948F-F1BC33F661B3}" type="slidenum">
              <a:rPr lang="en-US" smtClean="0"/>
              <a:t>3</a:t>
            </a:fld>
            <a:endParaRPr lang="en-US" dirty="0"/>
          </a:p>
        </p:txBody>
      </p:sp>
    </p:spTree>
    <p:extLst>
      <p:ext uri="{BB962C8B-B14F-4D97-AF65-F5344CB8AC3E}">
        <p14:creationId xmlns:p14="http://schemas.microsoft.com/office/powerpoint/2010/main" val="3173775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7A5702-C22C-4453-948F-F1BC33F661B3}" type="slidenum">
              <a:rPr lang="en-US" smtClean="0"/>
              <a:t>4</a:t>
            </a:fld>
            <a:endParaRPr lang="en-US" dirty="0"/>
          </a:p>
        </p:txBody>
      </p:sp>
    </p:spTree>
    <p:extLst>
      <p:ext uri="{BB962C8B-B14F-4D97-AF65-F5344CB8AC3E}">
        <p14:creationId xmlns:p14="http://schemas.microsoft.com/office/powerpoint/2010/main" val="365018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Quot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2A1732B-C8F7-496B-B4AB-6659528C6CC5}"/>
              </a:ext>
            </a:extLst>
          </p:cNvPr>
          <p:cNvSpPr>
            <a:spLocks noGrp="1"/>
          </p:cNvSpPr>
          <p:nvPr>
            <p:ph type="pic" sz="quarter" idx="13"/>
          </p:nvPr>
        </p:nvSpPr>
        <p:spPr>
          <a:xfrm>
            <a:off x="1525" y="-1"/>
            <a:ext cx="12190475" cy="6872401"/>
          </a:xfrm>
          <a:custGeom>
            <a:avLst/>
            <a:gdLst>
              <a:gd name="connsiteX0" fmla="*/ 0 w 12190475"/>
              <a:gd name="connsiteY0" fmla="*/ 1 h 6872401"/>
              <a:gd name="connsiteX1" fmla="*/ 882143 w 12190475"/>
              <a:gd name="connsiteY1" fmla="*/ 1 h 6872401"/>
              <a:gd name="connsiteX2" fmla="*/ 882143 w 12190475"/>
              <a:gd name="connsiteY2" fmla="*/ 6858001 h 6872401"/>
              <a:gd name="connsiteX3" fmla="*/ 0 w 12190475"/>
              <a:gd name="connsiteY3" fmla="*/ 6858001 h 6872401"/>
              <a:gd name="connsiteX4" fmla="*/ 914779 w 12190475"/>
              <a:gd name="connsiteY4" fmla="*/ 0 h 6872401"/>
              <a:gd name="connsiteX5" fmla="*/ 12187424 w 12190475"/>
              <a:gd name="connsiteY5" fmla="*/ 0 h 6872401"/>
              <a:gd name="connsiteX6" fmla="*/ 12187424 w 12190475"/>
              <a:gd name="connsiteY6" fmla="*/ 4010026 h 6872401"/>
              <a:gd name="connsiteX7" fmla="*/ 12188888 w 12190475"/>
              <a:gd name="connsiteY7" fmla="*/ 4010026 h 6872401"/>
              <a:gd name="connsiteX8" fmla="*/ 12188888 w 12190475"/>
              <a:gd name="connsiteY8" fmla="*/ 4796346 h 6872401"/>
              <a:gd name="connsiteX9" fmla="*/ 12190475 w 12190475"/>
              <a:gd name="connsiteY9" fmla="*/ 4796346 h 6872401"/>
              <a:gd name="connsiteX10" fmla="*/ 12190475 w 12190475"/>
              <a:gd name="connsiteY10" fmla="*/ 6872401 h 6872401"/>
              <a:gd name="connsiteX11" fmla="*/ 908622 w 12190475"/>
              <a:gd name="connsiteY11" fmla="*/ 6872401 h 6872401"/>
              <a:gd name="connsiteX12" fmla="*/ 908622 w 12190475"/>
              <a:gd name="connsiteY12" fmla="*/ 4796346 h 6872401"/>
              <a:gd name="connsiteX13" fmla="*/ 4530441 w 12190475"/>
              <a:gd name="connsiteY13" fmla="*/ 4796346 h 6872401"/>
              <a:gd name="connsiteX14" fmla="*/ 4530441 w 12190475"/>
              <a:gd name="connsiteY14" fmla="*/ 4772181 h 6872401"/>
              <a:gd name="connsiteX15" fmla="*/ 914779 w 12190475"/>
              <a:gd name="connsiteY15" fmla="*/ 4772181 h 68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0475" h="6872401">
                <a:moveTo>
                  <a:pt x="0" y="1"/>
                </a:moveTo>
                <a:lnTo>
                  <a:pt x="882143" y="1"/>
                </a:lnTo>
                <a:lnTo>
                  <a:pt x="882143" y="6858001"/>
                </a:lnTo>
                <a:lnTo>
                  <a:pt x="0" y="6858001"/>
                </a:lnTo>
                <a:close/>
                <a:moveTo>
                  <a:pt x="914779" y="0"/>
                </a:moveTo>
                <a:lnTo>
                  <a:pt x="12187424" y="0"/>
                </a:lnTo>
                <a:lnTo>
                  <a:pt x="12187424" y="4010026"/>
                </a:lnTo>
                <a:lnTo>
                  <a:pt x="12188888" y="4010026"/>
                </a:lnTo>
                <a:lnTo>
                  <a:pt x="12188888" y="4796346"/>
                </a:lnTo>
                <a:lnTo>
                  <a:pt x="12190475" y="4796346"/>
                </a:lnTo>
                <a:lnTo>
                  <a:pt x="12190475" y="6872401"/>
                </a:lnTo>
                <a:lnTo>
                  <a:pt x="908622" y="6872401"/>
                </a:lnTo>
                <a:lnTo>
                  <a:pt x="908622" y="4796346"/>
                </a:lnTo>
                <a:lnTo>
                  <a:pt x="4530441" y="4796346"/>
                </a:lnTo>
                <a:lnTo>
                  <a:pt x="4530441" y="4772181"/>
                </a:lnTo>
                <a:lnTo>
                  <a:pt x="914779" y="4772181"/>
                </a:lnTo>
                <a:close/>
              </a:path>
            </a:pathLst>
          </a:custGeom>
          <a:solidFill>
            <a:schemeClr val="accent1"/>
          </a:solidFill>
        </p:spPr>
        <p:txBody>
          <a:bodyPr wrap="square">
            <a:noAutofit/>
          </a:bodyPr>
          <a:lstStyle/>
          <a:p>
            <a:r>
              <a:rPr lang="en-US"/>
              <a:t>Click icon to add picture</a:t>
            </a:r>
            <a:endParaRPr lang="en-US" dirty="0"/>
          </a:p>
        </p:txBody>
      </p:sp>
      <p:sp>
        <p:nvSpPr>
          <p:cNvPr id="8" name="Title 6">
            <a:extLst>
              <a:ext uri="{FF2B5EF4-FFF2-40B4-BE49-F238E27FC236}">
                <a16:creationId xmlns:a16="http://schemas.microsoft.com/office/drawing/2014/main" id="{C87FF0FA-B9C8-45F9-9BE1-0FE9DAB2F6CC}"/>
              </a:ext>
            </a:extLst>
          </p:cNvPr>
          <p:cNvSpPr>
            <a:spLocks noGrp="1"/>
          </p:cNvSpPr>
          <p:nvPr>
            <p:ph type="ctrTitle"/>
          </p:nvPr>
        </p:nvSpPr>
        <p:spPr>
          <a:xfrm>
            <a:off x="910146" y="0"/>
            <a:ext cx="3611675" cy="4773251"/>
          </a:xfrm>
          <a:solidFill>
            <a:schemeClr val="tx1">
              <a:alpha val="40000"/>
            </a:schemeClr>
          </a:solidFill>
        </p:spPr>
        <p:txBody>
          <a:bodyPr tIns="320040" anchor="t">
            <a:normAutofit/>
          </a:bodyPr>
          <a:lstStyle>
            <a:lvl1pPr marL="457200">
              <a:lnSpc>
                <a:spcPct val="100000"/>
              </a:lnSpc>
              <a:defRPr sz="3600">
                <a:solidFill>
                  <a:schemeClr val="bg2"/>
                </a:solidFill>
              </a:defRPr>
            </a:lvl1pPr>
          </a:lstStyle>
          <a:p>
            <a:r>
              <a:rPr lang="en-US">
                <a:solidFill>
                  <a:schemeClr val="bg2"/>
                </a:solidFill>
              </a:rPr>
              <a:t>Click to edit Master title style</a:t>
            </a:r>
            <a:endParaRPr lang="en-US" dirty="0">
              <a:solidFill>
                <a:schemeClr val="bg2"/>
              </a:solidFill>
            </a:endParaRPr>
          </a:p>
        </p:txBody>
      </p:sp>
      <p:sp>
        <p:nvSpPr>
          <p:cNvPr id="13" name="Subtitle 7">
            <a:extLst>
              <a:ext uri="{FF2B5EF4-FFF2-40B4-BE49-F238E27FC236}">
                <a16:creationId xmlns:a16="http://schemas.microsoft.com/office/drawing/2014/main" id="{A21E13D9-32A0-414B-8811-425CE64DBEBA}"/>
              </a:ext>
            </a:extLst>
          </p:cNvPr>
          <p:cNvSpPr>
            <a:spLocks noGrp="1"/>
          </p:cNvSpPr>
          <p:nvPr>
            <p:ph type="subTitle" idx="1"/>
          </p:nvPr>
        </p:nvSpPr>
        <p:spPr>
          <a:xfrm>
            <a:off x="910159" y="4787654"/>
            <a:ext cx="3611662" cy="2070345"/>
          </a:xfrm>
          <a:solidFill>
            <a:schemeClr val="tx1">
              <a:alpha val="40000"/>
            </a:schemeClr>
          </a:solidFill>
        </p:spPr>
        <p:txBody>
          <a:bodyPr tIns="365760">
            <a:normAutofit/>
          </a:bodyPr>
          <a:lstStyle>
            <a:lvl1pPr marL="365760">
              <a:defRPr sz="2000">
                <a:solidFill>
                  <a:schemeClr val="bg2">
                    <a:alpha val="56000"/>
                  </a:schemeClr>
                </a:solidFill>
              </a:defRPr>
            </a:lvl1pPr>
          </a:lstStyle>
          <a:p>
            <a:pPr>
              <a:lnSpc>
                <a:spcPct val="120000"/>
              </a:lnSpc>
            </a:pPr>
            <a:r>
              <a:rPr lang="en-US" sz="2000">
                <a:solidFill>
                  <a:schemeClr val="bg2">
                    <a:alpha val="56000"/>
                  </a:schemeClr>
                </a:solidFill>
              </a:rPr>
              <a:t>Click to edit Master subtitle style</a:t>
            </a:r>
            <a:endParaRPr lang="en-US" sz="2000" dirty="0">
              <a:solidFill>
                <a:schemeClr val="bg2">
                  <a:alpha val="56000"/>
                </a:schemeClr>
              </a:solidFill>
            </a:endParaRPr>
          </a:p>
        </p:txBody>
      </p:sp>
      <p:cxnSp>
        <p:nvCxnSpPr>
          <p:cNvPr id="15" name="Straight Connector 14">
            <a:extLst>
              <a:ext uri="{FF2B5EF4-FFF2-40B4-BE49-F238E27FC236}">
                <a16:creationId xmlns:a16="http://schemas.microsoft.com/office/drawing/2014/main" id="{8A879B96-0338-4E65-BB51-C23BF060592A}"/>
              </a:ext>
              <a:ext uri="{C183D7F6-B498-43B3-948B-1728B52AA6E4}">
                <adec:decorative xmlns:adec="http://schemas.microsoft.com/office/drawing/2017/decorative" val="1"/>
              </a:ext>
            </a:extLst>
          </p:cNvPr>
          <p:cNvCxnSpPr>
            <a:cxnSpLocks/>
          </p:cNvCxnSpPr>
          <p:nvPr userDrawn="1"/>
        </p:nvCxnSpPr>
        <p:spPr>
          <a:xfrm>
            <a:off x="899999" y="4787656"/>
            <a:ext cx="361167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5CD497-6186-406A-B1EF-7A2024CA855F}"/>
              </a:ext>
              <a:ext uri="{C183D7F6-B498-43B3-948B-1728B52AA6E4}">
                <adec:decorative xmlns:adec="http://schemas.microsoft.com/office/drawing/2017/decorative" val="1"/>
              </a:ext>
            </a:extLst>
          </p:cNvPr>
          <p:cNvCxnSpPr>
            <a:cxnSpLocks/>
          </p:cNvCxnSpPr>
          <p:nvPr userDrawn="1"/>
        </p:nvCxnSpPr>
        <p:spPr>
          <a:xfrm>
            <a:off x="899986" y="4780453"/>
            <a:ext cx="361167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904603-E089-46F5-87D5-E0983BAD9737}"/>
              </a:ext>
              <a:ext uri="{C183D7F6-B498-43B3-948B-1728B52AA6E4}">
                <adec:decorative xmlns:adec="http://schemas.microsoft.com/office/drawing/2017/decorative" val="1"/>
              </a:ext>
            </a:extLst>
          </p:cNvPr>
          <p:cNvCxnSpPr>
            <a:cxnSpLocks/>
          </p:cNvCxnSpPr>
          <p:nvPr userDrawn="1"/>
        </p:nvCxnSpPr>
        <p:spPr>
          <a:xfrm>
            <a:off x="899987" y="-7203"/>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6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0040"/>
            <a:ext cx="11269775" cy="1363091"/>
          </a:xfrm>
        </p:spPr>
        <p:txBody>
          <a:bodyPr/>
          <a:lstStyle>
            <a:lvl1pPr>
              <a:lnSpc>
                <a:spcPct val="100000"/>
              </a:lnSpc>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4401229" y="1782751"/>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4401229" y="2497126"/>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A9AC7104-83A4-4778-B422-65C3293809F4}"/>
              </a:ext>
            </a:extLst>
          </p:cNvPr>
          <p:cNvSpPr>
            <a:spLocks noGrp="1"/>
          </p:cNvSpPr>
          <p:nvPr>
            <p:ph type="body" sz="quarter" idx="13"/>
          </p:nvPr>
        </p:nvSpPr>
        <p:spPr>
          <a:xfrm>
            <a:off x="8359661" y="1792224"/>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3D9010FA-B494-44F4-87EE-F9AA52262670}"/>
              </a:ext>
            </a:extLst>
          </p:cNvPr>
          <p:cNvSpPr>
            <a:spLocks noGrp="1"/>
          </p:cNvSpPr>
          <p:nvPr>
            <p:ph sz="quarter" idx="14"/>
          </p:nvPr>
        </p:nvSpPr>
        <p:spPr>
          <a:xfrm>
            <a:off x="8359661" y="2505456"/>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930E56EE-505D-4420-971C-982EA4EF0564}"/>
              </a:ext>
              <a:ext uri="{C183D7F6-B498-43B3-948B-1728B52AA6E4}">
                <adec:decorative xmlns:adec="http://schemas.microsoft.com/office/drawing/2017/decorative" val="1"/>
              </a:ext>
            </a:extLst>
          </p:cNvPr>
          <p:cNvCxnSpPr>
            <a:cxnSpLocks/>
          </p:cNvCxnSpPr>
          <p:nvPr/>
        </p:nvCxnSpPr>
        <p:spPr>
          <a:xfrm>
            <a:off x="0" y="5957999"/>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B0EB13C5-C98D-4847-ABF3-6D98B8E51E04}"/>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91484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F80CB87-A239-40AE-85FA-01D245F190B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223704B0-67D9-4193-9064-08E51EDDF101}"/>
              </a:ext>
            </a:extLst>
          </p:cNvPr>
          <p:cNvSpPr>
            <a:spLocks noGrp="1"/>
          </p:cNvSpPr>
          <p:nvPr>
            <p:ph type="ctrTitle"/>
          </p:nvPr>
        </p:nvSpPr>
        <p:spPr>
          <a:xfrm>
            <a:off x="442913" y="320040"/>
            <a:ext cx="7381875" cy="752955"/>
          </a:xfrm>
        </p:spPr>
        <p:txBody>
          <a:bodyPr wrap="square" anchor="t" anchorCtr="0">
            <a:normAutofit/>
          </a:bodyPr>
          <a:lstStyle/>
          <a:p>
            <a:pPr>
              <a:lnSpc>
                <a:spcPct val="100000"/>
              </a:lnSpc>
            </a:pPr>
            <a:r>
              <a:rPr lang="en-US"/>
              <a:t>Click to edit Master title style</a:t>
            </a:r>
            <a:endParaRPr lang="en-US" dirty="0"/>
          </a:p>
        </p:txBody>
      </p:sp>
      <p:sp>
        <p:nvSpPr>
          <p:cNvPr id="8" name="Subtitle 2">
            <a:extLst>
              <a:ext uri="{FF2B5EF4-FFF2-40B4-BE49-F238E27FC236}">
                <a16:creationId xmlns:a16="http://schemas.microsoft.com/office/drawing/2014/main" id="{31FB0A3F-5AFA-420D-965E-C72D1EB23D8E}"/>
              </a:ext>
            </a:extLst>
          </p:cNvPr>
          <p:cNvSpPr>
            <a:spLocks noGrp="1"/>
          </p:cNvSpPr>
          <p:nvPr>
            <p:ph type="subTitle" idx="1"/>
          </p:nvPr>
        </p:nvSpPr>
        <p:spPr>
          <a:xfrm>
            <a:off x="442913" y="1194280"/>
            <a:ext cx="7381875" cy="4322275"/>
          </a:xfrm>
        </p:spPr>
        <p:txBody>
          <a:bodyPr>
            <a:normAutofit/>
          </a:bodyPr>
          <a:lstStyle/>
          <a:p>
            <a:r>
              <a:rPr lang="en-US"/>
              <a:t>Click to edit Master subtitle style</a:t>
            </a:r>
            <a:endParaRPr lang="en-US" dirty="0"/>
          </a:p>
        </p:txBody>
      </p:sp>
      <p:sp>
        <p:nvSpPr>
          <p:cNvPr id="13" name="Date Placeholder 3">
            <a:extLst>
              <a:ext uri="{FF2B5EF4-FFF2-40B4-BE49-F238E27FC236}">
                <a16:creationId xmlns:a16="http://schemas.microsoft.com/office/drawing/2014/main" id="{DC9C25CB-DEDF-46B3-BF33-CDFD2C6F4DCF}"/>
              </a:ext>
            </a:extLst>
          </p:cNvPr>
          <p:cNvSpPr>
            <a:spLocks noGrp="1"/>
          </p:cNvSpPr>
          <p:nvPr>
            <p:ph type="dt" sz="half" idx="10"/>
          </p:nvPr>
        </p:nvSpPr>
        <p:spPr>
          <a:xfrm>
            <a:off x="442914" y="5957999"/>
            <a:ext cx="3457574" cy="900000"/>
          </a:xfrm>
        </p:spPr>
        <p:txBody>
          <a:bodyPr/>
          <a:lstStyle/>
          <a:p>
            <a:r>
              <a:rPr lang="en-US">
                <a:latin typeface="+mn-lt"/>
              </a:rPr>
              <a:t>Sunday, February 7, 20XX</a:t>
            </a:r>
            <a:endParaRPr lang="en-US" dirty="0">
              <a:latin typeface="+mn-lt"/>
            </a:endParaRPr>
          </a:p>
        </p:txBody>
      </p:sp>
      <p:sp>
        <p:nvSpPr>
          <p:cNvPr id="14" name="Footer Placeholder 4">
            <a:extLst>
              <a:ext uri="{FF2B5EF4-FFF2-40B4-BE49-F238E27FC236}">
                <a16:creationId xmlns:a16="http://schemas.microsoft.com/office/drawing/2014/main" id="{62BE3C0D-3A0F-4F87-A282-B89DF40557C1}"/>
              </a:ext>
            </a:extLst>
          </p:cNvPr>
          <p:cNvSpPr>
            <a:spLocks noGrp="1"/>
          </p:cNvSpPr>
          <p:nvPr>
            <p:ph type="ftr" sz="quarter" idx="11"/>
          </p:nvPr>
        </p:nvSpPr>
        <p:spPr>
          <a:xfrm>
            <a:off x="4367213" y="5957999"/>
            <a:ext cx="5400675" cy="900000"/>
          </a:xfrm>
        </p:spPr>
        <p:txBody>
          <a:bodyPr/>
          <a:lstStyle/>
          <a:p>
            <a:r>
              <a:rPr lang="en-US" dirty="0">
                <a:latin typeface="+mn-lt"/>
              </a:rPr>
              <a:t>Sample Footer Text</a:t>
            </a:r>
          </a:p>
        </p:txBody>
      </p:sp>
      <p:cxnSp>
        <p:nvCxnSpPr>
          <p:cNvPr id="17" name="Straight Connector 16">
            <a:extLst>
              <a:ext uri="{FF2B5EF4-FFF2-40B4-BE49-F238E27FC236}">
                <a16:creationId xmlns:a16="http://schemas.microsoft.com/office/drawing/2014/main" id="{0C3CF370-38A0-483A-B54B-2E069363DABD}"/>
              </a:ext>
              <a:ext uri="{C183D7F6-B498-43B3-948B-1728B52AA6E4}">
                <adec:decorative xmlns:adec="http://schemas.microsoft.com/office/drawing/2017/decorative" val="1"/>
              </a:ext>
            </a:extLst>
          </p:cNvPr>
          <p:cNvCxnSpPr>
            <a:cxnSpLocks/>
          </p:cNvCxnSpPr>
          <p:nvPr userDrawn="1"/>
        </p:nvCxnSpPr>
        <p:spPr>
          <a:xfrm>
            <a:off x="8291513" y="0"/>
            <a:ext cx="0" cy="59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36BBA0-0536-4889-8887-301D33F3D1F8}"/>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9E301FA2-804E-463C-AF86-C73F697ACBF5}"/>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
        <p:nvSpPr>
          <p:cNvPr id="3" name="Picture Placeholder 2">
            <a:extLst>
              <a:ext uri="{FF2B5EF4-FFF2-40B4-BE49-F238E27FC236}">
                <a16:creationId xmlns:a16="http://schemas.microsoft.com/office/drawing/2014/main" id="{93026BB2-A295-414E-A22B-85305E9998A0}"/>
              </a:ext>
            </a:extLst>
          </p:cNvPr>
          <p:cNvSpPr>
            <a:spLocks noGrp="1"/>
          </p:cNvSpPr>
          <p:nvPr>
            <p:ph type="pic" sz="quarter" idx="13"/>
          </p:nvPr>
        </p:nvSpPr>
        <p:spPr>
          <a:xfrm>
            <a:off x="8293608" y="0"/>
            <a:ext cx="3904488" cy="5961888"/>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301222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0094CF-2871-4DDF-AC40-0C19BEA2516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0A5715-1FF7-4E6E-AB26-D1D2AF4118A2}"/>
              </a:ext>
            </a:extLst>
          </p:cNvPr>
          <p:cNvSpPr>
            <a:spLocks noGrp="1"/>
          </p:cNvSpPr>
          <p:nvPr>
            <p:ph type="title"/>
          </p:nvPr>
        </p:nvSpPr>
        <p:spPr>
          <a:xfrm>
            <a:off x="-1" y="-1"/>
            <a:ext cx="4363831" cy="2042149"/>
          </a:xfrm>
          <a:solidFill>
            <a:schemeClr val="tx2"/>
          </a:solidFill>
        </p:spPr>
        <p:txBody>
          <a:bodyPr anchor="ctr"/>
          <a:lstStyle>
            <a:lvl1pPr marL="457200">
              <a:defRPr>
                <a:solidFill>
                  <a:schemeClr val="bg2"/>
                </a:solidFill>
              </a:defRPr>
            </a:lvl1pPr>
          </a:lstStyle>
          <a:p>
            <a:r>
              <a:rPr lang="en-US"/>
              <a:t>Click to edit Master title style</a:t>
            </a:r>
            <a:endParaRPr lang="en-US" dirty="0"/>
          </a:p>
        </p:txBody>
      </p:sp>
      <p:sp>
        <p:nvSpPr>
          <p:cNvPr id="15" name="Content Placeholder 7">
            <a:extLst>
              <a:ext uri="{FF2B5EF4-FFF2-40B4-BE49-F238E27FC236}">
                <a16:creationId xmlns:a16="http://schemas.microsoft.com/office/drawing/2014/main" id="{ED24DC0D-1282-4C4E-A478-FE21FA1D21EF}"/>
              </a:ext>
            </a:extLst>
          </p:cNvPr>
          <p:cNvSpPr>
            <a:spLocks noGrp="1"/>
          </p:cNvSpPr>
          <p:nvPr>
            <p:ph idx="1"/>
          </p:nvPr>
        </p:nvSpPr>
        <p:spPr>
          <a:xfrm>
            <a:off x="442915" y="2246049"/>
            <a:ext cx="3457572" cy="3266357"/>
          </a:xfrm>
        </p:spPr>
        <p:txBody>
          <a:bodyPr/>
          <a:lstStyle/>
          <a:p>
            <a:pPr lvl="0"/>
            <a:r>
              <a:rPr lang="en-US">
                <a:solidFill>
                  <a:schemeClr val="tx2"/>
                </a:solidFill>
                <a:latin typeface="+mn-lt"/>
              </a:rPr>
              <a:t>Click to edit Master text styles</a:t>
            </a:r>
          </a:p>
        </p:txBody>
      </p:sp>
      <p:cxnSp>
        <p:nvCxnSpPr>
          <p:cNvPr id="17" name="Straight Connector 16">
            <a:extLst>
              <a:ext uri="{FF2B5EF4-FFF2-40B4-BE49-F238E27FC236}">
                <a16:creationId xmlns:a16="http://schemas.microsoft.com/office/drawing/2014/main" id="{4889AF83-EAB4-45B3-88E0-7E887F1A53E5}"/>
              </a:ext>
              <a:ext uri="{C183D7F6-B498-43B3-948B-1728B52AA6E4}">
                <adec:decorative xmlns:adec="http://schemas.microsoft.com/office/drawing/2017/decorative" val="1"/>
              </a:ext>
            </a:extLst>
          </p:cNvPr>
          <p:cNvCxnSpPr>
            <a:cxnSpLocks/>
          </p:cNvCxnSpPr>
          <p:nvPr userDrawn="1"/>
        </p:nvCxnSpPr>
        <p:spPr>
          <a:xfrm>
            <a:off x="4366021" y="-1"/>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CB34A0-36A4-44C8-86AA-7340C390665E}"/>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Date Placeholder 3">
            <a:extLst>
              <a:ext uri="{FF2B5EF4-FFF2-40B4-BE49-F238E27FC236}">
                <a16:creationId xmlns:a16="http://schemas.microsoft.com/office/drawing/2014/main" id="{7D662CC8-6EC6-4BA7-A49C-0790C1FC1470}"/>
              </a:ext>
            </a:extLst>
          </p:cNvPr>
          <p:cNvSpPr>
            <a:spLocks noGrp="1"/>
          </p:cNvSpPr>
          <p:nvPr>
            <p:ph type="dt" sz="half" idx="2"/>
          </p:nvPr>
        </p:nvSpPr>
        <p:spPr>
          <a:xfrm>
            <a:off x="442914" y="5958000"/>
            <a:ext cx="3457576" cy="900000"/>
          </a:xfrm>
        </p:spPr>
        <p:txBody>
          <a:bodyPr/>
          <a:lstStyle>
            <a:lvl1pPr>
              <a:defRPr>
                <a:solidFill>
                  <a:schemeClr val="tx2"/>
                </a:solidFill>
              </a:defRPr>
            </a:lvl1pPr>
          </a:lstStyle>
          <a:p>
            <a:r>
              <a:rPr lang="en-US"/>
              <a:t>Sunday, February 7, 20XX</a:t>
            </a:r>
            <a:endParaRPr lang="en-US" dirty="0"/>
          </a:p>
        </p:txBody>
      </p:sp>
      <p:sp>
        <p:nvSpPr>
          <p:cNvPr id="5" name="Picture Placeholder 4">
            <a:extLst>
              <a:ext uri="{FF2B5EF4-FFF2-40B4-BE49-F238E27FC236}">
                <a16:creationId xmlns:a16="http://schemas.microsoft.com/office/drawing/2014/main" id="{C340B371-E7CE-4F58-B890-3DB2437A8AE7}"/>
              </a:ext>
            </a:extLst>
          </p:cNvPr>
          <p:cNvSpPr>
            <a:spLocks noGrp="1"/>
          </p:cNvSpPr>
          <p:nvPr>
            <p:ph type="pic" sz="quarter" idx="10"/>
          </p:nvPr>
        </p:nvSpPr>
        <p:spPr>
          <a:xfrm>
            <a:off x="4365036" y="-3175"/>
            <a:ext cx="7827264" cy="5961888"/>
          </a:xfrm>
          <a:solidFill>
            <a:schemeClr val="accent1"/>
          </a:solidFill>
        </p:spPr>
        <p:txBody>
          <a:bodyPr/>
          <a:lstStyle/>
          <a:p>
            <a:r>
              <a:rPr lang="en-US"/>
              <a:t>Click icon to add picture</a:t>
            </a:r>
            <a:endParaRPr lang="en-US" dirty="0"/>
          </a:p>
        </p:txBody>
      </p:sp>
      <p:sp>
        <p:nvSpPr>
          <p:cNvPr id="21" name="Footer Placeholder 4">
            <a:extLst>
              <a:ext uri="{FF2B5EF4-FFF2-40B4-BE49-F238E27FC236}">
                <a16:creationId xmlns:a16="http://schemas.microsoft.com/office/drawing/2014/main" id="{78DFA1B0-2A4F-4E75-8793-C9EF0A48D71C}"/>
              </a:ext>
            </a:extLst>
          </p:cNvPr>
          <p:cNvSpPr>
            <a:spLocks noGrp="1"/>
          </p:cNvSpPr>
          <p:nvPr>
            <p:ph type="ftr" sz="quarter" idx="3"/>
          </p:nvPr>
        </p:nvSpPr>
        <p:spPr>
          <a:xfrm>
            <a:off x="4367212" y="5958000"/>
            <a:ext cx="5400675" cy="900000"/>
          </a:xfrm>
        </p:spPr>
        <p:txBody>
          <a:bodyPr/>
          <a:lstStyle>
            <a:lvl1pPr>
              <a:defRPr>
                <a:solidFill>
                  <a:schemeClr val="tx2"/>
                </a:solidFill>
              </a:defRPr>
            </a:lvl1pPr>
          </a:lstStyle>
          <a:p>
            <a:r>
              <a:rPr lang="en-US" dirty="0"/>
              <a:t>Sample Footer Text</a:t>
            </a:r>
          </a:p>
        </p:txBody>
      </p:sp>
      <p:cxnSp>
        <p:nvCxnSpPr>
          <p:cNvPr id="3" name="Straight Connector 2">
            <a:extLst>
              <a:ext uri="{FF2B5EF4-FFF2-40B4-BE49-F238E27FC236}">
                <a16:creationId xmlns:a16="http://schemas.microsoft.com/office/drawing/2014/main" id="{920703DF-A59D-404B-9F97-4E0335909B7C}"/>
              </a:ext>
              <a:ext uri="{C183D7F6-B498-43B3-948B-1728B52AA6E4}">
                <adec:decorative xmlns:adec="http://schemas.microsoft.com/office/drawing/2017/decorative" val="1"/>
              </a:ext>
            </a:extLst>
          </p:cNvPr>
          <p:cNvCxnSpPr>
            <a:cxnSpLocks/>
          </p:cNvCxnSpPr>
          <p:nvPr userDrawn="1"/>
        </p:nvCxnSpPr>
        <p:spPr>
          <a:xfrm>
            <a:off x="-600" y="5961888"/>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A66B571D-4F8A-4FD9-B1CD-0EE8887D6A93}"/>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36994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B56296-1077-490F-AD3B-51C42732EB70}"/>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548FAA7E-0E06-4760-8C38-061DBED558FD}"/>
              </a:ext>
            </a:extLst>
          </p:cNvPr>
          <p:cNvSpPr>
            <a:spLocks noGrp="1"/>
          </p:cNvSpPr>
          <p:nvPr>
            <p:ph type="pic" sz="quarter" idx="10"/>
          </p:nvPr>
        </p:nvSpPr>
        <p:spPr>
          <a:xfrm>
            <a:off x="0" y="0"/>
            <a:ext cx="3904488" cy="5961888"/>
          </a:xfrm>
          <a:solidFill>
            <a:schemeClr val="accent1"/>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CBE08D24-2048-4277-B952-4B912357AFF7}"/>
              </a:ext>
            </a:extLst>
          </p:cNvPr>
          <p:cNvSpPr>
            <a:spLocks noGrp="1"/>
          </p:cNvSpPr>
          <p:nvPr>
            <p:ph type="ctrTitle"/>
          </p:nvPr>
        </p:nvSpPr>
        <p:spPr>
          <a:xfrm>
            <a:off x="4367213" y="441325"/>
            <a:ext cx="7381875" cy="3644968"/>
          </a:xfrm>
        </p:spPr>
        <p:txBody>
          <a:bodyPr anchor="b" anchorCtr="0">
            <a:normAutofit/>
          </a:bodyPr>
          <a:lstStyle/>
          <a:p>
            <a:pPr>
              <a:lnSpc>
                <a:spcPct val="100000"/>
              </a:lnSpc>
            </a:pPr>
            <a:r>
              <a:rPr lang="en-US">
                <a:solidFill>
                  <a:schemeClr val="bg2"/>
                </a:solidFill>
              </a:rPr>
              <a:t>Click to edit Master title style</a:t>
            </a:r>
            <a:endParaRPr lang="en-US" dirty="0">
              <a:solidFill>
                <a:schemeClr val="bg2"/>
              </a:solidFill>
            </a:endParaRPr>
          </a:p>
        </p:txBody>
      </p: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9B3931E3-625E-49D6-BB15-6E087FE9C460}"/>
              </a:ext>
            </a:extLst>
          </p:cNvPr>
          <p:cNvSpPr>
            <a:spLocks noGrp="1"/>
          </p:cNvSpPr>
          <p:nvPr>
            <p:ph type="subTitle" idx="1"/>
          </p:nvPr>
        </p:nvSpPr>
        <p:spPr>
          <a:xfrm>
            <a:off x="4367213" y="4101151"/>
            <a:ext cx="7381875" cy="1415405"/>
          </a:xfrm>
        </p:spPr>
        <p:txBody>
          <a:bodyPr wrap="square" anchor="t" anchorCtr="0">
            <a:normAutofit/>
          </a:bodyPr>
          <a:lstStyle/>
          <a:p>
            <a:r>
              <a:rPr lang="en-US">
                <a:solidFill>
                  <a:schemeClr val="bg2">
                    <a:alpha val="55000"/>
                  </a:schemeClr>
                </a:solidFill>
              </a:rPr>
              <a:t>Click to edit Master subtitle style</a:t>
            </a:r>
            <a:endParaRPr lang="en-US" dirty="0">
              <a:solidFill>
                <a:schemeClr val="bg2">
                  <a:alpha val="55000"/>
                </a:schemeClr>
              </a:solidFill>
            </a:endParaRPr>
          </a:p>
        </p:txBody>
      </p:sp>
      <p:cxnSp>
        <p:nvCxnSpPr>
          <p:cNvPr id="15" name="Straight Connector 14">
            <a:extLst>
              <a:ext uri="{FF2B5EF4-FFF2-40B4-BE49-F238E27FC236}">
                <a16:creationId xmlns:a16="http://schemas.microsoft.com/office/drawing/2014/main" id="{2D721B96-BE90-48B8-837A-BA518651B02F}"/>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53D12F-8664-4647-AA6A-5D31AC1D66CE}"/>
              </a:ext>
              <a:ext uri="{C183D7F6-B498-43B3-948B-1728B52AA6E4}">
                <adec:decorative xmlns:adec="http://schemas.microsoft.com/office/drawing/2017/decorative" val="1"/>
              </a:ext>
            </a:extLst>
          </p:cNvPr>
          <p:cNvCxnSpPr>
            <a:cxnSpLocks/>
          </p:cNvCxnSpPr>
          <p:nvPr userDrawn="1"/>
        </p:nvCxnSpPr>
        <p:spPr>
          <a:xfrm>
            <a:off x="3900486" y="0"/>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700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8_Blank">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9" name="Straight Connector 8">
            <a:extLst>
              <a:ext uri="{FF2B5EF4-FFF2-40B4-BE49-F238E27FC236}">
                <a16:creationId xmlns:a16="http://schemas.microsoft.com/office/drawing/2014/main" id="{01AA0935-460F-4638-9E37-D59F2DEC0AC4}"/>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329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3CD3-52EB-4792-A9D9-987CD03511F0}"/>
              </a:ext>
            </a:extLst>
          </p:cNvPr>
          <p:cNvSpPr>
            <a:spLocks noGrp="1"/>
          </p:cNvSpPr>
          <p:nvPr>
            <p:ph type="ctrTitle"/>
          </p:nvPr>
        </p:nvSpPr>
        <p:spPr>
          <a:xfrm>
            <a:off x="442913" y="441324"/>
            <a:ext cx="11306175" cy="2485349"/>
          </a:xfrm>
        </p:spPr>
        <p:txBody>
          <a:bodyPr wrap="square" lIns="0" tIns="0" rIns="0" bIns="0" anchor="b" anchorCtr="0">
            <a:normAutofit/>
          </a:bodyPr>
          <a:lstStyle>
            <a:lvl1pPr algn="l">
              <a:lnSpc>
                <a:spcPct val="100000"/>
              </a:lnSpc>
              <a:defRPr sz="48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737AA7E-2193-4D1B-A896-BA7E306494CB}"/>
              </a:ext>
            </a:extLst>
          </p:cNvPr>
          <p:cNvSpPr>
            <a:spLocks noGrp="1"/>
          </p:cNvSpPr>
          <p:nvPr>
            <p:ph type="subTitle" idx="1"/>
          </p:nvPr>
        </p:nvSpPr>
        <p:spPr>
          <a:xfrm>
            <a:off x="442913" y="3070799"/>
            <a:ext cx="11306175" cy="2445758"/>
          </a:xfrm>
        </p:spPr>
        <p:txBody>
          <a:bodyPr lIns="0" tIns="0" rIns="0" bIns="0">
            <a:normAutofit/>
          </a:bodyPr>
          <a:lstStyle>
            <a:lvl1pPr marL="0" indent="0" algn="l">
              <a:lnSpc>
                <a:spcPct val="104000"/>
              </a:lnSpc>
              <a:buNone/>
              <a:defRPr sz="4600">
                <a:solidFill>
                  <a:schemeClr val="tx2">
                    <a:alpha val="56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24A14B1-115B-40A3-9D71-3DE33E9DCE4E}"/>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latin typeface="+mn-lt"/>
              </a:defRPr>
            </a:lvl1pPr>
          </a:lstStyle>
          <a:p>
            <a:r>
              <a:rPr lang="en-US"/>
              <a:t>Sunday, February 7, 20XX</a:t>
            </a:r>
            <a:endParaRPr lang="en-US" dirty="0"/>
          </a:p>
        </p:txBody>
      </p:sp>
      <p:sp>
        <p:nvSpPr>
          <p:cNvPr id="5" name="Footer Placeholder 4">
            <a:extLst>
              <a:ext uri="{FF2B5EF4-FFF2-40B4-BE49-F238E27FC236}">
                <a16:creationId xmlns:a16="http://schemas.microsoft.com/office/drawing/2014/main" id="{F0BC9B78-0E13-48BD-A3A2-B7E3C6090B8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latin typeface="+mn-lt"/>
              </a:defRPr>
            </a:lvl1pPr>
          </a:lstStyle>
          <a:p>
            <a:r>
              <a:rPr lang="en-US" dirty="0"/>
              <a:t>Sample Footer Text</a:t>
            </a:r>
          </a:p>
        </p:txBody>
      </p:sp>
      <p:cxnSp>
        <p:nvCxnSpPr>
          <p:cNvPr id="10" name="Straight Connector 9">
            <a:extLst>
              <a:ext uri="{FF2B5EF4-FFF2-40B4-BE49-F238E27FC236}">
                <a16:creationId xmlns:a16="http://schemas.microsoft.com/office/drawing/2014/main" id="{5506D940-CD1A-46A6-8495-AD6F6CF8B13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2F703579-0A2C-4B0E-9C2F-BF2EAF07E8FF}"/>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602199465"/>
      </p:ext>
    </p:extLst>
  </p:cSld>
  <p:clrMapOvr>
    <a:masterClrMapping/>
  </p:clrMapOvr>
  <p:extLst>
    <p:ext uri="{DCECCB84-F9BA-43D5-87BE-67443E8EF086}">
      <p15:sldGuideLst xmlns:p15="http://schemas.microsoft.com/office/powerpoint/2012/main">
        <p15:guide id="1" orient="horz" pos="2886">
          <p15:clr>
            <a:srgbClr val="5ACBF0"/>
          </p15:clr>
        </p15:guide>
        <p15:guide id="2" pos="3840">
          <p15:clr>
            <a:srgbClr val="F26B43"/>
          </p15:clr>
        </p15:guide>
        <p15:guide id="3" pos="279">
          <p15:clr>
            <a:srgbClr val="F26B43"/>
          </p15:clr>
        </p15:guide>
        <p15:guide id="4" pos="7401">
          <p15:clr>
            <a:srgbClr val="F26B43"/>
          </p15:clr>
        </p15:guide>
        <p15:guide id="5" pos="1232">
          <p15:clr>
            <a:srgbClr val="5ACBF0"/>
          </p15:clr>
        </p15:guide>
        <p15:guide id="6" pos="1504">
          <p15:clr>
            <a:srgbClr val="5ACBF0"/>
          </p15:clr>
        </p15:guide>
        <p15:guide id="7" pos="2457">
          <p15:clr>
            <a:srgbClr val="5ACBF0"/>
          </p15:clr>
        </p15:guide>
        <p15:guide id="8" pos="2751">
          <p15:clr>
            <a:srgbClr val="5ACBF0"/>
          </p15:clr>
        </p15:guide>
        <p15:guide id="9" pos="3704">
          <p15:clr>
            <a:srgbClr val="5ACBF0"/>
          </p15:clr>
        </p15:guide>
        <p15:guide id="10" pos="3976">
          <p15:clr>
            <a:srgbClr val="5ACBF0"/>
          </p15:clr>
        </p15:guide>
        <p15:guide id="11" pos="4929">
          <p15:clr>
            <a:srgbClr val="5ACBF0"/>
          </p15:clr>
        </p15:guide>
        <p15:guide id="12" pos="5223">
          <p15:clr>
            <a:srgbClr val="5ACBF0"/>
          </p15:clr>
        </p15:guide>
        <p15:guide id="13" pos="6153">
          <p15:clr>
            <a:srgbClr val="5ACBF0"/>
          </p15:clr>
        </p15:guide>
        <p15:guide id="14" pos="6448">
          <p15:clr>
            <a:srgbClr val="5ACBF0"/>
          </p15:clr>
        </p15:guide>
        <p15:guide id="18" orient="horz" pos="278">
          <p15:clr>
            <a:srgbClr val="F26B43"/>
          </p15:clr>
        </p15:guide>
        <p15:guide id="20" orient="horz" pos="867">
          <p15:clr>
            <a:srgbClr val="5ACBF0"/>
          </p15:clr>
        </p15:guide>
        <p15:guide id="21" orient="horz" pos="1729">
          <p15:clr>
            <a:srgbClr val="5ACBF0"/>
          </p15:clr>
        </p15:guide>
        <p15:guide id="22" orient="horz" pos="3475">
          <p15:clr>
            <a:srgbClr val="F26B43"/>
          </p15:clr>
        </p15:guide>
        <p15:guide id="28" orient="horz" pos="1139">
          <p15:clr>
            <a:srgbClr val="5ACBF0"/>
          </p15:clr>
        </p15:guide>
        <p15:guide id="29" orient="horz" pos="2591">
          <p15:clr>
            <a:srgbClr val="5ACBF0"/>
          </p15:clr>
        </p15:guide>
        <p15:guide id="30" orient="horz" pos="2024">
          <p15:clr>
            <a:srgbClr val="5ACBF0"/>
          </p15:clr>
        </p15:guide>
        <p15:guide id="31" orient="horz" pos="3748">
          <p15:clr>
            <a:srgbClr val="F26B43"/>
          </p15:clr>
        </p15:guide>
        <p15:guide id="32" orient="horz" pos="1888">
          <p15:clr>
            <a:srgbClr val="F26B43"/>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4A12-D27E-4943-9C01-3BAB8E6F376E}"/>
              </a:ext>
            </a:extLst>
          </p:cNvPr>
          <p:cNvSpPr>
            <a:spLocks noGrp="1"/>
          </p:cNvSpPr>
          <p:nvPr>
            <p:ph type="title"/>
          </p:nvPr>
        </p:nvSpPr>
        <p:spPr>
          <a:xfrm>
            <a:off x="442913" y="435429"/>
            <a:ext cx="11269661" cy="3317307"/>
          </a:xfrm>
        </p:spPr>
        <p:txBody>
          <a:bodyPr anchor="b">
            <a:normAutofit/>
          </a:bodyPr>
          <a:lstStyle>
            <a:lvl1pPr>
              <a:lnSpc>
                <a:spcPct val="100000"/>
              </a:lnSpc>
              <a:defRPr sz="4800">
                <a:solidFill>
                  <a:schemeClr val="tx2"/>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27C9FB4-A15D-4A4C-9518-2A54AAF12E11}"/>
              </a:ext>
            </a:extLst>
          </p:cNvPr>
          <p:cNvSpPr>
            <a:spLocks noGrp="1"/>
          </p:cNvSpPr>
          <p:nvPr>
            <p:ph type="body" idx="1"/>
          </p:nvPr>
        </p:nvSpPr>
        <p:spPr>
          <a:xfrm>
            <a:off x="442913" y="3832563"/>
            <a:ext cx="11269661" cy="1527175"/>
          </a:xfrm>
        </p:spPr>
        <p:txBody>
          <a:bodyPr lIns="0" tIns="0" rIns="0" bIns="0"/>
          <a:lstStyle>
            <a:lvl1pPr marL="0" indent="0">
              <a:buNone/>
              <a:defRPr sz="2400">
                <a:solidFill>
                  <a:schemeClr val="tx2">
                    <a:alpha val="56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Date Placeholder 3">
            <a:extLst>
              <a:ext uri="{FF2B5EF4-FFF2-40B4-BE49-F238E27FC236}">
                <a16:creationId xmlns:a16="http://schemas.microsoft.com/office/drawing/2014/main" id="{8F31430D-78C1-413D-9D0E-779491324EB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F437B06F-6E01-48C4-A79E-B8559775EE4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77955689-FF51-4F45-9ABB-35CEF1E96A0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20C2D112-ED36-4DBC-99F9-A146334E71F6}"/>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183480785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6EFA-DCD1-439C-848B-9465217A68CA}"/>
              </a:ext>
            </a:extLst>
          </p:cNvPr>
          <p:cNvSpPr>
            <a:spLocks noGrp="1"/>
          </p:cNvSpPr>
          <p:nvPr>
            <p:ph type="title"/>
          </p:nvPr>
        </p:nvSpPr>
        <p:spPr>
          <a:xfrm>
            <a:off x="442800" y="327600"/>
            <a:ext cx="11269660" cy="11412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FE0590-915B-4BD8-8660-C5BE9D175699}"/>
              </a:ext>
            </a:extLst>
          </p:cNvPr>
          <p:cNvSpPr>
            <a:spLocks noGrp="1"/>
          </p:cNvSpPr>
          <p:nvPr>
            <p:ph sz="half" idx="1"/>
          </p:nvPr>
        </p:nvSpPr>
        <p:spPr>
          <a:xfrm>
            <a:off x="442914"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E1B82F1-F0AC-48D5-9F1C-5141E4C177EA}"/>
              </a:ext>
            </a:extLst>
          </p:cNvPr>
          <p:cNvSpPr>
            <a:spLocks noGrp="1"/>
          </p:cNvSpPr>
          <p:nvPr>
            <p:ph sz="half" idx="2"/>
          </p:nvPr>
        </p:nvSpPr>
        <p:spPr>
          <a:xfrm>
            <a:off x="6311899"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51D4ED8D-AAB0-42B0-91B5-93260AC18FC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7" name="Footer Placeholder 4">
            <a:extLst>
              <a:ext uri="{FF2B5EF4-FFF2-40B4-BE49-F238E27FC236}">
                <a16:creationId xmlns:a16="http://schemas.microsoft.com/office/drawing/2014/main" id="{6C7CAD99-5F8F-43D0-83F2-E1F53021D332}"/>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9" name="Straight Connector 18">
            <a:extLst>
              <a:ext uri="{FF2B5EF4-FFF2-40B4-BE49-F238E27FC236}">
                <a16:creationId xmlns:a16="http://schemas.microsoft.com/office/drawing/2014/main" id="{9BC5E49A-E440-42D6-8B0F-D4B5BAD8CAB8}"/>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3648360D-6CEB-460F-AEDB-911ED68F8848}"/>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43111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A843-22A2-45CD-8189-8D0947C0466B}"/>
              </a:ext>
            </a:extLst>
          </p:cNvPr>
          <p:cNvSpPr>
            <a:spLocks noGrp="1"/>
          </p:cNvSpPr>
          <p:nvPr>
            <p:ph type="title"/>
          </p:nvPr>
        </p:nvSpPr>
        <p:spPr>
          <a:xfrm>
            <a:off x="442915" y="383270"/>
            <a:ext cx="3457573" cy="1373076"/>
          </a:xfrm>
        </p:spPr>
        <p:txBody>
          <a:bodyPr anchor="t" anchorCtr="0">
            <a:normAutofit/>
          </a:bodyPr>
          <a:lstStyle>
            <a:lvl1pPr>
              <a:lnSpc>
                <a:spcPct val="100000"/>
              </a:lnSpc>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AAAB4C-B3C9-4E63-8A1B-082C0F49215B}"/>
              </a:ext>
            </a:extLst>
          </p:cNvPr>
          <p:cNvSpPr>
            <a:spLocks noGrp="1"/>
          </p:cNvSpPr>
          <p:nvPr>
            <p:ph idx="1"/>
          </p:nvPr>
        </p:nvSpPr>
        <p:spPr>
          <a:xfrm>
            <a:off x="4367213" y="349369"/>
            <a:ext cx="7345362" cy="5167187"/>
          </a:xfrm>
        </p:spPr>
        <p:txBody>
          <a:bodyPr/>
          <a:lstStyle>
            <a:lvl1pPr>
              <a:lnSpc>
                <a:spcPct val="112000"/>
              </a:lnSpc>
              <a:defRPr sz="3200">
                <a:solidFill>
                  <a:schemeClr val="tx2">
                    <a:alpha val="77000"/>
                  </a:schemeClr>
                </a:solidFill>
              </a:defRPr>
            </a:lvl1pPr>
            <a:lvl2pPr>
              <a:lnSpc>
                <a:spcPct val="112000"/>
              </a:lnSpc>
              <a:defRPr sz="3200">
                <a:solidFill>
                  <a:schemeClr val="tx2">
                    <a:alpha val="77000"/>
                  </a:schemeClr>
                </a:solidFill>
              </a:defRPr>
            </a:lvl2pPr>
            <a:lvl3pPr>
              <a:lnSpc>
                <a:spcPct val="120000"/>
              </a:lnSpc>
              <a:defRPr sz="2000">
                <a:solidFill>
                  <a:schemeClr val="tx2">
                    <a:alpha val="77000"/>
                  </a:schemeClr>
                </a:solidFill>
              </a:defRPr>
            </a:lvl3pPr>
            <a:lvl4pPr>
              <a:lnSpc>
                <a:spcPct val="120000"/>
              </a:lnSpc>
              <a:defRPr sz="2000">
                <a:solidFill>
                  <a:schemeClr val="tx2">
                    <a:alpha val="77000"/>
                  </a:schemeClr>
                </a:solidFill>
              </a:defRPr>
            </a:lvl4pPr>
            <a:lvl5pPr>
              <a:lnSpc>
                <a:spcPct val="120000"/>
              </a:lnSpc>
              <a:defRPr sz="1600">
                <a:solidFill>
                  <a:schemeClr val="tx2">
                    <a:alpha val="77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5EDF08E-8814-4AB5-9EEC-0052256A7047}"/>
              </a:ext>
            </a:extLst>
          </p:cNvPr>
          <p:cNvSpPr>
            <a:spLocks noGrp="1"/>
          </p:cNvSpPr>
          <p:nvPr>
            <p:ph type="body" sz="half" idx="2"/>
          </p:nvPr>
        </p:nvSpPr>
        <p:spPr>
          <a:xfrm>
            <a:off x="442915" y="2264229"/>
            <a:ext cx="3457573" cy="3171372"/>
          </a:xfrm>
        </p:spPr>
        <p:txBody>
          <a:bodyPr>
            <a:normAutofit/>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Date Placeholder 3">
            <a:extLst>
              <a:ext uri="{FF2B5EF4-FFF2-40B4-BE49-F238E27FC236}">
                <a16:creationId xmlns:a16="http://schemas.microsoft.com/office/drawing/2014/main" id="{65940B35-2B52-4835-9F7F-6AB86A1212B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8" name="Footer Placeholder 4">
            <a:extLst>
              <a:ext uri="{FF2B5EF4-FFF2-40B4-BE49-F238E27FC236}">
                <a16:creationId xmlns:a16="http://schemas.microsoft.com/office/drawing/2014/main" id="{0BAE5D7E-7CFE-48B9-836B-640E4E881CFE}"/>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20" name="Straight Connector 19">
            <a:extLst>
              <a:ext uri="{FF2B5EF4-FFF2-40B4-BE49-F238E27FC236}">
                <a16:creationId xmlns:a16="http://schemas.microsoft.com/office/drawing/2014/main" id="{E703507D-4779-4D32-85CB-0A8040B6E552}"/>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B09C198C-9BE5-4543-BA4B-A93E96CB800C}"/>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165598285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69B5-6EAD-4108-B9E2-9CABAB9DE89D}"/>
              </a:ext>
            </a:extLst>
          </p:cNvPr>
          <p:cNvSpPr>
            <a:spLocks noGrp="1"/>
          </p:cNvSpPr>
          <p:nvPr>
            <p:ph type="title"/>
          </p:nvPr>
        </p:nvSpPr>
        <p:spPr>
          <a:xfrm>
            <a:off x="1335088" y="441324"/>
            <a:ext cx="3932237" cy="952047"/>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275599E-B10D-4308-A5CB-CC7D487B495D}"/>
              </a:ext>
            </a:extLst>
          </p:cNvPr>
          <p:cNvSpPr>
            <a:spLocks noGrp="1"/>
          </p:cNvSpPr>
          <p:nvPr>
            <p:ph type="pic" idx="1"/>
          </p:nvPr>
        </p:nvSpPr>
        <p:spPr>
          <a:xfrm>
            <a:off x="5678488" y="441324"/>
            <a:ext cx="6078083" cy="5508626"/>
          </a:xfrm>
        </p:spPr>
        <p:txBody>
          <a:bodyPr/>
          <a:lstStyle>
            <a:lvl1pPr marL="0" indent="0">
              <a:buNone/>
              <a:defRPr sz="3200">
                <a:solidFill>
                  <a:schemeClr val="tx2">
                    <a:alpha val="77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6034C18-5042-469D-BCF7-26AD9FDCCC1B}"/>
              </a:ext>
            </a:extLst>
          </p:cNvPr>
          <p:cNvSpPr>
            <a:spLocks noGrp="1"/>
          </p:cNvSpPr>
          <p:nvPr>
            <p:ph type="body" sz="half" idx="2"/>
          </p:nvPr>
        </p:nvSpPr>
        <p:spPr>
          <a:xfrm>
            <a:off x="1335088" y="1778000"/>
            <a:ext cx="3932237" cy="4171950"/>
          </a:xfrm>
        </p:spPr>
        <p:txBody>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Date Placeholder 3">
            <a:extLst>
              <a:ext uri="{FF2B5EF4-FFF2-40B4-BE49-F238E27FC236}">
                <a16:creationId xmlns:a16="http://schemas.microsoft.com/office/drawing/2014/main" id="{9FB01925-1670-4C63-8B44-2B14B7BE9D24}"/>
              </a:ext>
            </a:extLst>
          </p:cNvPr>
          <p:cNvSpPr>
            <a:spLocks noGrp="1"/>
          </p:cNvSpPr>
          <p:nvPr>
            <p:ph type="dt" sz="half" idx="10"/>
          </p:nvPr>
        </p:nvSpPr>
        <p:spPr>
          <a:xfrm rot="5400000">
            <a:off x="-935887" y="1377212"/>
            <a:ext cx="2771775"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3" name="Footer Placeholder 4">
            <a:extLst>
              <a:ext uri="{FF2B5EF4-FFF2-40B4-BE49-F238E27FC236}">
                <a16:creationId xmlns:a16="http://schemas.microsoft.com/office/drawing/2014/main" id="{5CE1A673-960F-4A50-AE54-70AE0DA3B7C7}"/>
              </a:ext>
            </a:extLst>
          </p:cNvPr>
          <p:cNvSpPr>
            <a:spLocks noGrp="1"/>
          </p:cNvSpPr>
          <p:nvPr>
            <p:ph type="ftr" sz="quarter" idx="11"/>
          </p:nvPr>
        </p:nvSpPr>
        <p:spPr>
          <a:xfrm rot="5400000">
            <a:off x="-810475" y="4239475"/>
            <a:ext cx="2520950" cy="900000"/>
          </a:xfrm>
          <a:prstGeom prst="rect">
            <a:avLst/>
          </a:prstGeom>
        </p:spPr>
        <p:txBody>
          <a:bodyPr/>
          <a:lstStyle>
            <a:lvl1pPr>
              <a:defRPr>
                <a:solidFill>
                  <a:schemeClr val="tx2"/>
                </a:solidFill>
              </a:defRPr>
            </a:lvl1pPr>
          </a:lstStyle>
          <a:p>
            <a:r>
              <a:rPr lang="en-US" dirty="0"/>
              <a:t>Sample Footer Text</a:t>
            </a:r>
          </a:p>
        </p:txBody>
      </p:sp>
      <p:sp>
        <p:nvSpPr>
          <p:cNvPr id="14" name="Slide Number Placeholder 5">
            <a:extLst>
              <a:ext uri="{FF2B5EF4-FFF2-40B4-BE49-F238E27FC236}">
                <a16:creationId xmlns:a16="http://schemas.microsoft.com/office/drawing/2014/main" id="{9DEF9E6C-740A-4B36-BA9F-32AF986EDA8D}"/>
              </a:ext>
            </a:extLst>
          </p:cNvPr>
          <p:cNvSpPr>
            <a:spLocks noGrp="1"/>
          </p:cNvSpPr>
          <p:nvPr>
            <p:ph type="sldNum" sz="quarter" idx="12"/>
          </p:nvPr>
        </p:nvSpPr>
        <p:spPr>
          <a:xfrm>
            <a:off x="0" y="5949950"/>
            <a:ext cx="900000" cy="900000"/>
          </a:xfrm>
          <a:prstGeom prst="rect">
            <a:avLst/>
          </a:prstGeom>
        </p:spPr>
        <p:txBody>
          <a:bodyPr lIns="72000" rIns="72000">
            <a:normAutofit/>
          </a:bodyPr>
          <a:lstStyle>
            <a:lvl1pPr algn="ctr">
              <a:defRPr sz="3600" b="0">
                <a:ln w="6350">
                  <a:noFill/>
                </a:ln>
                <a:solidFill>
                  <a:schemeClr val="tx2"/>
                </a:solidFill>
              </a:defRPr>
            </a:lvl1pPr>
          </a:lstStyle>
          <a:p>
            <a:fld id="{63F9D384-533B-4C4E-B660-F861AA07D173}" type="slidenum">
              <a:rPr lang="en-US" smtClean="0"/>
              <a:pPr/>
              <a:t>‹#›</a:t>
            </a:fld>
            <a:endParaRPr lang="en-US" dirty="0"/>
          </a:p>
        </p:txBody>
      </p:sp>
      <p:cxnSp>
        <p:nvCxnSpPr>
          <p:cNvPr id="15" name="Straight Connector 14">
            <a:extLst>
              <a:ext uri="{FF2B5EF4-FFF2-40B4-BE49-F238E27FC236}">
                <a16:creationId xmlns:a16="http://schemas.microsoft.com/office/drawing/2014/main" id="{0D31C920-29CA-4744-9814-A4FCF4554907}"/>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5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4DAF32CB-8FFB-4915-83CF-FE970100281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6">
            <a:extLst>
              <a:ext uri="{FF2B5EF4-FFF2-40B4-BE49-F238E27FC236}">
                <a16:creationId xmlns:a16="http://schemas.microsoft.com/office/drawing/2014/main" id="{F0A3A1D3-45B1-4A98-AC1C-57B1DE82609B}"/>
              </a:ext>
            </a:extLst>
          </p:cNvPr>
          <p:cNvSpPr>
            <a:spLocks noGrp="1"/>
          </p:cNvSpPr>
          <p:nvPr>
            <p:ph type="title"/>
          </p:nvPr>
        </p:nvSpPr>
        <p:spPr>
          <a:xfrm>
            <a:off x="-1200" y="0"/>
            <a:ext cx="6310695" cy="1817169"/>
          </a:xfrm>
          <a:solidFill>
            <a:schemeClr val="tx2"/>
          </a:solidFill>
        </p:spPr>
        <p:txBody>
          <a:bodyPr bIns="274320" anchor="b"/>
          <a:lstStyle>
            <a:lvl1pPr marL="457200">
              <a:defRPr>
                <a:solidFill>
                  <a:schemeClr val="bg2"/>
                </a:solidFill>
              </a:defRPr>
            </a:lvl1pPr>
          </a:lstStyle>
          <a:p>
            <a:r>
              <a:rPr lang="en-US">
                <a:solidFill>
                  <a:schemeClr val="bg2"/>
                </a:solidFill>
              </a:rPr>
              <a:t>Click to edit Master title style</a:t>
            </a:r>
            <a:endParaRPr lang="en-US" dirty="0">
              <a:solidFill>
                <a:schemeClr val="bg2"/>
              </a:solidFill>
            </a:endParaRPr>
          </a:p>
        </p:txBody>
      </p:sp>
      <p:sp>
        <p:nvSpPr>
          <p:cNvPr id="13" name="Content Placeholder 7">
            <a:extLst>
              <a:ext uri="{FF2B5EF4-FFF2-40B4-BE49-F238E27FC236}">
                <a16:creationId xmlns:a16="http://schemas.microsoft.com/office/drawing/2014/main" id="{830931AC-C857-4060-AA10-476957E80C99}"/>
              </a:ext>
            </a:extLst>
          </p:cNvPr>
          <p:cNvSpPr>
            <a:spLocks noGrp="1"/>
          </p:cNvSpPr>
          <p:nvPr>
            <p:ph idx="1"/>
          </p:nvPr>
        </p:nvSpPr>
        <p:spPr>
          <a:xfrm>
            <a:off x="442914" y="2246049"/>
            <a:ext cx="5437185" cy="3266357"/>
          </a:xfrm>
        </p:spPr>
        <p:txBody>
          <a:bodyPr/>
          <a:lstStyle/>
          <a:p>
            <a:pPr lvl="0"/>
            <a:r>
              <a:rPr lang="en-US">
                <a:solidFill>
                  <a:schemeClr val="tx2"/>
                </a:solidFill>
                <a:latin typeface="+mn-lt"/>
              </a:rPr>
              <a:t>Click to edit Master text styles</a:t>
            </a:r>
          </a:p>
        </p:txBody>
      </p:sp>
      <p:cxnSp>
        <p:nvCxnSpPr>
          <p:cNvPr id="15" name="Straight Connector 14">
            <a:extLst>
              <a:ext uri="{FF2B5EF4-FFF2-40B4-BE49-F238E27FC236}">
                <a16:creationId xmlns:a16="http://schemas.microsoft.com/office/drawing/2014/main" id="{2F35884A-AA66-4463-BED7-15E9AEA61196}"/>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79C15E-DBE3-4BE1-9DEF-097D72F5DDAD}"/>
              </a:ext>
              <a:ext uri="{C183D7F6-B498-43B3-948B-1728B52AA6E4}">
                <adec:decorative xmlns:adec="http://schemas.microsoft.com/office/drawing/2017/decorative" val="1"/>
              </a:ext>
            </a:extLst>
          </p:cNvPr>
          <p:cNvCxnSpPr>
            <a:cxnSpLocks/>
          </p:cNvCxnSpPr>
          <p:nvPr userDrawn="1"/>
        </p:nvCxnSpPr>
        <p:spPr>
          <a:xfrm>
            <a:off x="6311900" y="0"/>
            <a:ext cx="0" cy="594995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23E7A8-4D91-4B68-BDD5-2E72051328A7}"/>
              </a:ext>
              <a:ext uri="{C183D7F6-B498-43B3-948B-1728B52AA6E4}">
                <adec:decorative xmlns:adec="http://schemas.microsoft.com/office/drawing/2017/decorative" val="1"/>
              </a:ext>
            </a:extLst>
          </p:cNvPr>
          <p:cNvCxnSpPr>
            <a:cxnSpLocks/>
          </p:cNvCxnSpPr>
          <p:nvPr userDrawn="1"/>
        </p:nvCxnSpPr>
        <p:spPr>
          <a:xfrm>
            <a:off x="9251950" y="6"/>
            <a:ext cx="0" cy="59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C689929F-E748-4AF3-8F29-53A0B503E79A}"/>
              </a:ext>
            </a:extLst>
          </p:cNvPr>
          <p:cNvSpPr>
            <a:spLocks noGrp="1"/>
          </p:cNvSpPr>
          <p:nvPr>
            <p:ph type="pic" sz="quarter" idx="10"/>
          </p:nvPr>
        </p:nvSpPr>
        <p:spPr>
          <a:xfrm>
            <a:off x="6757416" y="438912"/>
            <a:ext cx="2057400" cy="5074920"/>
          </a:xfrm>
          <a:solidFill>
            <a:schemeClr val="accent1"/>
          </a:solidFill>
        </p:spPr>
        <p:txBody>
          <a:bodyPr/>
          <a:lstStyle/>
          <a:p>
            <a:r>
              <a:rPr lang="en-US"/>
              <a:t>Click icon to add picture</a:t>
            </a:r>
            <a:endParaRPr lang="en-US" dirty="0"/>
          </a:p>
        </p:txBody>
      </p:sp>
      <p:sp>
        <p:nvSpPr>
          <p:cNvPr id="35" name="Picture Placeholder 2">
            <a:extLst>
              <a:ext uri="{FF2B5EF4-FFF2-40B4-BE49-F238E27FC236}">
                <a16:creationId xmlns:a16="http://schemas.microsoft.com/office/drawing/2014/main" id="{692E4A71-59E7-43D2-9C35-933F0EF97DFE}"/>
              </a:ext>
            </a:extLst>
          </p:cNvPr>
          <p:cNvSpPr>
            <a:spLocks noGrp="1"/>
          </p:cNvSpPr>
          <p:nvPr>
            <p:ph type="pic" sz="quarter" idx="11"/>
          </p:nvPr>
        </p:nvSpPr>
        <p:spPr>
          <a:xfrm>
            <a:off x="9692640" y="438912"/>
            <a:ext cx="2057400" cy="5074920"/>
          </a:xfrm>
          <a:solidFill>
            <a:schemeClr val="accent1"/>
          </a:solidFill>
        </p:spPr>
        <p:txBody>
          <a:bodyPr/>
          <a:lstStyle/>
          <a:p>
            <a:r>
              <a:rPr lang="en-US"/>
              <a:t>Click icon to add picture</a:t>
            </a:r>
            <a:endParaRPr lang="en-US" dirty="0"/>
          </a:p>
        </p:txBody>
      </p:sp>
      <p:sp>
        <p:nvSpPr>
          <p:cNvPr id="16" name="Date Placeholder 3">
            <a:extLst>
              <a:ext uri="{FF2B5EF4-FFF2-40B4-BE49-F238E27FC236}">
                <a16:creationId xmlns:a16="http://schemas.microsoft.com/office/drawing/2014/main" id="{24C5608B-94D9-4652-82FC-8E4A66A06C9D}"/>
              </a:ext>
            </a:extLst>
          </p:cNvPr>
          <p:cNvSpPr>
            <a:spLocks noGrp="1"/>
          </p:cNvSpPr>
          <p:nvPr>
            <p:ph type="dt" sz="half" idx="2"/>
          </p:nvPr>
        </p:nvSpPr>
        <p:spPr>
          <a:xfrm>
            <a:off x="442914" y="5958000"/>
            <a:ext cx="3457576" cy="900000"/>
          </a:xfrm>
        </p:spPr>
        <p:txBody>
          <a:bodyPr/>
          <a:lstStyle>
            <a:lvl1pPr>
              <a:defRPr>
                <a:solidFill>
                  <a:schemeClr val="tx2"/>
                </a:solidFill>
              </a:defRPr>
            </a:lvl1pPr>
          </a:lstStyle>
          <a:p>
            <a:r>
              <a:rPr lang="en-US"/>
              <a:t>Sunday, February 7, 20XX</a:t>
            </a:r>
            <a:endParaRPr lang="en-US" dirty="0"/>
          </a:p>
        </p:txBody>
      </p:sp>
      <p:sp>
        <p:nvSpPr>
          <p:cNvPr id="18" name="Footer Placeholder 4">
            <a:extLst>
              <a:ext uri="{FF2B5EF4-FFF2-40B4-BE49-F238E27FC236}">
                <a16:creationId xmlns:a16="http://schemas.microsoft.com/office/drawing/2014/main" id="{92BE82A7-308B-45B6-B346-DE80B9114744}"/>
              </a:ext>
            </a:extLst>
          </p:cNvPr>
          <p:cNvSpPr>
            <a:spLocks noGrp="1"/>
          </p:cNvSpPr>
          <p:nvPr>
            <p:ph type="ftr" sz="quarter" idx="3"/>
          </p:nvPr>
        </p:nvSpPr>
        <p:spPr>
          <a:xfrm>
            <a:off x="4367212" y="5958000"/>
            <a:ext cx="5400675" cy="900000"/>
          </a:xfrm>
        </p:spPr>
        <p:txBody>
          <a:bodyPr/>
          <a:lstStyle>
            <a:lvl1pPr>
              <a:defRPr>
                <a:solidFill>
                  <a:schemeClr val="tx2"/>
                </a:solidFill>
              </a:defRPr>
            </a:lvl1pPr>
          </a:lstStyle>
          <a:p>
            <a:r>
              <a:rPr lang="en-US" dirty="0"/>
              <a:t>Sample Footer Text</a:t>
            </a:r>
          </a:p>
        </p:txBody>
      </p:sp>
      <p:cxnSp>
        <p:nvCxnSpPr>
          <p:cNvPr id="4" name="Straight Connector 3">
            <a:extLst>
              <a:ext uri="{FF2B5EF4-FFF2-40B4-BE49-F238E27FC236}">
                <a16:creationId xmlns:a16="http://schemas.microsoft.com/office/drawing/2014/main" id="{AAC932E5-9185-4410-8B73-15E1C607A658}"/>
              </a:ext>
              <a:ext uri="{C183D7F6-B498-43B3-948B-1728B52AA6E4}">
                <adec:decorative xmlns:adec="http://schemas.microsoft.com/office/drawing/2017/decorative" val="1"/>
              </a:ext>
            </a:extLst>
          </p:cNvPr>
          <p:cNvCxnSpPr>
            <a:cxnSpLocks/>
          </p:cNvCxnSpPr>
          <p:nvPr userDrawn="1"/>
        </p:nvCxnSpPr>
        <p:spPr>
          <a:xfrm>
            <a:off x="-600" y="5961888"/>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9D164CB9-B909-4569-A391-D7B71BBDDA53}"/>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05987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B459C6-E7AA-40AB-9218-11BD2509C26E}"/>
              </a:ext>
              <a:ext uri="{C183D7F6-B498-43B3-948B-1728B52AA6E4}">
                <adec:decorative xmlns:adec="http://schemas.microsoft.com/office/drawing/2017/decorative" val="1"/>
              </a:ext>
            </a:extLst>
          </p:cNvPr>
          <p:cNvSpPr/>
          <p:nvPr userDrawn="1"/>
        </p:nvSpPr>
        <p:spPr>
          <a:xfrm>
            <a:off x="1" y="0"/>
            <a:ext cx="89154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8">
            <a:extLst>
              <a:ext uri="{FF2B5EF4-FFF2-40B4-BE49-F238E27FC236}">
                <a16:creationId xmlns:a16="http://schemas.microsoft.com/office/drawing/2014/main" id="{720913C3-8DBA-4AB2-A9DD-FAD54FFC1D79}"/>
              </a:ext>
            </a:extLst>
          </p:cNvPr>
          <p:cNvSpPr>
            <a:spLocks noGrp="1"/>
          </p:cNvSpPr>
          <p:nvPr>
            <p:ph type="title"/>
          </p:nvPr>
        </p:nvSpPr>
        <p:spPr>
          <a:xfrm>
            <a:off x="908611" y="0"/>
            <a:ext cx="5407941" cy="3635533"/>
          </a:xfrm>
          <a:solidFill>
            <a:schemeClr val="tx2"/>
          </a:solidFill>
        </p:spPr>
        <p:txBody>
          <a:bodyPr tIns="365760" anchor="t" anchorCtr="0"/>
          <a:lstStyle>
            <a:lvl1pPr marL="457200">
              <a:spcBef>
                <a:spcPts val="0"/>
              </a:spcBef>
              <a:defRPr>
                <a:solidFill>
                  <a:schemeClr val="bg2"/>
                </a:solidFill>
              </a:defRPr>
            </a:lvl1pPr>
          </a:lstStyle>
          <a:p>
            <a:pPr>
              <a:lnSpc>
                <a:spcPct val="100000"/>
              </a:lnSpc>
            </a:pPr>
            <a:r>
              <a:rPr lang="en-US">
                <a:solidFill>
                  <a:schemeClr val="bg2"/>
                </a:solidFill>
              </a:rPr>
              <a:t>Click to edit Master title style</a:t>
            </a:r>
            <a:endParaRPr lang="en-US" dirty="0">
              <a:solidFill>
                <a:schemeClr val="bg2"/>
              </a:solidFill>
            </a:endParaRPr>
          </a:p>
        </p:txBody>
      </p:sp>
      <p:cxnSp>
        <p:nvCxnSpPr>
          <p:cNvPr id="15" name="Straight Connector 14">
            <a:extLst>
              <a:ext uri="{FF2B5EF4-FFF2-40B4-BE49-F238E27FC236}">
                <a16:creationId xmlns:a16="http://schemas.microsoft.com/office/drawing/2014/main" id="{71CD5A2B-7198-4EFE-91B8-84FA422F9696}"/>
              </a:ext>
              <a:ext uri="{C183D7F6-B498-43B3-948B-1728B52AA6E4}">
                <adec:decorative xmlns:adec="http://schemas.microsoft.com/office/drawing/2017/decorative" val="1"/>
              </a:ext>
            </a:extLst>
          </p:cNvPr>
          <p:cNvCxnSpPr>
            <a:cxnSpLocks/>
          </p:cNvCxnSpPr>
          <p:nvPr userDrawn="1"/>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4D23C9-0B78-4E3D-944D-6781941D54EF}"/>
              </a:ext>
              <a:ext uri="{C183D7F6-B498-43B3-948B-1728B52AA6E4}">
                <adec:decorative xmlns:adec="http://schemas.microsoft.com/office/drawing/2017/decorative" val="1"/>
              </a:ext>
            </a:extLst>
          </p:cNvPr>
          <p:cNvCxnSpPr>
            <a:cxnSpLocks/>
          </p:cNvCxnSpPr>
          <p:nvPr userDrawn="1"/>
        </p:nvCxnSpPr>
        <p:spPr>
          <a:xfrm>
            <a:off x="4676022" y="363399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D65328-8094-4B5F-AA1C-6D92EA7976C1}"/>
              </a:ext>
              <a:ext uri="{C183D7F6-B498-43B3-948B-1728B52AA6E4}">
                <adec:decorative xmlns:adec="http://schemas.microsoft.com/office/drawing/2017/decorative" val="1"/>
              </a:ext>
            </a:extLst>
          </p:cNvPr>
          <p:cNvCxnSpPr>
            <a:cxnSpLocks/>
          </p:cNvCxnSpPr>
          <p:nvPr userDrawn="1"/>
        </p:nvCxnSpPr>
        <p:spPr>
          <a:xfrm>
            <a:off x="8428000" y="363960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735D4B-04CF-49F1-B96A-8BCB49B59729}"/>
              </a:ext>
              <a:ext uri="{C183D7F6-B498-43B3-948B-1728B52AA6E4}">
                <adec:decorative xmlns:adec="http://schemas.microsoft.com/office/drawing/2017/decorative" val="1"/>
              </a:ext>
            </a:extLst>
          </p:cNvPr>
          <p:cNvCxnSpPr>
            <a:cxnSpLocks/>
          </p:cNvCxnSpPr>
          <p:nvPr userDrawn="1"/>
        </p:nvCxnSpPr>
        <p:spPr>
          <a:xfrm>
            <a:off x="899999" y="3628968"/>
            <a:ext cx="11292001"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solidFill>
                  <a:schemeClr val="bg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13" name="Content Placeholder 9">
            <a:extLst>
              <a:ext uri="{FF2B5EF4-FFF2-40B4-BE49-F238E27FC236}">
                <a16:creationId xmlns:a16="http://schemas.microsoft.com/office/drawing/2014/main" id="{DBA418B9-443D-43A6-86B7-1CBE7DA4B5FD}"/>
              </a:ext>
            </a:extLst>
          </p:cNvPr>
          <p:cNvSpPr>
            <a:spLocks noGrp="1"/>
          </p:cNvSpPr>
          <p:nvPr>
            <p:ph idx="1"/>
          </p:nvPr>
        </p:nvSpPr>
        <p:spPr>
          <a:xfrm>
            <a:off x="6780214" y="352800"/>
            <a:ext cx="4968874" cy="2860301"/>
          </a:xfrm>
        </p:spPr>
        <p:txBody>
          <a:bodyPr>
            <a:normAutofit/>
          </a:bodyPr>
          <a:lstStyle/>
          <a:p>
            <a:pPr lvl="0"/>
            <a:r>
              <a:rPr lang="en-US">
                <a:solidFill>
                  <a:schemeClr val="tx2"/>
                </a:solidFill>
                <a:latin typeface="+mn-lt"/>
              </a:rPr>
              <a:t>Click to edit Master text styles</a:t>
            </a:r>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EDE6EB21-8CA2-45AE-881D-77CA356C5ACF}"/>
              </a:ext>
            </a:extLst>
          </p:cNvPr>
          <p:cNvSpPr>
            <a:spLocks noGrp="1"/>
          </p:cNvSpPr>
          <p:nvPr>
            <p:ph type="pic" sz="quarter" idx="10"/>
          </p:nvPr>
        </p:nvSpPr>
        <p:spPr>
          <a:xfrm>
            <a:off x="908611" y="3633702"/>
            <a:ext cx="3767328" cy="3218688"/>
          </a:xfrm>
          <a:solidFill>
            <a:schemeClr val="accent1"/>
          </a:solidFill>
        </p:spPr>
        <p:txBody>
          <a:bodyPr/>
          <a:lstStyle/>
          <a:p>
            <a:r>
              <a:rPr lang="en-US"/>
              <a:t>Click icon to add picture</a:t>
            </a:r>
            <a:endParaRPr lang="en-US" dirty="0"/>
          </a:p>
        </p:txBody>
      </p:sp>
      <p:sp>
        <p:nvSpPr>
          <p:cNvPr id="21" name="Picture Placeholder 2">
            <a:extLst>
              <a:ext uri="{FF2B5EF4-FFF2-40B4-BE49-F238E27FC236}">
                <a16:creationId xmlns:a16="http://schemas.microsoft.com/office/drawing/2014/main" id="{29DA2DF3-077D-4C17-8B3C-057AF5F70D7F}"/>
              </a:ext>
            </a:extLst>
          </p:cNvPr>
          <p:cNvSpPr>
            <a:spLocks noGrp="1"/>
          </p:cNvSpPr>
          <p:nvPr>
            <p:ph type="pic" sz="quarter" idx="11"/>
          </p:nvPr>
        </p:nvSpPr>
        <p:spPr>
          <a:xfrm>
            <a:off x="4684634" y="3635534"/>
            <a:ext cx="3767328" cy="3218688"/>
          </a:xfrm>
          <a:solidFill>
            <a:schemeClr val="accent1">
              <a:lumMod val="60000"/>
              <a:lumOff val="40000"/>
            </a:schemeClr>
          </a:solidFill>
        </p:spPr>
        <p:txBody>
          <a:bodyPr/>
          <a:lstStyle/>
          <a:p>
            <a:r>
              <a:rPr lang="en-US"/>
              <a:t>Click icon to add picture</a:t>
            </a:r>
            <a:endParaRPr lang="en-US" dirty="0"/>
          </a:p>
        </p:txBody>
      </p:sp>
      <p:sp>
        <p:nvSpPr>
          <p:cNvPr id="22" name="Picture Placeholder 2">
            <a:extLst>
              <a:ext uri="{FF2B5EF4-FFF2-40B4-BE49-F238E27FC236}">
                <a16:creationId xmlns:a16="http://schemas.microsoft.com/office/drawing/2014/main" id="{1AD7F36C-8A61-420B-B01F-91F8D256CF62}"/>
              </a:ext>
            </a:extLst>
          </p:cNvPr>
          <p:cNvSpPr>
            <a:spLocks noGrp="1"/>
          </p:cNvSpPr>
          <p:nvPr>
            <p:ph type="pic" sz="quarter" idx="12"/>
          </p:nvPr>
        </p:nvSpPr>
        <p:spPr>
          <a:xfrm>
            <a:off x="8424672" y="3639312"/>
            <a:ext cx="3767328" cy="3218688"/>
          </a:xfrm>
          <a:solidFill>
            <a:schemeClr val="accent1"/>
          </a:solidFill>
        </p:spPr>
        <p:txBody>
          <a:bodyPr/>
          <a:lstStyle/>
          <a:p>
            <a:r>
              <a:rPr lang="en-US"/>
              <a:t>Click icon to add picture</a:t>
            </a:r>
            <a:endParaRPr lang="en-US" dirty="0"/>
          </a:p>
        </p:txBody>
      </p:sp>
      <p:cxnSp>
        <p:nvCxnSpPr>
          <p:cNvPr id="26" name="Straight Connector 25">
            <a:extLst>
              <a:ext uri="{FF2B5EF4-FFF2-40B4-BE49-F238E27FC236}">
                <a16:creationId xmlns:a16="http://schemas.microsoft.com/office/drawing/2014/main" id="{0D025A4D-12E3-4354-9702-0FCF57D53AF2}"/>
              </a:ext>
              <a:ext uri="{C183D7F6-B498-43B3-948B-1728B52AA6E4}">
                <adec:decorative xmlns:adec="http://schemas.microsoft.com/office/drawing/2017/decorative" val="1"/>
              </a:ext>
            </a:extLst>
          </p:cNvPr>
          <p:cNvCxnSpPr>
            <a:cxnSpLocks/>
          </p:cNvCxnSpPr>
          <p:nvPr userDrawn="1"/>
        </p:nvCxnSpPr>
        <p:spPr>
          <a:xfrm>
            <a:off x="8441719" y="363960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482A7C0-6EF9-44BD-A4AC-74CA099CB3A2}"/>
              </a:ext>
              <a:ext uri="{C183D7F6-B498-43B3-948B-1728B52AA6E4}">
                <adec:decorative xmlns:adec="http://schemas.microsoft.com/office/drawing/2017/decorative" val="1"/>
              </a:ext>
            </a:extLst>
          </p:cNvPr>
          <p:cNvCxnSpPr>
            <a:cxnSpLocks/>
          </p:cNvCxnSpPr>
          <p:nvPr userDrawn="1"/>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39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780D43-C879-4F29-89E9-131AC312B243}"/>
              </a:ext>
            </a:extLst>
          </p:cNvPr>
          <p:cNvSpPr>
            <a:spLocks noGrp="1"/>
          </p:cNvSpPr>
          <p:nvPr>
            <p:ph type="pic" sz="quarter" idx="13"/>
          </p:nvPr>
        </p:nvSpPr>
        <p:spPr>
          <a:xfrm>
            <a:off x="0" y="3208870"/>
            <a:ext cx="3035808" cy="2743200"/>
          </a:xfrm>
          <a:solidFill>
            <a:schemeClr val="accent1"/>
          </a:solidFill>
        </p:spPr>
        <p:txBody>
          <a:bodyPr/>
          <a:lstStyle/>
          <a:p>
            <a:r>
              <a:rPr lang="en-US"/>
              <a:t>Click icon to add picture</a:t>
            </a:r>
            <a:endParaRPr lang="en-US" dirty="0"/>
          </a:p>
        </p:txBody>
      </p:sp>
      <p:sp>
        <p:nvSpPr>
          <p:cNvPr id="39" name="Picture Placeholder 2">
            <a:extLst>
              <a:ext uri="{FF2B5EF4-FFF2-40B4-BE49-F238E27FC236}">
                <a16:creationId xmlns:a16="http://schemas.microsoft.com/office/drawing/2014/main" id="{17FE99B5-F65C-4745-A461-3E0398E73E8A}"/>
              </a:ext>
            </a:extLst>
          </p:cNvPr>
          <p:cNvSpPr>
            <a:spLocks noGrp="1"/>
          </p:cNvSpPr>
          <p:nvPr>
            <p:ph type="pic" sz="quarter" idx="14"/>
          </p:nvPr>
        </p:nvSpPr>
        <p:spPr>
          <a:xfrm>
            <a:off x="3052064" y="3208870"/>
            <a:ext cx="3035808" cy="2743200"/>
          </a:xfrm>
          <a:solidFill>
            <a:schemeClr val="accent1"/>
          </a:solidFill>
        </p:spPr>
        <p:txBody>
          <a:bodyPr/>
          <a:lstStyle>
            <a:lvl1pPr>
              <a:defRPr/>
            </a:lvl1pPr>
          </a:lstStyle>
          <a:p>
            <a:r>
              <a:rPr lang="en-US"/>
              <a:t>Click icon to add picture</a:t>
            </a:r>
            <a:endParaRPr lang="en-US" dirty="0"/>
          </a:p>
        </p:txBody>
      </p:sp>
      <p:sp>
        <p:nvSpPr>
          <p:cNvPr id="40" name="Picture Placeholder 2">
            <a:extLst>
              <a:ext uri="{FF2B5EF4-FFF2-40B4-BE49-F238E27FC236}">
                <a16:creationId xmlns:a16="http://schemas.microsoft.com/office/drawing/2014/main" id="{25313305-BF3D-47B8-9C96-BA1E4B22140C}"/>
              </a:ext>
            </a:extLst>
          </p:cNvPr>
          <p:cNvSpPr>
            <a:spLocks noGrp="1"/>
          </p:cNvSpPr>
          <p:nvPr>
            <p:ph type="pic" sz="quarter" idx="15"/>
          </p:nvPr>
        </p:nvSpPr>
        <p:spPr>
          <a:xfrm>
            <a:off x="6104128" y="3208870"/>
            <a:ext cx="3035808" cy="2743200"/>
          </a:xfrm>
          <a:solidFill>
            <a:schemeClr val="accent1"/>
          </a:solidFill>
        </p:spPr>
        <p:txBody>
          <a:bodyPr/>
          <a:lstStyle/>
          <a:p>
            <a:r>
              <a:rPr lang="en-US"/>
              <a:t>Click icon to add picture</a:t>
            </a:r>
            <a:endParaRPr lang="en-US" dirty="0"/>
          </a:p>
        </p:txBody>
      </p:sp>
      <p:sp>
        <p:nvSpPr>
          <p:cNvPr id="41" name="Picture Placeholder 2">
            <a:extLst>
              <a:ext uri="{FF2B5EF4-FFF2-40B4-BE49-F238E27FC236}">
                <a16:creationId xmlns:a16="http://schemas.microsoft.com/office/drawing/2014/main" id="{CF5210DE-2656-46FD-9659-FBE2EA902A4A}"/>
              </a:ext>
            </a:extLst>
          </p:cNvPr>
          <p:cNvSpPr>
            <a:spLocks noGrp="1"/>
          </p:cNvSpPr>
          <p:nvPr>
            <p:ph type="pic" sz="quarter" idx="16" hasCustomPrompt="1"/>
          </p:nvPr>
        </p:nvSpPr>
        <p:spPr>
          <a:xfrm>
            <a:off x="9156192" y="3208870"/>
            <a:ext cx="3035808" cy="2743200"/>
          </a:xfrm>
          <a:solidFill>
            <a:schemeClr val="accent1"/>
          </a:solidFill>
        </p:spPr>
        <p:txBody>
          <a:bodyPr/>
          <a:lstStyle>
            <a:lvl1pPr>
              <a:defRPr/>
            </a:lvl1pPr>
          </a:lstStyle>
          <a:p>
            <a:r>
              <a:rPr lang="en-US" dirty="0"/>
              <a:t> </a:t>
            </a:r>
          </a:p>
        </p:txBody>
      </p:sp>
      <p:sp>
        <p:nvSpPr>
          <p:cNvPr id="25" name="Title 1">
            <a:extLst>
              <a:ext uri="{FF2B5EF4-FFF2-40B4-BE49-F238E27FC236}">
                <a16:creationId xmlns:a16="http://schemas.microsoft.com/office/drawing/2014/main" id="{2B5599FA-2D95-4346-BF72-8C35B45E3C84}"/>
              </a:ext>
            </a:extLst>
          </p:cNvPr>
          <p:cNvSpPr>
            <a:spLocks noGrp="1"/>
          </p:cNvSpPr>
          <p:nvPr>
            <p:ph type="ctrTitle"/>
          </p:nvPr>
        </p:nvSpPr>
        <p:spPr>
          <a:xfrm>
            <a:off x="442913" y="324000"/>
            <a:ext cx="11306175" cy="738664"/>
          </a:xfrm>
        </p:spPr>
        <p:txBody>
          <a:bodyPr anchor="t" anchorCtr="0">
            <a:normAutofit/>
          </a:bodyPr>
          <a:lstStyle/>
          <a:p>
            <a:pPr>
              <a:lnSpc>
                <a:spcPct val="100000"/>
              </a:lnSpc>
            </a:pPr>
            <a:r>
              <a:rPr lang="en-US"/>
              <a:t>Click to edit Master title style</a:t>
            </a:r>
            <a:endParaRPr lang="en-US" dirty="0"/>
          </a:p>
        </p:txBody>
      </p:sp>
      <p:sp>
        <p:nvSpPr>
          <p:cNvPr id="26" name="Subtitle 2">
            <a:extLst>
              <a:ext uri="{FF2B5EF4-FFF2-40B4-BE49-F238E27FC236}">
                <a16:creationId xmlns:a16="http://schemas.microsoft.com/office/drawing/2014/main" id="{FED7AD8D-13BC-4A8A-926F-CC2309EEAD5C}"/>
              </a:ext>
            </a:extLst>
          </p:cNvPr>
          <p:cNvSpPr>
            <a:spLocks noGrp="1"/>
          </p:cNvSpPr>
          <p:nvPr>
            <p:ph type="subTitle" idx="1"/>
          </p:nvPr>
        </p:nvSpPr>
        <p:spPr>
          <a:xfrm>
            <a:off x="442913" y="1062000"/>
            <a:ext cx="11306175" cy="1682788"/>
          </a:xfrm>
        </p:spPr>
        <p:txBody>
          <a:bodyPr>
            <a:normAutofit/>
          </a:bodyPr>
          <a:lstStyle/>
          <a:p>
            <a:r>
              <a:rPr lang="en-US">
                <a:solidFill>
                  <a:schemeClr val="tx2">
                    <a:alpha val="55000"/>
                  </a:schemeClr>
                </a:solidFill>
              </a:rPr>
              <a:t>Click to edit Master subtitle style</a:t>
            </a:r>
            <a:endParaRPr lang="en-US" dirty="0">
              <a:solidFill>
                <a:schemeClr val="tx2">
                  <a:alpha val="55000"/>
                </a:schemeClr>
              </a:solidFill>
            </a:endParaRPr>
          </a:p>
        </p:txBody>
      </p:sp>
      <p:cxnSp>
        <p:nvCxnSpPr>
          <p:cNvPr id="30" name="Straight Connector 29">
            <a:extLst>
              <a:ext uri="{FF2B5EF4-FFF2-40B4-BE49-F238E27FC236}">
                <a16:creationId xmlns:a16="http://schemas.microsoft.com/office/drawing/2014/main" id="{525AE084-1046-4FF4-A202-DCE2D097BC64}"/>
              </a:ext>
            </a:extLst>
          </p:cNvPr>
          <p:cNvCxnSpPr>
            <a:cxnSpLocks/>
          </p:cNvCxnSpPr>
          <p:nvPr userDrawn="1"/>
        </p:nvCxnSpPr>
        <p:spPr>
          <a:xfrm>
            <a:off x="3043301"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707847E-010F-4BE3-B738-ECBA669A2634}"/>
              </a:ext>
            </a:extLst>
          </p:cNvPr>
          <p:cNvCxnSpPr>
            <a:cxnSpLocks/>
          </p:cNvCxnSpPr>
          <p:nvPr userDrawn="1"/>
        </p:nvCxnSpPr>
        <p:spPr>
          <a:xfrm>
            <a:off x="6095365"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B4192BD-AC1C-40F7-82A6-5F179AFED3C6}"/>
              </a:ext>
            </a:extLst>
          </p:cNvPr>
          <p:cNvCxnSpPr>
            <a:cxnSpLocks/>
          </p:cNvCxnSpPr>
          <p:nvPr userDrawn="1"/>
        </p:nvCxnSpPr>
        <p:spPr>
          <a:xfrm>
            <a:off x="9148064"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450313B-4954-4B52-A004-697EBA8F63C0}"/>
              </a:ext>
            </a:extLst>
          </p:cNvPr>
          <p:cNvCxnSpPr>
            <a:cxnSpLocks/>
          </p:cNvCxnSpPr>
          <p:nvPr userDrawn="1"/>
        </p:nvCxnSpPr>
        <p:spPr>
          <a:xfrm>
            <a:off x="0" y="3202305"/>
            <a:ext cx="12193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76BCEF-CD05-4B98-AB47-9A229AB73667}"/>
              </a:ext>
            </a:extLst>
          </p:cNvPr>
          <p:cNvCxnSpPr>
            <a:cxnSpLocks/>
          </p:cNvCxnSpPr>
          <p:nvPr userDrawn="1"/>
        </p:nvCxnSpPr>
        <p:spPr>
          <a:xfrm>
            <a:off x="0" y="5958635"/>
            <a:ext cx="12193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20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0040"/>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endParaRPr lang="en-US" dirty="0"/>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343025" y="2060575"/>
            <a:ext cx="10406063" cy="4356100"/>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36386491-6F13-4235-A32F-9F6D67F13D05}"/>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177208"/>
      </p:ext>
    </p:extLst>
  </p:cSld>
  <p:clrMapOvr>
    <a:masterClrMapping/>
  </p:clrMapOvr>
  <p:extLst>
    <p:ext uri="{DCECCB84-F9BA-43D5-87BE-67443E8EF086}">
      <p15:sldGuideLst xmlns:p15="http://schemas.microsoft.com/office/powerpoint/2012/main">
        <p15:guide id="12" pos="7401">
          <p15:clr>
            <a:srgbClr val="F26B43"/>
          </p15:clr>
        </p15:guide>
        <p15:guide id="14" orient="horz" pos="278">
          <p15:clr>
            <a:srgbClr val="F26B43"/>
          </p15:clr>
        </p15:guide>
        <p15:guide id="15" orient="horz" pos="4042">
          <p15:clr>
            <a:srgbClr val="F26B43"/>
          </p15:clr>
        </p15:guide>
        <p15:guide id="16" orient="horz" pos="1003">
          <p15:clr>
            <a:srgbClr val="5ACBF0"/>
          </p15:clr>
        </p15:guide>
        <p15:guide id="17" orient="horz" pos="1298">
          <p15:clr>
            <a:srgbClr val="5ACBF0"/>
          </p15:clr>
        </p15:guide>
        <p15:guide id="18" orient="horz" pos="2024">
          <p15:clr>
            <a:srgbClr val="5ACBF0"/>
          </p15:clr>
        </p15:guide>
        <p15:guide id="19" orient="horz" pos="2296">
          <p15:clr>
            <a:srgbClr val="5ACBF0"/>
          </p15:clr>
        </p15:guide>
        <p15:guide id="20" orient="horz" pos="3022">
          <p15:clr>
            <a:srgbClr val="5ACBF0"/>
          </p15:clr>
        </p15:guide>
        <p15:guide id="21" orient="horz" pos="3317">
          <p15:clr>
            <a:srgbClr val="5ACBF0"/>
          </p15:clr>
        </p15:guide>
        <p15:guide id="22" pos="846">
          <p15:clr>
            <a:srgbClr val="F26B43"/>
          </p15:clr>
        </p15:guide>
        <p15:guide id="23" pos="1708">
          <p15:clr>
            <a:srgbClr val="5ACBF0"/>
          </p15:clr>
        </p15:guide>
        <p15:guide id="24" pos="2003">
          <p15:clr>
            <a:srgbClr val="5ACBF0"/>
          </p15:clr>
        </p15:guide>
        <p15:guide id="25" pos="2842">
          <p15:clr>
            <a:srgbClr val="5ACBF0"/>
          </p15:clr>
        </p15:guide>
        <p15:guide id="26" pos="3137">
          <p15:clr>
            <a:srgbClr val="5ACBF0"/>
          </p15:clr>
        </p15:guide>
        <p15:guide id="28" pos="3976">
          <p15:clr>
            <a:srgbClr val="5ACBF0"/>
          </p15:clr>
        </p15:guide>
        <p15:guide id="29" pos="5110">
          <p15:clr>
            <a:srgbClr val="5ACBF0"/>
          </p15:clr>
        </p15:guide>
        <p15:guide id="30" pos="5405">
          <p15:clr>
            <a:srgbClr val="5ACBF0"/>
          </p15:clr>
        </p15:guide>
        <p15:guide id="31" pos="6267">
          <p15:clr>
            <a:srgbClr val="5ACBF0"/>
          </p15:clr>
        </p15:guide>
        <p15:guide id="32" pos="6539">
          <p15:clr>
            <a:srgbClr val="5ACBF0"/>
          </p15:clr>
        </p15:guide>
        <p15:guide id="33" pos="574">
          <p15:clr>
            <a:srgbClr val="F26B43"/>
          </p15:clr>
        </p15:guide>
        <p15:guide id="34" pos="427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Quot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450242-4754-4408-A5DC-4D44304629B2}"/>
              </a:ext>
            </a:extLst>
          </p:cNvPr>
          <p:cNvSpPr>
            <a:spLocks noGrp="1"/>
          </p:cNvSpPr>
          <p:nvPr>
            <p:ph type="pic" sz="quarter" idx="10"/>
          </p:nvPr>
        </p:nvSpPr>
        <p:spPr>
          <a:xfrm>
            <a:off x="0" y="0"/>
            <a:ext cx="12192000" cy="6858000"/>
          </a:xfrm>
          <a:custGeom>
            <a:avLst/>
            <a:gdLst>
              <a:gd name="connsiteX0" fmla="*/ 914400 w 12192000"/>
              <a:gd name="connsiteY0" fmla="*/ 0 h 6858000"/>
              <a:gd name="connsiteX1" fmla="*/ 12192000 w 12192000"/>
              <a:gd name="connsiteY1" fmla="*/ 0 h 6858000"/>
              <a:gd name="connsiteX2" fmla="*/ 12192000 w 12192000"/>
              <a:gd name="connsiteY2" fmla="*/ 6858000 h 6858000"/>
              <a:gd name="connsiteX3" fmla="*/ 914400 w 12192000"/>
              <a:gd name="connsiteY3" fmla="*/ 6858000 h 6858000"/>
              <a:gd name="connsiteX4" fmla="*/ 0 w 12192000"/>
              <a:gd name="connsiteY4" fmla="*/ 0 h 6858000"/>
              <a:gd name="connsiteX5" fmla="*/ 877824 w 12192000"/>
              <a:gd name="connsiteY5" fmla="*/ 0 h 6858000"/>
              <a:gd name="connsiteX6" fmla="*/ 877824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14400" y="0"/>
                </a:moveTo>
                <a:lnTo>
                  <a:pt x="12192000" y="0"/>
                </a:lnTo>
                <a:lnTo>
                  <a:pt x="12192000" y="6858000"/>
                </a:lnTo>
                <a:lnTo>
                  <a:pt x="914400" y="6858000"/>
                </a:lnTo>
                <a:close/>
                <a:moveTo>
                  <a:pt x="0" y="0"/>
                </a:moveTo>
                <a:lnTo>
                  <a:pt x="877824" y="0"/>
                </a:lnTo>
                <a:lnTo>
                  <a:pt x="877824" y="6858000"/>
                </a:lnTo>
                <a:lnTo>
                  <a:pt x="0" y="6858000"/>
                </a:lnTo>
                <a:close/>
              </a:path>
            </a:pathLst>
          </a:custGeom>
          <a:solidFill>
            <a:schemeClr val="accent1"/>
          </a:solidFill>
        </p:spPr>
        <p:txBody>
          <a:bodyPr wrap="square">
            <a:noAutofit/>
          </a:bodyPr>
          <a:lstStyle/>
          <a:p>
            <a:r>
              <a:rPr lang="en-US"/>
              <a:t>Click icon to add picture</a:t>
            </a:r>
            <a:endParaRPr lang="en-US" dirty="0"/>
          </a:p>
        </p:txBody>
      </p:sp>
      <p:sp>
        <p:nvSpPr>
          <p:cNvPr id="7" name="Rectangle 6">
            <a:extLst>
              <a:ext uri="{FF2B5EF4-FFF2-40B4-BE49-F238E27FC236}">
                <a16:creationId xmlns:a16="http://schemas.microsoft.com/office/drawing/2014/main" id="{4037762E-A215-4366-9C05-333C5863FB29}"/>
              </a:ext>
              <a:ext uri="{C183D7F6-B498-43B3-948B-1728B52AA6E4}">
                <adec:decorative xmlns:adec="http://schemas.microsoft.com/office/drawing/2017/decorative" val="1"/>
              </a:ext>
            </a:extLst>
          </p:cNvPr>
          <p:cNvSpPr/>
          <p:nvPr userDrawn="1"/>
        </p:nvSpPr>
        <p:spPr>
          <a:xfrm>
            <a:off x="1" y="0"/>
            <a:ext cx="899996" cy="6858000"/>
          </a:xfrm>
          <a:prstGeom prst="rect">
            <a:avLst/>
          </a:prstGeom>
          <a:solidFill>
            <a:schemeClr val="tx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6">
            <a:extLst>
              <a:ext uri="{FF2B5EF4-FFF2-40B4-BE49-F238E27FC236}">
                <a16:creationId xmlns:a16="http://schemas.microsoft.com/office/drawing/2014/main" id="{C87FF0FA-B9C8-45F9-9BE1-0FE9DAB2F6CC}"/>
              </a:ext>
            </a:extLst>
          </p:cNvPr>
          <p:cNvSpPr>
            <a:spLocks noGrp="1"/>
          </p:cNvSpPr>
          <p:nvPr>
            <p:ph type="ctrTitle"/>
          </p:nvPr>
        </p:nvSpPr>
        <p:spPr>
          <a:xfrm>
            <a:off x="900000" y="162560"/>
            <a:ext cx="2869360" cy="4749973"/>
          </a:xfrm>
          <a:noFill/>
        </p:spPr>
        <p:txBody>
          <a:bodyPr tIns="320040" anchor="ctr">
            <a:normAutofit/>
          </a:bodyPr>
          <a:lstStyle>
            <a:lvl1pPr marL="457200">
              <a:lnSpc>
                <a:spcPct val="100000"/>
              </a:lnSpc>
              <a:defRPr sz="3600">
                <a:solidFill>
                  <a:schemeClr val="bg2"/>
                </a:solidFill>
              </a:defRPr>
            </a:lvl1pPr>
          </a:lstStyle>
          <a:p>
            <a:r>
              <a:rPr lang="en-US">
                <a:solidFill>
                  <a:schemeClr val="bg2"/>
                </a:solidFill>
              </a:rPr>
              <a:t>Click to edit Master title style</a:t>
            </a:r>
            <a:endParaRPr lang="en-US" dirty="0">
              <a:solidFill>
                <a:schemeClr val="bg2"/>
              </a:solidFill>
            </a:endParaRPr>
          </a:p>
        </p:txBody>
      </p:sp>
      <p:sp>
        <p:nvSpPr>
          <p:cNvPr id="13" name="Subtitle 7">
            <a:extLst>
              <a:ext uri="{FF2B5EF4-FFF2-40B4-BE49-F238E27FC236}">
                <a16:creationId xmlns:a16="http://schemas.microsoft.com/office/drawing/2014/main" id="{A21E13D9-32A0-414B-8811-425CE64DBEBA}"/>
              </a:ext>
            </a:extLst>
          </p:cNvPr>
          <p:cNvSpPr>
            <a:spLocks noGrp="1"/>
          </p:cNvSpPr>
          <p:nvPr>
            <p:ph type="subTitle" idx="1"/>
          </p:nvPr>
        </p:nvSpPr>
        <p:spPr>
          <a:xfrm>
            <a:off x="899999" y="4912534"/>
            <a:ext cx="3611662" cy="1945466"/>
          </a:xfrm>
          <a:noFill/>
        </p:spPr>
        <p:txBody>
          <a:bodyPr tIns="365760">
            <a:normAutofit/>
          </a:bodyPr>
          <a:lstStyle>
            <a:lvl1pPr marL="457200">
              <a:defRPr sz="2000">
                <a:solidFill>
                  <a:schemeClr val="bg2">
                    <a:alpha val="56000"/>
                  </a:schemeClr>
                </a:solidFill>
              </a:defRPr>
            </a:lvl1pPr>
          </a:lstStyle>
          <a:p>
            <a:pPr>
              <a:lnSpc>
                <a:spcPct val="120000"/>
              </a:lnSpc>
            </a:pPr>
            <a:r>
              <a:rPr lang="en-US" sz="2000">
                <a:solidFill>
                  <a:schemeClr val="bg2">
                    <a:alpha val="56000"/>
                  </a:schemeClr>
                </a:solidFill>
              </a:rPr>
              <a:t>Click to edit Master subtitle style</a:t>
            </a:r>
            <a:endParaRPr lang="en-US" sz="2000" dirty="0">
              <a:solidFill>
                <a:schemeClr val="bg2">
                  <a:alpha val="56000"/>
                </a:schemeClr>
              </a:solidFill>
            </a:endParaRPr>
          </a:p>
        </p:txBody>
      </p: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solidFill>
                  <a:schemeClr val="bg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65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FFBA-B7FA-43C2-A543-187E29A622A3}"/>
              </a:ext>
            </a:extLst>
          </p:cNvPr>
          <p:cNvSpPr>
            <a:spLocks noGrp="1"/>
          </p:cNvSpPr>
          <p:nvPr>
            <p:ph type="title"/>
          </p:nvPr>
        </p:nvSpPr>
        <p:spPr/>
        <p:txBody>
          <a:bodyPr/>
          <a:lstStyle>
            <a:lvl1pPr>
              <a:lnSpc>
                <a:spcPct val="100000"/>
              </a:lnSpc>
              <a:defRPr/>
            </a:lvl1pPr>
          </a:lstStyle>
          <a:p>
            <a:r>
              <a:rPr lang="en-US"/>
              <a:t>Click to edit Master title style</a:t>
            </a:r>
            <a:endParaRPr lang="en-US" dirty="0"/>
          </a:p>
        </p:txBody>
      </p:sp>
      <p:sp>
        <p:nvSpPr>
          <p:cNvPr id="13" name="Date Placeholder 3">
            <a:extLst>
              <a:ext uri="{FF2B5EF4-FFF2-40B4-BE49-F238E27FC236}">
                <a16:creationId xmlns:a16="http://schemas.microsoft.com/office/drawing/2014/main" id="{EB4886C6-7F2A-4A13-85F1-EFDA370C5B8D}"/>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4" name="Footer Placeholder 4">
            <a:extLst>
              <a:ext uri="{FF2B5EF4-FFF2-40B4-BE49-F238E27FC236}">
                <a16:creationId xmlns:a16="http://schemas.microsoft.com/office/drawing/2014/main" id="{69FAAFC2-F91B-4189-A9FA-0696BF84D63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5" name="Slide Number Placeholder 5">
            <a:extLst>
              <a:ext uri="{FF2B5EF4-FFF2-40B4-BE49-F238E27FC236}">
                <a16:creationId xmlns:a16="http://schemas.microsoft.com/office/drawing/2014/main" id="{05B673D0-3765-46AD-B094-DDF79E463DD3}"/>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cxnSp>
        <p:nvCxnSpPr>
          <p:cNvPr id="12" name="Straight Connector 11">
            <a:extLst>
              <a:ext uri="{FF2B5EF4-FFF2-40B4-BE49-F238E27FC236}">
                <a16:creationId xmlns:a16="http://schemas.microsoft.com/office/drawing/2014/main" id="{DEA31187-FB8B-4DDF-A5A9-69AB1359F0E9}"/>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Picture Placeholder 23">
            <a:extLst>
              <a:ext uri="{FF2B5EF4-FFF2-40B4-BE49-F238E27FC236}">
                <a16:creationId xmlns:a16="http://schemas.microsoft.com/office/drawing/2014/main" id="{A19D35D3-D14B-4B07-BDBD-91A5AC3A088F}"/>
              </a:ext>
            </a:extLst>
          </p:cNvPr>
          <p:cNvSpPr>
            <a:spLocks noGrp="1"/>
          </p:cNvSpPr>
          <p:nvPr>
            <p:ph type="pic" sz="quarter" idx="20"/>
          </p:nvPr>
        </p:nvSpPr>
        <p:spPr>
          <a:xfrm>
            <a:off x="1344168" y="1920240"/>
            <a:ext cx="2286000" cy="2743200"/>
          </a:xfrm>
          <a:solidFill>
            <a:schemeClr val="accent1"/>
          </a:solidFill>
        </p:spPr>
        <p:txBody>
          <a:bodyPr/>
          <a:lstStyle/>
          <a:p>
            <a:r>
              <a:rPr lang="en-US"/>
              <a:t>Click icon to add picture</a:t>
            </a:r>
            <a:endParaRPr lang="en-US" dirty="0"/>
          </a:p>
        </p:txBody>
      </p:sp>
      <p:sp>
        <p:nvSpPr>
          <p:cNvPr id="7" name="Text Placeholder 2">
            <a:extLst>
              <a:ext uri="{FF2B5EF4-FFF2-40B4-BE49-F238E27FC236}">
                <a16:creationId xmlns:a16="http://schemas.microsoft.com/office/drawing/2014/main" id="{6DABBBB8-A467-4BC1-B67B-84F2CE43AE36}"/>
              </a:ext>
            </a:extLst>
          </p:cNvPr>
          <p:cNvSpPr>
            <a:spLocks noGrp="1"/>
          </p:cNvSpPr>
          <p:nvPr>
            <p:ph type="body" idx="1" hasCustomPrompt="1"/>
          </p:nvPr>
        </p:nvSpPr>
        <p:spPr>
          <a:xfrm>
            <a:off x="1344168" y="4776723"/>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8" name="Text Placeholder 2">
            <a:extLst>
              <a:ext uri="{FF2B5EF4-FFF2-40B4-BE49-F238E27FC236}">
                <a16:creationId xmlns:a16="http://schemas.microsoft.com/office/drawing/2014/main" id="{E987AC28-444C-4196-9E47-A4EF896A23CE}"/>
              </a:ext>
            </a:extLst>
          </p:cNvPr>
          <p:cNvSpPr>
            <a:spLocks noGrp="1"/>
          </p:cNvSpPr>
          <p:nvPr>
            <p:ph type="body" idx="13" hasCustomPrompt="1"/>
          </p:nvPr>
        </p:nvSpPr>
        <p:spPr>
          <a:xfrm>
            <a:off x="1344168"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5" name="Picture Placeholder 23">
            <a:extLst>
              <a:ext uri="{FF2B5EF4-FFF2-40B4-BE49-F238E27FC236}">
                <a16:creationId xmlns:a16="http://schemas.microsoft.com/office/drawing/2014/main" id="{6294C3D0-06EC-44FE-B004-772B2B4AD010}"/>
              </a:ext>
            </a:extLst>
          </p:cNvPr>
          <p:cNvSpPr>
            <a:spLocks noGrp="1"/>
          </p:cNvSpPr>
          <p:nvPr>
            <p:ph type="pic" sz="quarter" idx="21"/>
          </p:nvPr>
        </p:nvSpPr>
        <p:spPr>
          <a:xfrm>
            <a:off x="4050792" y="1920240"/>
            <a:ext cx="2286000" cy="2743200"/>
          </a:xfrm>
          <a:solidFill>
            <a:schemeClr val="accent1"/>
          </a:solidFill>
        </p:spPr>
        <p:txBody>
          <a:bodyPr/>
          <a:lstStyle/>
          <a:p>
            <a:r>
              <a:rPr lang="en-US"/>
              <a:t>Click icon to add picture</a:t>
            </a:r>
            <a:endParaRPr lang="en-US" dirty="0"/>
          </a:p>
        </p:txBody>
      </p:sp>
      <p:sp>
        <p:nvSpPr>
          <p:cNvPr id="9" name="Text Placeholder 2">
            <a:extLst>
              <a:ext uri="{FF2B5EF4-FFF2-40B4-BE49-F238E27FC236}">
                <a16:creationId xmlns:a16="http://schemas.microsoft.com/office/drawing/2014/main" id="{5B90A362-5B2F-42A1-9C37-B7A2C1DB52C6}"/>
              </a:ext>
            </a:extLst>
          </p:cNvPr>
          <p:cNvSpPr>
            <a:spLocks noGrp="1"/>
          </p:cNvSpPr>
          <p:nvPr>
            <p:ph type="body" idx="14" hasCustomPrompt="1"/>
          </p:nvPr>
        </p:nvSpPr>
        <p:spPr>
          <a:xfrm>
            <a:off x="4050792"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0" name="Text Placeholder 2">
            <a:extLst>
              <a:ext uri="{FF2B5EF4-FFF2-40B4-BE49-F238E27FC236}">
                <a16:creationId xmlns:a16="http://schemas.microsoft.com/office/drawing/2014/main" id="{60B5E1E4-F9B1-48B7-99FD-CF1FB5D1CE58}"/>
              </a:ext>
            </a:extLst>
          </p:cNvPr>
          <p:cNvSpPr>
            <a:spLocks noGrp="1"/>
          </p:cNvSpPr>
          <p:nvPr>
            <p:ph type="body" idx="15" hasCustomPrompt="1"/>
          </p:nvPr>
        </p:nvSpPr>
        <p:spPr>
          <a:xfrm>
            <a:off x="4050792"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6" name="Picture Placeholder 23">
            <a:extLst>
              <a:ext uri="{FF2B5EF4-FFF2-40B4-BE49-F238E27FC236}">
                <a16:creationId xmlns:a16="http://schemas.microsoft.com/office/drawing/2014/main" id="{52B3635E-2CD2-4789-B716-0726983B98DD}"/>
              </a:ext>
            </a:extLst>
          </p:cNvPr>
          <p:cNvSpPr>
            <a:spLocks noGrp="1"/>
          </p:cNvSpPr>
          <p:nvPr>
            <p:ph type="pic" sz="quarter" idx="22"/>
          </p:nvPr>
        </p:nvSpPr>
        <p:spPr>
          <a:xfrm>
            <a:off x="6766560" y="1920240"/>
            <a:ext cx="2286000" cy="2743200"/>
          </a:xfrm>
          <a:solidFill>
            <a:schemeClr val="accent1"/>
          </a:solidFill>
        </p:spPr>
        <p:txBody>
          <a:bodyPr/>
          <a:lstStyle/>
          <a:p>
            <a:r>
              <a:rPr lang="en-US"/>
              <a:t>Click icon to add picture</a:t>
            </a:r>
            <a:endParaRPr lang="en-US" dirty="0"/>
          </a:p>
        </p:txBody>
      </p:sp>
      <p:sp>
        <p:nvSpPr>
          <p:cNvPr id="11" name="Text Placeholder 2">
            <a:extLst>
              <a:ext uri="{FF2B5EF4-FFF2-40B4-BE49-F238E27FC236}">
                <a16:creationId xmlns:a16="http://schemas.microsoft.com/office/drawing/2014/main" id="{F381C480-45F8-4827-9037-7539C3EB8AE7}"/>
              </a:ext>
            </a:extLst>
          </p:cNvPr>
          <p:cNvSpPr>
            <a:spLocks noGrp="1"/>
          </p:cNvSpPr>
          <p:nvPr>
            <p:ph type="body" idx="16" hasCustomPrompt="1"/>
          </p:nvPr>
        </p:nvSpPr>
        <p:spPr>
          <a:xfrm>
            <a:off x="6766560"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6" name="Text Placeholder 2">
            <a:extLst>
              <a:ext uri="{FF2B5EF4-FFF2-40B4-BE49-F238E27FC236}">
                <a16:creationId xmlns:a16="http://schemas.microsoft.com/office/drawing/2014/main" id="{75C234DF-E3C1-404B-AB97-2C7A46E4B5B1}"/>
              </a:ext>
            </a:extLst>
          </p:cNvPr>
          <p:cNvSpPr>
            <a:spLocks noGrp="1"/>
          </p:cNvSpPr>
          <p:nvPr>
            <p:ph type="body" idx="17" hasCustomPrompt="1"/>
          </p:nvPr>
        </p:nvSpPr>
        <p:spPr>
          <a:xfrm>
            <a:off x="6766560"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7" name="Picture Placeholder 23">
            <a:extLst>
              <a:ext uri="{FF2B5EF4-FFF2-40B4-BE49-F238E27FC236}">
                <a16:creationId xmlns:a16="http://schemas.microsoft.com/office/drawing/2014/main" id="{9F5C4372-9497-41A1-B420-2B0107C0AF76}"/>
              </a:ext>
            </a:extLst>
          </p:cNvPr>
          <p:cNvSpPr>
            <a:spLocks noGrp="1"/>
          </p:cNvSpPr>
          <p:nvPr>
            <p:ph type="pic" sz="quarter" idx="23"/>
          </p:nvPr>
        </p:nvSpPr>
        <p:spPr>
          <a:xfrm>
            <a:off x="9473184" y="1920240"/>
            <a:ext cx="2286000" cy="2743200"/>
          </a:xfrm>
          <a:solidFill>
            <a:schemeClr val="accent1"/>
          </a:solidFill>
        </p:spPr>
        <p:txBody>
          <a:bodyPr/>
          <a:lstStyle/>
          <a:p>
            <a:r>
              <a:rPr lang="en-US"/>
              <a:t>Click icon to add picture</a:t>
            </a:r>
            <a:endParaRPr lang="en-US" dirty="0"/>
          </a:p>
        </p:txBody>
      </p:sp>
      <p:sp>
        <p:nvSpPr>
          <p:cNvPr id="17" name="Text Placeholder 2">
            <a:extLst>
              <a:ext uri="{FF2B5EF4-FFF2-40B4-BE49-F238E27FC236}">
                <a16:creationId xmlns:a16="http://schemas.microsoft.com/office/drawing/2014/main" id="{58F45840-878E-43B2-A803-74771B0806E8}"/>
              </a:ext>
            </a:extLst>
          </p:cNvPr>
          <p:cNvSpPr>
            <a:spLocks noGrp="1"/>
          </p:cNvSpPr>
          <p:nvPr>
            <p:ph type="body" idx="18" hasCustomPrompt="1"/>
          </p:nvPr>
        </p:nvSpPr>
        <p:spPr>
          <a:xfrm>
            <a:off x="9473184"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8" name="Text Placeholder 2">
            <a:extLst>
              <a:ext uri="{FF2B5EF4-FFF2-40B4-BE49-F238E27FC236}">
                <a16:creationId xmlns:a16="http://schemas.microsoft.com/office/drawing/2014/main" id="{2CB5A8C9-D514-49FE-8865-6B145CE41444}"/>
              </a:ext>
            </a:extLst>
          </p:cNvPr>
          <p:cNvSpPr>
            <a:spLocks noGrp="1"/>
          </p:cNvSpPr>
          <p:nvPr>
            <p:ph type="body" idx="19" hasCustomPrompt="1"/>
          </p:nvPr>
        </p:nvSpPr>
        <p:spPr>
          <a:xfrm>
            <a:off x="9473184"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Tree>
    <p:extLst>
      <p:ext uri="{BB962C8B-B14F-4D97-AF65-F5344CB8AC3E}">
        <p14:creationId xmlns:p14="http://schemas.microsoft.com/office/powerpoint/2010/main" val="395336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0040"/>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endParaRPr lang="en-US" dirty="0"/>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271333" y="1825625"/>
            <a:ext cx="10515600" cy="4351338"/>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36386491-6F13-4235-A32F-9F6D67F13D05}"/>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00671"/>
      </p:ext>
    </p:extLst>
  </p:cSld>
  <p:clrMapOvr>
    <a:masterClrMapping/>
  </p:clrMapOvr>
  <p:extLst>
    <p:ext uri="{DCECCB84-F9BA-43D5-87BE-67443E8EF086}">
      <p15:sldGuideLst xmlns:p15="http://schemas.microsoft.com/office/powerpoint/2012/main">
        <p15:guide id="12" pos="7401">
          <p15:clr>
            <a:srgbClr val="F26B43"/>
          </p15:clr>
        </p15:guide>
        <p15:guide id="14" orient="horz" pos="278">
          <p15:clr>
            <a:srgbClr val="F26B43"/>
          </p15:clr>
        </p15:guide>
        <p15:guide id="15" orient="horz" pos="4042">
          <p15:clr>
            <a:srgbClr val="F26B43"/>
          </p15:clr>
        </p15:guide>
        <p15:guide id="16" orient="horz" pos="1003">
          <p15:clr>
            <a:srgbClr val="5ACBF0"/>
          </p15:clr>
        </p15:guide>
        <p15:guide id="17" orient="horz" pos="1298">
          <p15:clr>
            <a:srgbClr val="5ACBF0"/>
          </p15:clr>
        </p15:guide>
        <p15:guide id="18" orient="horz" pos="2024">
          <p15:clr>
            <a:srgbClr val="5ACBF0"/>
          </p15:clr>
        </p15:guide>
        <p15:guide id="19" orient="horz" pos="2296">
          <p15:clr>
            <a:srgbClr val="5ACBF0"/>
          </p15:clr>
        </p15:guide>
        <p15:guide id="20" orient="horz" pos="3022">
          <p15:clr>
            <a:srgbClr val="5ACBF0"/>
          </p15:clr>
        </p15:guide>
        <p15:guide id="21" orient="horz" pos="3317">
          <p15:clr>
            <a:srgbClr val="5ACBF0"/>
          </p15:clr>
        </p15:guide>
        <p15:guide id="22" pos="846">
          <p15:clr>
            <a:srgbClr val="F26B43"/>
          </p15:clr>
        </p15:guide>
        <p15:guide id="23" pos="1708">
          <p15:clr>
            <a:srgbClr val="5ACBF0"/>
          </p15:clr>
        </p15:guide>
        <p15:guide id="24" pos="2003">
          <p15:clr>
            <a:srgbClr val="5ACBF0"/>
          </p15:clr>
        </p15:guide>
        <p15:guide id="25" pos="2842">
          <p15:clr>
            <a:srgbClr val="5ACBF0"/>
          </p15:clr>
        </p15:guide>
        <p15:guide id="26" pos="3137">
          <p15:clr>
            <a:srgbClr val="5ACBF0"/>
          </p15:clr>
        </p15:guide>
        <p15:guide id="28" pos="3976">
          <p15:clr>
            <a:srgbClr val="5ACBF0"/>
          </p15:clr>
        </p15:guide>
        <p15:guide id="29" pos="5110">
          <p15:clr>
            <a:srgbClr val="5ACBF0"/>
          </p15:clr>
        </p15:guide>
        <p15:guide id="30" pos="5405">
          <p15:clr>
            <a:srgbClr val="5ACBF0"/>
          </p15:clr>
        </p15:guide>
        <p15:guide id="31" pos="6267">
          <p15:clr>
            <a:srgbClr val="5ACBF0"/>
          </p15:clr>
        </p15:guide>
        <p15:guide id="32" pos="6539">
          <p15:clr>
            <a:srgbClr val="5ACBF0"/>
          </p15:clr>
        </p15:guide>
        <p15:guide id="33" pos="574">
          <p15:clr>
            <a:srgbClr val="F26B43"/>
          </p15:clr>
        </p15:guide>
        <p15:guide id="34" pos="427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0040"/>
            <a:ext cx="11269775" cy="1363091"/>
          </a:xfrm>
        </p:spPr>
        <p:txBody>
          <a:bodyPr/>
          <a:lstStyle>
            <a:lvl1pPr>
              <a:lnSpc>
                <a:spcPct val="100000"/>
              </a:lnSpc>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5437187"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5437187" cy="3011476"/>
          </a:xfrm>
        </p:spPr>
        <p:txBody>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6311786" y="1790700"/>
            <a:ext cx="5437187"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6311786" y="2505075"/>
            <a:ext cx="5437187" cy="3011476"/>
          </a:xfrm>
        </p:spPr>
        <p:txBody>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930E56EE-505D-4420-971C-982EA4EF0564}"/>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DA02FFF2-554C-4459-9BBD-7D0ADE8DC41D}"/>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208716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86052-6759-46BD-9531-D65FD95519FE}"/>
              </a:ext>
            </a:extLst>
          </p:cNvPr>
          <p:cNvSpPr>
            <a:spLocks noGrp="1"/>
          </p:cNvSpPr>
          <p:nvPr>
            <p:ph type="title"/>
          </p:nvPr>
        </p:nvSpPr>
        <p:spPr>
          <a:xfrm>
            <a:off x="1342800" y="327600"/>
            <a:ext cx="10407600" cy="1141200"/>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4E3C3A5-7533-48B0-9C15-F01656766E96}"/>
              </a:ext>
            </a:extLst>
          </p:cNvPr>
          <p:cNvSpPr>
            <a:spLocks noGrp="1"/>
          </p:cNvSpPr>
          <p:nvPr>
            <p:ph type="body" idx="1"/>
          </p:nvPr>
        </p:nvSpPr>
        <p:spPr>
          <a:xfrm>
            <a:off x="1342800" y="2059200"/>
            <a:ext cx="10407600" cy="43560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135256E-21FA-473A-8EAF-34CE9AD37240}"/>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8" name="Footer Placeholder 4">
            <a:extLst>
              <a:ext uri="{FF2B5EF4-FFF2-40B4-BE49-F238E27FC236}">
                <a16:creationId xmlns:a16="http://schemas.microsoft.com/office/drawing/2014/main" id="{88A99857-D06D-4AFF-8777-07EF0A15F662}"/>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9" name="Slide Number Placeholder 5">
            <a:extLst>
              <a:ext uri="{FF2B5EF4-FFF2-40B4-BE49-F238E27FC236}">
                <a16:creationId xmlns:a16="http://schemas.microsoft.com/office/drawing/2014/main" id="{9172703B-0DDF-46CE-AC34-6233579943D0}"/>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spTree>
    <p:extLst>
      <p:ext uri="{BB962C8B-B14F-4D97-AF65-F5344CB8AC3E}">
        <p14:creationId xmlns:p14="http://schemas.microsoft.com/office/powerpoint/2010/main" val="1956189497"/>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64" r:id="rId3"/>
    <p:sldLayoutId id="2147483671" r:id="rId4"/>
    <p:sldLayoutId id="2147483650" r:id="rId5"/>
    <p:sldLayoutId id="2147483676" r:id="rId6"/>
    <p:sldLayoutId id="2147483654" r:id="rId7"/>
    <p:sldLayoutId id="2147483677" r:id="rId8"/>
    <p:sldLayoutId id="2147483653" r:id="rId9"/>
    <p:sldLayoutId id="2147483667" r:id="rId10"/>
    <p:sldLayoutId id="2147483674" r:id="rId11"/>
    <p:sldLayoutId id="2147483655" r:id="rId12"/>
    <p:sldLayoutId id="2147483662" r:id="rId13"/>
    <p:sldLayoutId id="2147483668" r:id="rId14"/>
    <p:sldLayoutId id="2147483649" r:id="rId15"/>
    <p:sldLayoutId id="2147483651" r:id="rId16"/>
    <p:sldLayoutId id="2147483652" r:id="rId17"/>
    <p:sldLayoutId id="2147483656" r:id="rId18"/>
    <p:sldLayoutId id="2147483657" r:id="rId19"/>
  </p:sldLayoutIdLst>
  <p:hf hdr="0"/>
  <p:txStyles>
    <p:titleStyle>
      <a:lvl1pPr algn="l" defTabSz="914400" rtl="0" eaLnBrk="1" latinLnBrk="0" hangingPunct="1">
        <a:lnSpc>
          <a:spcPct val="100000"/>
        </a:lnSpc>
        <a:spcBef>
          <a:spcPct val="0"/>
        </a:spcBef>
        <a:buNone/>
        <a:defRPr sz="4800" kern="1200">
          <a:solidFill>
            <a:schemeClr val="tx2"/>
          </a:solidFill>
          <a:latin typeface="+mj-lt"/>
          <a:ea typeface="Microsoft Sans Serif" panose="020B0604020202020204" pitchFamily="34" charset="0"/>
          <a:cs typeface="Microsoft Sans Serif" panose="020B0604020202020204" pitchFamily="34" charset="0"/>
        </a:defRPr>
      </a:lvl1pPr>
    </p:titleStyle>
    <p:bodyStyle>
      <a:lvl1pPr marL="0" indent="0" algn="l" defTabSz="914400" rtl="0" eaLnBrk="1" latinLnBrk="0" hangingPunct="1">
        <a:lnSpc>
          <a:spcPct val="120000"/>
        </a:lnSpc>
        <a:spcBef>
          <a:spcPts val="800"/>
        </a:spcBef>
        <a:buSzPct val="70000"/>
        <a:buFont typeface="Wingdings 2" panose="05020102010507070707" pitchFamily="18" charset="2"/>
        <a:buNone/>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360000" indent="0" algn="l" defTabSz="914400" rtl="0" eaLnBrk="1" latinLnBrk="0" hangingPunct="1">
        <a:lnSpc>
          <a:spcPct val="120000"/>
        </a:lnSpc>
        <a:spcBef>
          <a:spcPts val="800"/>
        </a:spcBef>
        <a:buSzPct val="70000"/>
        <a:buFont typeface="Wingdings 2" panose="05020102010507070707" pitchFamily="18" charset="2"/>
        <a:buNone/>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8550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3122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17694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lose-up of a analogue silver wrist watch ">
            <a:extLst>
              <a:ext uri="{FF2B5EF4-FFF2-40B4-BE49-F238E27FC236}">
                <a16:creationId xmlns:a16="http://schemas.microsoft.com/office/drawing/2014/main" id="{A5585463-4ED5-4981-9444-90CE2CAC10E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88" y="0"/>
            <a:ext cx="12190412" cy="6872288"/>
          </a:xfrm>
        </p:spPr>
      </p:pic>
      <p:sp>
        <p:nvSpPr>
          <p:cNvPr id="3" name="Title 2">
            <a:extLst>
              <a:ext uri="{FF2B5EF4-FFF2-40B4-BE49-F238E27FC236}">
                <a16:creationId xmlns:a16="http://schemas.microsoft.com/office/drawing/2014/main" id="{1E184D94-F8EF-435F-9A63-D9B409F552A5}"/>
              </a:ext>
            </a:extLst>
          </p:cNvPr>
          <p:cNvSpPr>
            <a:spLocks noGrp="1"/>
          </p:cNvSpPr>
          <p:nvPr>
            <p:ph type="ctrTitle"/>
          </p:nvPr>
        </p:nvSpPr>
        <p:spPr>
          <a:xfrm>
            <a:off x="910146" y="0"/>
            <a:ext cx="3611675" cy="4773251"/>
          </a:xfrm>
        </p:spPr>
        <p:txBody>
          <a:bodyPr>
            <a:normAutofit/>
          </a:bodyPr>
          <a:lstStyle/>
          <a:p>
            <a:r>
              <a:rPr lang="en-US" dirty="0"/>
              <a:t>Presentation Title</a:t>
            </a:r>
          </a:p>
        </p:txBody>
      </p:sp>
      <p:sp>
        <p:nvSpPr>
          <p:cNvPr id="4" name="Subtitle 3">
            <a:extLst>
              <a:ext uri="{FF2B5EF4-FFF2-40B4-BE49-F238E27FC236}">
                <a16:creationId xmlns:a16="http://schemas.microsoft.com/office/drawing/2014/main" id="{E21C6A78-1B96-4433-9AED-9C2FCA20A1F4}"/>
              </a:ext>
            </a:extLst>
          </p:cNvPr>
          <p:cNvSpPr>
            <a:spLocks noGrp="1"/>
          </p:cNvSpPr>
          <p:nvPr>
            <p:ph type="subTitle" idx="1"/>
          </p:nvPr>
        </p:nvSpPr>
        <p:spPr>
          <a:xfrm>
            <a:off x="910159" y="4787654"/>
            <a:ext cx="3611662" cy="2070345"/>
          </a:xfrm>
        </p:spPr>
        <p:txBody>
          <a:bodyPr/>
          <a:lstStyle/>
          <a:p>
            <a:r>
              <a:rPr lang="en-US" dirty="0"/>
              <a:t>Presenter Name</a:t>
            </a:r>
          </a:p>
        </p:txBody>
      </p:sp>
    </p:spTree>
    <p:extLst>
      <p:ext uri="{BB962C8B-B14F-4D97-AF65-F5344CB8AC3E}">
        <p14:creationId xmlns:p14="http://schemas.microsoft.com/office/powerpoint/2010/main" val="4175403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341C-7B58-4B8B-A65C-577B847E352D}"/>
              </a:ext>
            </a:extLst>
          </p:cNvPr>
          <p:cNvSpPr>
            <a:spLocks noGrp="1"/>
          </p:cNvSpPr>
          <p:nvPr>
            <p:ph type="title"/>
          </p:nvPr>
        </p:nvSpPr>
        <p:spPr>
          <a:xfrm>
            <a:off x="442799" y="320040"/>
            <a:ext cx="11269775" cy="1363091"/>
          </a:xfrm>
        </p:spPr>
        <p:txBody>
          <a:bodyPr/>
          <a:lstStyle/>
          <a:p>
            <a:r>
              <a:rPr lang="en-US" dirty="0"/>
              <a:t>Content</a:t>
            </a:r>
          </a:p>
        </p:txBody>
      </p:sp>
      <p:sp>
        <p:nvSpPr>
          <p:cNvPr id="3" name="Text Placeholder 2">
            <a:extLst>
              <a:ext uri="{FF2B5EF4-FFF2-40B4-BE49-F238E27FC236}">
                <a16:creationId xmlns:a16="http://schemas.microsoft.com/office/drawing/2014/main" id="{486889CF-B3AB-477B-9EDF-9292C1A9CE9D}"/>
              </a:ext>
            </a:extLst>
          </p:cNvPr>
          <p:cNvSpPr>
            <a:spLocks noGrp="1"/>
          </p:cNvSpPr>
          <p:nvPr>
            <p:ph type="body" idx="1"/>
          </p:nvPr>
        </p:nvSpPr>
        <p:spPr>
          <a:xfrm>
            <a:off x="442797" y="1790700"/>
            <a:ext cx="5437187" cy="615950"/>
          </a:xfrm>
        </p:spPr>
        <p:txBody>
          <a:bodyPr/>
          <a:lstStyle/>
          <a:p>
            <a:r>
              <a:rPr lang="en-US" dirty="0"/>
              <a:t>Subtitle</a:t>
            </a:r>
          </a:p>
        </p:txBody>
      </p:sp>
      <p:sp>
        <p:nvSpPr>
          <p:cNvPr id="4" name="Content Placeholder 3">
            <a:extLst>
              <a:ext uri="{FF2B5EF4-FFF2-40B4-BE49-F238E27FC236}">
                <a16:creationId xmlns:a16="http://schemas.microsoft.com/office/drawing/2014/main" id="{826A0952-FEA7-4849-9354-8A2262AD902B}"/>
              </a:ext>
            </a:extLst>
          </p:cNvPr>
          <p:cNvSpPr>
            <a:spLocks noGrp="1"/>
          </p:cNvSpPr>
          <p:nvPr>
            <p:ph sz="half" idx="2"/>
          </p:nvPr>
        </p:nvSpPr>
        <p:spPr>
          <a:xfrm>
            <a:off x="442797" y="2505075"/>
            <a:ext cx="5437187" cy="3011476"/>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8424EFE5-F8E6-461F-BA3E-EB6E59929046}"/>
              </a:ext>
            </a:extLst>
          </p:cNvPr>
          <p:cNvSpPr>
            <a:spLocks noGrp="1"/>
          </p:cNvSpPr>
          <p:nvPr>
            <p:ph type="body" sz="quarter" idx="3"/>
          </p:nvPr>
        </p:nvSpPr>
        <p:spPr>
          <a:xfrm>
            <a:off x="6311786" y="1790700"/>
            <a:ext cx="5437187" cy="615950"/>
          </a:xfrm>
        </p:spPr>
        <p:txBody>
          <a:bodyPr/>
          <a:lstStyle/>
          <a:p>
            <a:r>
              <a:rPr lang="en-US" dirty="0"/>
              <a:t>Subtitle</a:t>
            </a:r>
          </a:p>
        </p:txBody>
      </p:sp>
      <p:sp>
        <p:nvSpPr>
          <p:cNvPr id="6" name="Content Placeholder 5">
            <a:extLst>
              <a:ext uri="{FF2B5EF4-FFF2-40B4-BE49-F238E27FC236}">
                <a16:creationId xmlns:a16="http://schemas.microsoft.com/office/drawing/2014/main" id="{256CEC4D-C404-40DF-97E5-D8BB99A83C7D}"/>
              </a:ext>
            </a:extLst>
          </p:cNvPr>
          <p:cNvSpPr>
            <a:spLocks noGrp="1"/>
          </p:cNvSpPr>
          <p:nvPr>
            <p:ph sz="quarter" idx="4"/>
          </p:nvPr>
        </p:nvSpPr>
        <p:spPr>
          <a:xfrm>
            <a:off x="6311786" y="2505075"/>
            <a:ext cx="5437187" cy="3011476"/>
          </a:xfrm>
        </p:spPr>
        <p:txBody>
          <a:bodyPr/>
          <a:lstStyle/>
          <a:p>
            <a:r>
              <a:rPr lang="en-US" dirty="0"/>
              <a:t>Open the Design Ideas pane for instant slide makeovers. </a:t>
            </a:r>
          </a:p>
          <a:p>
            <a:r>
              <a:rPr lang="en-US" dirty="0"/>
              <a:t>When we have design ideas, we’ll show them to you right there. </a:t>
            </a:r>
          </a:p>
        </p:txBody>
      </p:sp>
      <p:sp>
        <p:nvSpPr>
          <p:cNvPr id="7" name="Date Placeholder 6">
            <a:extLst>
              <a:ext uri="{FF2B5EF4-FFF2-40B4-BE49-F238E27FC236}">
                <a16:creationId xmlns:a16="http://schemas.microsoft.com/office/drawing/2014/main" id="{4EB631A5-5082-4388-B644-8A9819D0D231}"/>
              </a:ext>
            </a:extLst>
          </p:cNvPr>
          <p:cNvSpPr>
            <a:spLocks noGrp="1"/>
          </p:cNvSpPr>
          <p:nvPr>
            <p:ph type="dt" sz="half" idx="10"/>
          </p:nvPr>
        </p:nvSpPr>
        <p:spPr>
          <a:xfrm>
            <a:off x="442914" y="5957999"/>
            <a:ext cx="3457574" cy="900000"/>
          </a:xfrm>
        </p:spPr>
        <p:txBody>
          <a:bodyPr/>
          <a:lstStyle/>
          <a:p>
            <a:r>
              <a:rPr lang="en-US"/>
              <a:t>Sunday, February 7, 20XX</a:t>
            </a:r>
            <a:endParaRPr lang="en-US" dirty="0"/>
          </a:p>
        </p:txBody>
      </p:sp>
      <p:sp>
        <p:nvSpPr>
          <p:cNvPr id="8" name="Footer Placeholder 7">
            <a:extLst>
              <a:ext uri="{FF2B5EF4-FFF2-40B4-BE49-F238E27FC236}">
                <a16:creationId xmlns:a16="http://schemas.microsoft.com/office/drawing/2014/main" id="{0BE72F59-EFC7-46A6-852F-9DFB8440E5B2}"/>
              </a:ext>
            </a:extLst>
          </p:cNvPr>
          <p:cNvSpPr>
            <a:spLocks noGrp="1"/>
          </p:cNvSpPr>
          <p:nvPr>
            <p:ph type="ftr" sz="quarter" idx="11"/>
          </p:nvPr>
        </p:nvSpPr>
        <p:spPr>
          <a:xfrm>
            <a:off x="4367213" y="5957999"/>
            <a:ext cx="5400675" cy="900000"/>
          </a:xfrm>
        </p:spPr>
        <p:txBody>
          <a:bodyPr/>
          <a:lstStyle/>
          <a:p>
            <a:r>
              <a:rPr lang="en-US" dirty="0"/>
              <a:t>Sample Footer Text</a:t>
            </a:r>
          </a:p>
        </p:txBody>
      </p:sp>
      <p:sp>
        <p:nvSpPr>
          <p:cNvPr id="9" name="Slide Number Placeholder 8">
            <a:extLst>
              <a:ext uri="{FF2B5EF4-FFF2-40B4-BE49-F238E27FC236}">
                <a16:creationId xmlns:a16="http://schemas.microsoft.com/office/drawing/2014/main" id="{9B65F63C-B1AE-4B45-8460-E463997472AB}"/>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10</a:t>
            </a:fld>
            <a:endParaRPr lang="en-US" dirty="0"/>
          </a:p>
        </p:txBody>
      </p:sp>
    </p:spTree>
    <p:extLst>
      <p:ext uri="{BB962C8B-B14F-4D97-AF65-F5344CB8AC3E}">
        <p14:creationId xmlns:p14="http://schemas.microsoft.com/office/powerpoint/2010/main" val="2255487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66E2-0F97-4B15-967F-85AB6A5C8784}"/>
              </a:ext>
            </a:extLst>
          </p:cNvPr>
          <p:cNvSpPr>
            <a:spLocks noGrp="1"/>
          </p:cNvSpPr>
          <p:nvPr>
            <p:ph type="title"/>
          </p:nvPr>
        </p:nvSpPr>
        <p:spPr>
          <a:xfrm>
            <a:off x="442799" y="320040"/>
            <a:ext cx="11269775" cy="1363091"/>
          </a:xfrm>
        </p:spPr>
        <p:txBody>
          <a:bodyPr/>
          <a:lstStyle/>
          <a:p>
            <a:r>
              <a:rPr lang="en-US" dirty="0"/>
              <a:t>Content Two</a:t>
            </a:r>
          </a:p>
        </p:txBody>
      </p:sp>
      <p:sp>
        <p:nvSpPr>
          <p:cNvPr id="3" name="Text Placeholder 2">
            <a:extLst>
              <a:ext uri="{FF2B5EF4-FFF2-40B4-BE49-F238E27FC236}">
                <a16:creationId xmlns:a16="http://schemas.microsoft.com/office/drawing/2014/main" id="{69D0C3A4-821F-43B8-95A1-C5BE0C16D4CF}"/>
              </a:ext>
            </a:extLst>
          </p:cNvPr>
          <p:cNvSpPr>
            <a:spLocks noGrp="1"/>
          </p:cNvSpPr>
          <p:nvPr>
            <p:ph type="body" idx="1"/>
          </p:nvPr>
        </p:nvSpPr>
        <p:spPr>
          <a:xfrm>
            <a:off x="442797" y="1790700"/>
            <a:ext cx="3429000" cy="615950"/>
          </a:xfrm>
        </p:spPr>
        <p:txBody>
          <a:bodyPr/>
          <a:lstStyle/>
          <a:p>
            <a:r>
              <a:rPr lang="en-US" dirty="0"/>
              <a:t>subtitle</a:t>
            </a:r>
          </a:p>
        </p:txBody>
      </p:sp>
      <p:sp>
        <p:nvSpPr>
          <p:cNvPr id="4" name="Content Placeholder 3">
            <a:extLst>
              <a:ext uri="{FF2B5EF4-FFF2-40B4-BE49-F238E27FC236}">
                <a16:creationId xmlns:a16="http://schemas.microsoft.com/office/drawing/2014/main" id="{90E3B01F-547F-4E69-BAD1-216D2651A57F}"/>
              </a:ext>
            </a:extLst>
          </p:cNvPr>
          <p:cNvSpPr>
            <a:spLocks noGrp="1"/>
          </p:cNvSpPr>
          <p:nvPr>
            <p:ph sz="half" idx="2"/>
          </p:nvPr>
        </p:nvSpPr>
        <p:spPr>
          <a:xfrm>
            <a:off x="442797" y="2505075"/>
            <a:ext cx="3429000" cy="3011476"/>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5" name="Text Placeholder 4">
            <a:extLst>
              <a:ext uri="{FF2B5EF4-FFF2-40B4-BE49-F238E27FC236}">
                <a16:creationId xmlns:a16="http://schemas.microsoft.com/office/drawing/2014/main" id="{BA5C112A-9691-4311-8AE5-24E1CE79AA25}"/>
              </a:ext>
            </a:extLst>
          </p:cNvPr>
          <p:cNvSpPr>
            <a:spLocks noGrp="1"/>
          </p:cNvSpPr>
          <p:nvPr>
            <p:ph type="body" sz="quarter" idx="3"/>
          </p:nvPr>
        </p:nvSpPr>
        <p:spPr>
          <a:xfrm>
            <a:off x="4401229" y="1782751"/>
            <a:ext cx="3429000" cy="615950"/>
          </a:xfrm>
        </p:spPr>
        <p:txBody>
          <a:bodyPr/>
          <a:lstStyle/>
          <a:p>
            <a:r>
              <a:rPr lang="en-US" dirty="0"/>
              <a:t>subtitle</a:t>
            </a:r>
          </a:p>
        </p:txBody>
      </p:sp>
      <p:sp>
        <p:nvSpPr>
          <p:cNvPr id="6" name="Content Placeholder 5">
            <a:extLst>
              <a:ext uri="{FF2B5EF4-FFF2-40B4-BE49-F238E27FC236}">
                <a16:creationId xmlns:a16="http://schemas.microsoft.com/office/drawing/2014/main" id="{45832A52-4572-43C8-81BF-FF1F396BCA68}"/>
              </a:ext>
            </a:extLst>
          </p:cNvPr>
          <p:cNvSpPr>
            <a:spLocks noGrp="1"/>
          </p:cNvSpPr>
          <p:nvPr>
            <p:ph sz="quarter" idx="4"/>
          </p:nvPr>
        </p:nvSpPr>
        <p:spPr>
          <a:xfrm>
            <a:off x="4401229" y="2497126"/>
            <a:ext cx="3429000" cy="3011476"/>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AA57E005-9308-44DC-91F3-C51E5F22EAF8}"/>
              </a:ext>
            </a:extLst>
          </p:cNvPr>
          <p:cNvSpPr>
            <a:spLocks noGrp="1"/>
          </p:cNvSpPr>
          <p:nvPr>
            <p:ph type="body" sz="quarter" idx="13"/>
          </p:nvPr>
        </p:nvSpPr>
        <p:spPr>
          <a:xfrm>
            <a:off x="8359661" y="1792224"/>
            <a:ext cx="3429000" cy="615950"/>
          </a:xfrm>
        </p:spPr>
        <p:txBody>
          <a:bodyPr/>
          <a:lstStyle/>
          <a:p>
            <a:r>
              <a:rPr lang="en-US" dirty="0"/>
              <a:t>subtitle</a:t>
            </a:r>
          </a:p>
        </p:txBody>
      </p:sp>
      <p:sp>
        <p:nvSpPr>
          <p:cNvPr id="8" name="Content Placeholder 7">
            <a:extLst>
              <a:ext uri="{FF2B5EF4-FFF2-40B4-BE49-F238E27FC236}">
                <a16:creationId xmlns:a16="http://schemas.microsoft.com/office/drawing/2014/main" id="{39A0E790-841A-4A03-88A1-8751406F6C2C}"/>
              </a:ext>
            </a:extLst>
          </p:cNvPr>
          <p:cNvSpPr>
            <a:spLocks noGrp="1"/>
          </p:cNvSpPr>
          <p:nvPr>
            <p:ph sz="quarter" idx="14"/>
          </p:nvPr>
        </p:nvSpPr>
        <p:spPr>
          <a:xfrm>
            <a:off x="8359661" y="2505456"/>
            <a:ext cx="3429000" cy="3011476"/>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9" name="Date Placeholder 8">
            <a:extLst>
              <a:ext uri="{FF2B5EF4-FFF2-40B4-BE49-F238E27FC236}">
                <a16:creationId xmlns:a16="http://schemas.microsoft.com/office/drawing/2014/main" id="{61BD2856-7176-4694-94DE-A748140A8A53}"/>
              </a:ext>
            </a:extLst>
          </p:cNvPr>
          <p:cNvSpPr>
            <a:spLocks noGrp="1"/>
          </p:cNvSpPr>
          <p:nvPr>
            <p:ph type="dt" sz="half" idx="10"/>
          </p:nvPr>
        </p:nvSpPr>
        <p:spPr>
          <a:xfrm>
            <a:off x="442914" y="5957999"/>
            <a:ext cx="3457574" cy="900000"/>
          </a:xfrm>
        </p:spPr>
        <p:txBody>
          <a:bodyPr/>
          <a:lstStyle/>
          <a:p>
            <a:r>
              <a:rPr lang="en-US"/>
              <a:t>Sunday, February 7, 20XX</a:t>
            </a:r>
            <a:endParaRPr lang="en-US" dirty="0"/>
          </a:p>
        </p:txBody>
      </p:sp>
      <p:sp>
        <p:nvSpPr>
          <p:cNvPr id="10" name="Footer Placeholder 9">
            <a:extLst>
              <a:ext uri="{FF2B5EF4-FFF2-40B4-BE49-F238E27FC236}">
                <a16:creationId xmlns:a16="http://schemas.microsoft.com/office/drawing/2014/main" id="{75AA8D38-93CC-4ED4-BA8F-AB3F1EBC8115}"/>
              </a:ext>
            </a:extLst>
          </p:cNvPr>
          <p:cNvSpPr>
            <a:spLocks noGrp="1"/>
          </p:cNvSpPr>
          <p:nvPr>
            <p:ph type="ftr" sz="quarter" idx="11"/>
          </p:nvPr>
        </p:nvSpPr>
        <p:spPr>
          <a:xfrm>
            <a:off x="4367213" y="5957999"/>
            <a:ext cx="5400675" cy="900000"/>
          </a:xfrm>
        </p:spPr>
        <p:txBody>
          <a:bodyPr/>
          <a:lstStyle/>
          <a:p>
            <a:r>
              <a:rPr lang="en-US" dirty="0"/>
              <a:t>Sample Footer Text</a:t>
            </a:r>
          </a:p>
        </p:txBody>
      </p:sp>
      <p:sp>
        <p:nvSpPr>
          <p:cNvPr id="11" name="Slide Number Placeholder 10">
            <a:extLst>
              <a:ext uri="{FF2B5EF4-FFF2-40B4-BE49-F238E27FC236}">
                <a16:creationId xmlns:a16="http://schemas.microsoft.com/office/drawing/2014/main" id="{DA14497F-5AF7-4B6C-8C85-34E06799D313}"/>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11</a:t>
            </a:fld>
            <a:endParaRPr lang="en-US" dirty="0"/>
          </a:p>
        </p:txBody>
      </p:sp>
    </p:spTree>
    <p:extLst>
      <p:ext uri="{BB962C8B-B14F-4D97-AF65-F5344CB8AC3E}">
        <p14:creationId xmlns:p14="http://schemas.microsoft.com/office/powerpoint/2010/main" val="4035877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A461-4ADC-4EC1-914D-6BE3CC449256}"/>
              </a:ext>
            </a:extLst>
          </p:cNvPr>
          <p:cNvSpPr>
            <a:spLocks noGrp="1"/>
          </p:cNvSpPr>
          <p:nvPr>
            <p:ph type="ctrTitle"/>
          </p:nvPr>
        </p:nvSpPr>
        <p:spPr>
          <a:xfrm>
            <a:off x="442913" y="320040"/>
            <a:ext cx="7381875" cy="752955"/>
          </a:xfrm>
        </p:spPr>
        <p:txBody>
          <a:bodyPr/>
          <a:lstStyle/>
          <a:p>
            <a:r>
              <a:rPr lang="en-US" dirty="0"/>
              <a:t>Summary</a:t>
            </a:r>
          </a:p>
        </p:txBody>
      </p:sp>
      <p:sp>
        <p:nvSpPr>
          <p:cNvPr id="3" name="Subtitle 2">
            <a:extLst>
              <a:ext uri="{FF2B5EF4-FFF2-40B4-BE49-F238E27FC236}">
                <a16:creationId xmlns:a16="http://schemas.microsoft.com/office/drawing/2014/main" id="{B12432F4-E8D6-41D1-842D-765009DF5969}"/>
              </a:ext>
            </a:extLst>
          </p:cNvPr>
          <p:cNvSpPr>
            <a:spLocks noGrp="1"/>
          </p:cNvSpPr>
          <p:nvPr>
            <p:ph type="subTitle" idx="1"/>
          </p:nvPr>
        </p:nvSpPr>
        <p:spPr>
          <a:xfrm>
            <a:off x="442913" y="1194280"/>
            <a:ext cx="7381875" cy="4322275"/>
          </a:xfrm>
        </p:spPr>
        <p:txBody>
          <a:bodyPr anchor="ctr" anchorCtr="0"/>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0" name="Date Placeholder 9">
            <a:extLst>
              <a:ext uri="{FF2B5EF4-FFF2-40B4-BE49-F238E27FC236}">
                <a16:creationId xmlns:a16="http://schemas.microsoft.com/office/drawing/2014/main" id="{58471376-7BA1-4C3C-B8C5-9E6A1D7192A6}"/>
              </a:ext>
            </a:extLst>
          </p:cNvPr>
          <p:cNvSpPr>
            <a:spLocks noGrp="1"/>
          </p:cNvSpPr>
          <p:nvPr>
            <p:ph type="dt" sz="half" idx="10"/>
          </p:nvPr>
        </p:nvSpPr>
        <p:spPr>
          <a:xfrm>
            <a:off x="442914" y="5957999"/>
            <a:ext cx="3457574" cy="900000"/>
          </a:xfrm>
        </p:spPr>
        <p:txBody>
          <a:bodyPr/>
          <a:lstStyle/>
          <a:p>
            <a:r>
              <a:rPr lang="en-US"/>
              <a:t>Sunday, February 7, 20XX</a:t>
            </a:r>
            <a:endParaRPr lang="en-US" dirty="0"/>
          </a:p>
        </p:txBody>
      </p:sp>
      <p:sp>
        <p:nvSpPr>
          <p:cNvPr id="11" name="Footer Placeholder 10">
            <a:extLst>
              <a:ext uri="{FF2B5EF4-FFF2-40B4-BE49-F238E27FC236}">
                <a16:creationId xmlns:a16="http://schemas.microsoft.com/office/drawing/2014/main" id="{E4C7F57D-A051-47EC-AF8C-46EB10835CAA}"/>
              </a:ext>
            </a:extLst>
          </p:cNvPr>
          <p:cNvSpPr>
            <a:spLocks noGrp="1"/>
          </p:cNvSpPr>
          <p:nvPr>
            <p:ph type="ftr" sz="quarter" idx="11"/>
          </p:nvPr>
        </p:nvSpPr>
        <p:spPr>
          <a:xfrm>
            <a:off x="4367213" y="5957999"/>
            <a:ext cx="5400675" cy="900000"/>
          </a:xfrm>
        </p:spPr>
        <p:txBody>
          <a:bodyPr/>
          <a:lstStyle/>
          <a:p>
            <a:r>
              <a:rPr lang="en-US" dirty="0"/>
              <a:t>Sample Footer Text</a:t>
            </a:r>
          </a:p>
        </p:txBody>
      </p:sp>
      <p:sp>
        <p:nvSpPr>
          <p:cNvPr id="12" name="Slide Number Placeholder 11">
            <a:extLst>
              <a:ext uri="{FF2B5EF4-FFF2-40B4-BE49-F238E27FC236}">
                <a16:creationId xmlns:a16="http://schemas.microsoft.com/office/drawing/2014/main" id="{CD0E0E45-AB19-437D-9B70-F67E8B4E61F1}"/>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12</a:t>
            </a:fld>
            <a:endParaRPr lang="en-US" dirty="0"/>
          </a:p>
        </p:txBody>
      </p:sp>
      <p:pic>
        <p:nvPicPr>
          <p:cNvPr id="9" name="Picture Placeholder 8" descr="Close-up of books on shelves">
            <a:extLst>
              <a:ext uri="{FF2B5EF4-FFF2-40B4-BE49-F238E27FC236}">
                <a16:creationId xmlns:a16="http://schemas.microsoft.com/office/drawing/2014/main" id="{4B1F8C81-87E1-47E7-93AF-8ABB85C13D9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293608" y="0"/>
            <a:ext cx="3904488" cy="5961888"/>
          </a:xfrm>
        </p:spPr>
      </p:pic>
    </p:spTree>
    <p:extLst>
      <p:ext uri="{BB962C8B-B14F-4D97-AF65-F5344CB8AC3E}">
        <p14:creationId xmlns:p14="http://schemas.microsoft.com/office/powerpoint/2010/main" val="246709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ED09-B63B-40C0-96EE-AC8FEDC3E453}"/>
              </a:ext>
            </a:extLst>
          </p:cNvPr>
          <p:cNvSpPr>
            <a:spLocks noGrp="1"/>
          </p:cNvSpPr>
          <p:nvPr>
            <p:ph type="title"/>
          </p:nvPr>
        </p:nvSpPr>
        <p:spPr>
          <a:xfrm>
            <a:off x="-1" y="-1"/>
            <a:ext cx="4363831" cy="2042149"/>
          </a:xfrm>
        </p:spPr>
        <p:txBody>
          <a:bodyPr/>
          <a:lstStyle/>
          <a:p>
            <a:r>
              <a:rPr lang="en-US" dirty="0"/>
              <a:t>Thank You</a:t>
            </a:r>
          </a:p>
        </p:txBody>
      </p:sp>
      <p:sp>
        <p:nvSpPr>
          <p:cNvPr id="3" name="Content Placeholder 2">
            <a:extLst>
              <a:ext uri="{FF2B5EF4-FFF2-40B4-BE49-F238E27FC236}">
                <a16:creationId xmlns:a16="http://schemas.microsoft.com/office/drawing/2014/main" id="{08845440-1E61-41D7-95AC-D5CA72BE3830}"/>
              </a:ext>
            </a:extLst>
          </p:cNvPr>
          <p:cNvSpPr>
            <a:spLocks noGrp="1"/>
          </p:cNvSpPr>
          <p:nvPr>
            <p:ph idx="1"/>
          </p:nvPr>
        </p:nvSpPr>
        <p:spPr>
          <a:xfrm>
            <a:off x="442915" y="2246049"/>
            <a:ext cx="3457572" cy="3266357"/>
          </a:xfrm>
        </p:spPr>
        <p:txBody>
          <a:bodyPr/>
          <a:lstStyle/>
          <a:p>
            <a:r>
              <a:rPr lang="en-US" dirty="0"/>
              <a:t>Presenter Name</a:t>
            </a:r>
          </a:p>
          <a:p>
            <a:r>
              <a:rPr lang="en-US" dirty="0"/>
              <a:t>Email Address</a:t>
            </a:r>
          </a:p>
          <a:p>
            <a:r>
              <a:rPr lang="en-US" dirty="0"/>
              <a:t>Website Address</a:t>
            </a:r>
          </a:p>
        </p:txBody>
      </p:sp>
      <p:sp>
        <p:nvSpPr>
          <p:cNvPr id="7" name="Date Placeholder 6">
            <a:extLst>
              <a:ext uri="{FF2B5EF4-FFF2-40B4-BE49-F238E27FC236}">
                <a16:creationId xmlns:a16="http://schemas.microsoft.com/office/drawing/2014/main" id="{388C04BF-3294-4481-A7C1-B36A3BE8375D}"/>
              </a:ext>
            </a:extLst>
          </p:cNvPr>
          <p:cNvSpPr>
            <a:spLocks noGrp="1"/>
          </p:cNvSpPr>
          <p:nvPr>
            <p:ph type="dt" sz="half" idx="2"/>
          </p:nvPr>
        </p:nvSpPr>
        <p:spPr>
          <a:xfrm>
            <a:off x="442914" y="5958000"/>
            <a:ext cx="3457576" cy="900000"/>
          </a:xfrm>
        </p:spPr>
        <p:txBody>
          <a:bodyPr/>
          <a:lstStyle/>
          <a:p>
            <a:r>
              <a:rPr lang="en-US"/>
              <a:t>Sunday, February 7, 20XX</a:t>
            </a:r>
            <a:endParaRPr lang="en-US" dirty="0"/>
          </a:p>
        </p:txBody>
      </p:sp>
      <p:pic>
        <p:nvPicPr>
          <p:cNvPr id="6" name="Picture Placeholder 5" descr="A group of people posing for a photo">
            <a:extLst>
              <a:ext uri="{FF2B5EF4-FFF2-40B4-BE49-F238E27FC236}">
                <a16:creationId xmlns:a16="http://schemas.microsoft.com/office/drawing/2014/main" id="{C0D4D343-4CC9-4EF0-95BA-17D53186CFA6}"/>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4365036" y="-3175"/>
            <a:ext cx="7827264" cy="5961888"/>
          </a:xfrm>
        </p:spPr>
      </p:pic>
      <p:sp>
        <p:nvSpPr>
          <p:cNvPr id="8" name="Footer Placeholder 7">
            <a:extLst>
              <a:ext uri="{FF2B5EF4-FFF2-40B4-BE49-F238E27FC236}">
                <a16:creationId xmlns:a16="http://schemas.microsoft.com/office/drawing/2014/main" id="{41F67CF5-3E67-44E0-836F-9CEB65277923}"/>
              </a:ext>
            </a:extLst>
          </p:cNvPr>
          <p:cNvSpPr>
            <a:spLocks noGrp="1"/>
          </p:cNvSpPr>
          <p:nvPr>
            <p:ph type="ftr" sz="quarter" idx="3"/>
          </p:nvPr>
        </p:nvSpPr>
        <p:spPr>
          <a:xfrm>
            <a:off x="4367212" y="5958000"/>
            <a:ext cx="5400675" cy="900000"/>
          </a:xfrm>
        </p:spPr>
        <p:txBody>
          <a:bodyPr/>
          <a:lstStyle/>
          <a:p>
            <a:r>
              <a:rPr lang="en-US" dirty="0"/>
              <a:t>Sample Footer Text</a:t>
            </a:r>
          </a:p>
        </p:txBody>
      </p:sp>
      <p:sp>
        <p:nvSpPr>
          <p:cNvPr id="9" name="Slide Number Placeholder 8">
            <a:extLst>
              <a:ext uri="{FF2B5EF4-FFF2-40B4-BE49-F238E27FC236}">
                <a16:creationId xmlns:a16="http://schemas.microsoft.com/office/drawing/2014/main" id="{98D1DD14-4F86-4096-B2F0-9F372E1D5C40}"/>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13</a:t>
            </a:fld>
            <a:endParaRPr lang="en-US" dirty="0"/>
          </a:p>
        </p:txBody>
      </p:sp>
    </p:spTree>
    <p:extLst>
      <p:ext uri="{BB962C8B-B14F-4D97-AF65-F5344CB8AC3E}">
        <p14:creationId xmlns:p14="http://schemas.microsoft.com/office/powerpoint/2010/main" val="31778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09E5-2EAA-481E-9588-3F47F1DD536A}"/>
              </a:ext>
            </a:extLst>
          </p:cNvPr>
          <p:cNvSpPr>
            <a:spLocks noGrp="1"/>
          </p:cNvSpPr>
          <p:nvPr>
            <p:ph type="title"/>
          </p:nvPr>
        </p:nvSpPr>
        <p:spPr>
          <a:xfrm>
            <a:off x="-1200" y="0"/>
            <a:ext cx="6310695" cy="1817169"/>
          </a:xfrm>
        </p:spPr>
        <p:txBody>
          <a:bodyPr/>
          <a:lstStyle/>
          <a:p>
            <a:r>
              <a:rPr lang="en-US" dirty="0"/>
              <a:t>Agenda</a:t>
            </a:r>
          </a:p>
        </p:txBody>
      </p:sp>
      <p:sp>
        <p:nvSpPr>
          <p:cNvPr id="3" name="Content Placeholder 2">
            <a:extLst>
              <a:ext uri="{FF2B5EF4-FFF2-40B4-BE49-F238E27FC236}">
                <a16:creationId xmlns:a16="http://schemas.microsoft.com/office/drawing/2014/main" id="{BC1F590C-F344-41F9-93C6-E8B1EBED7158}"/>
              </a:ext>
            </a:extLst>
          </p:cNvPr>
          <p:cNvSpPr>
            <a:spLocks noGrp="1"/>
          </p:cNvSpPr>
          <p:nvPr>
            <p:ph idx="1"/>
          </p:nvPr>
        </p:nvSpPr>
        <p:spPr>
          <a:xfrm>
            <a:off x="442914" y="2246049"/>
            <a:ext cx="5437185" cy="3266357"/>
          </a:xfrm>
        </p:spPr>
        <p:txBody>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7" name="Picture Placeholder 6" descr="People working ">
            <a:extLst>
              <a:ext uri="{FF2B5EF4-FFF2-40B4-BE49-F238E27FC236}">
                <a16:creationId xmlns:a16="http://schemas.microsoft.com/office/drawing/2014/main" id="{2FE62DA7-0469-4848-A05D-464162CCDE7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6757416" y="438912"/>
            <a:ext cx="2057400" cy="5074920"/>
          </a:xfrm>
        </p:spPr>
      </p:pic>
      <p:pic>
        <p:nvPicPr>
          <p:cNvPr id="12" name="Picture Placeholder 11" descr="Pile of colorful books">
            <a:extLst>
              <a:ext uri="{FF2B5EF4-FFF2-40B4-BE49-F238E27FC236}">
                <a16:creationId xmlns:a16="http://schemas.microsoft.com/office/drawing/2014/main" id="{D6ED7D0C-8CEA-4211-8CD7-7BEC68FA8116}"/>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9692640" y="438912"/>
            <a:ext cx="2057400" cy="5074920"/>
          </a:xfrm>
        </p:spPr>
      </p:pic>
      <p:sp>
        <p:nvSpPr>
          <p:cNvPr id="13" name="Date Placeholder 12">
            <a:extLst>
              <a:ext uri="{FF2B5EF4-FFF2-40B4-BE49-F238E27FC236}">
                <a16:creationId xmlns:a16="http://schemas.microsoft.com/office/drawing/2014/main" id="{41AD7243-88D4-4AFD-B3C4-E2CD8E8DC1B8}"/>
              </a:ext>
            </a:extLst>
          </p:cNvPr>
          <p:cNvSpPr>
            <a:spLocks noGrp="1"/>
          </p:cNvSpPr>
          <p:nvPr>
            <p:ph type="dt" sz="half" idx="2"/>
          </p:nvPr>
        </p:nvSpPr>
        <p:spPr>
          <a:xfrm>
            <a:off x="442914" y="5958000"/>
            <a:ext cx="3457576" cy="900000"/>
          </a:xfrm>
        </p:spPr>
        <p:txBody>
          <a:bodyPr/>
          <a:lstStyle/>
          <a:p>
            <a:r>
              <a:rPr lang="en-US"/>
              <a:t>Sunday, February 7, 20XX</a:t>
            </a:r>
            <a:endParaRPr lang="en-US" dirty="0"/>
          </a:p>
        </p:txBody>
      </p:sp>
      <p:sp>
        <p:nvSpPr>
          <p:cNvPr id="14" name="Footer Placeholder 13">
            <a:extLst>
              <a:ext uri="{FF2B5EF4-FFF2-40B4-BE49-F238E27FC236}">
                <a16:creationId xmlns:a16="http://schemas.microsoft.com/office/drawing/2014/main" id="{CEB89B0C-05AC-46A9-8B43-AD35E5FBC5A5}"/>
              </a:ext>
            </a:extLst>
          </p:cNvPr>
          <p:cNvSpPr>
            <a:spLocks noGrp="1"/>
          </p:cNvSpPr>
          <p:nvPr>
            <p:ph type="ftr" sz="quarter" idx="3"/>
          </p:nvPr>
        </p:nvSpPr>
        <p:spPr>
          <a:xfrm>
            <a:off x="4367212" y="5958000"/>
            <a:ext cx="5400675" cy="900000"/>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E0C9541-58F3-43D9-8B77-CD81158F4FF3}"/>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2</a:t>
            </a:fld>
            <a:endParaRPr lang="en-US" dirty="0"/>
          </a:p>
        </p:txBody>
      </p:sp>
    </p:spTree>
    <p:extLst>
      <p:ext uri="{BB962C8B-B14F-4D97-AF65-F5344CB8AC3E}">
        <p14:creationId xmlns:p14="http://schemas.microsoft.com/office/powerpoint/2010/main" val="403807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DF-208A-4AC2-B112-5BBBAA399EB2}"/>
              </a:ext>
            </a:extLst>
          </p:cNvPr>
          <p:cNvSpPr>
            <a:spLocks noGrp="1"/>
          </p:cNvSpPr>
          <p:nvPr>
            <p:ph type="title"/>
          </p:nvPr>
        </p:nvSpPr>
        <p:spPr>
          <a:xfrm>
            <a:off x="908611" y="0"/>
            <a:ext cx="5407941" cy="3635533"/>
          </a:xfrm>
        </p:spPr>
        <p:txBody>
          <a:bodyPr/>
          <a:lstStyle/>
          <a:p>
            <a:r>
              <a:rPr lang="en-US" dirty="0"/>
              <a:t>Introduction</a:t>
            </a:r>
          </a:p>
        </p:txBody>
      </p:sp>
      <p:sp>
        <p:nvSpPr>
          <p:cNvPr id="16" name="Date Placeholder 15">
            <a:extLst>
              <a:ext uri="{FF2B5EF4-FFF2-40B4-BE49-F238E27FC236}">
                <a16:creationId xmlns:a16="http://schemas.microsoft.com/office/drawing/2014/main" id="{30DF7D68-CAB0-4811-8BF6-728B2CF26B5E}"/>
              </a:ext>
            </a:extLst>
          </p:cNvPr>
          <p:cNvSpPr>
            <a:spLocks noGrp="1"/>
          </p:cNvSpPr>
          <p:nvPr>
            <p:ph type="dt" sz="half" idx="2"/>
          </p:nvPr>
        </p:nvSpPr>
        <p:spPr>
          <a:xfrm rot="5400000">
            <a:off x="-936000" y="1378800"/>
            <a:ext cx="2772000" cy="900000"/>
          </a:xfrm>
        </p:spPr>
        <p:txBody>
          <a:bodyPr/>
          <a:lstStyle/>
          <a:p>
            <a:r>
              <a:rPr lang="en-US"/>
              <a:t>Sunday, February 7, 20XX</a:t>
            </a:r>
            <a:endParaRPr lang="en-US" dirty="0"/>
          </a:p>
        </p:txBody>
      </p:sp>
      <p:sp>
        <p:nvSpPr>
          <p:cNvPr id="17" name="Footer Placeholder 16">
            <a:extLst>
              <a:ext uri="{FF2B5EF4-FFF2-40B4-BE49-F238E27FC236}">
                <a16:creationId xmlns:a16="http://schemas.microsoft.com/office/drawing/2014/main" id="{6B32F1AB-3178-43A3-8668-C58901420171}"/>
              </a:ext>
            </a:extLst>
          </p:cNvPr>
          <p:cNvSpPr>
            <a:spLocks noGrp="1"/>
          </p:cNvSpPr>
          <p:nvPr>
            <p:ph type="ftr" sz="quarter" idx="3"/>
          </p:nvPr>
        </p:nvSpPr>
        <p:spPr>
          <a:xfrm rot="5400000">
            <a:off x="-810000" y="4240800"/>
            <a:ext cx="2520000" cy="900000"/>
          </a:xfrm>
        </p:spPr>
        <p:txBody>
          <a:bodyPr/>
          <a:lstStyle/>
          <a:p>
            <a:r>
              <a:rPr lang="en-US" dirty="0"/>
              <a:t>Sample Footer Text</a:t>
            </a:r>
          </a:p>
        </p:txBody>
      </p:sp>
      <p:sp>
        <p:nvSpPr>
          <p:cNvPr id="18" name="Slide Number Placeholder 17">
            <a:extLst>
              <a:ext uri="{FF2B5EF4-FFF2-40B4-BE49-F238E27FC236}">
                <a16:creationId xmlns:a16="http://schemas.microsoft.com/office/drawing/2014/main" id="{0F798243-ADD6-46E9-8AEF-83B3745DE934}"/>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3</a:t>
            </a:fld>
            <a:endParaRPr lang="en-US" dirty="0"/>
          </a:p>
        </p:txBody>
      </p:sp>
      <p:sp>
        <p:nvSpPr>
          <p:cNvPr id="3" name="Content Placeholder 2">
            <a:extLst>
              <a:ext uri="{FF2B5EF4-FFF2-40B4-BE49-F238E27FC236}">
                <a16:creationId xmlns:a16="http://schemas.microsoft.com/office/drawing/2014/main" id="{03C7D166-6F42-4BFC-9840-29C0CB0B291A}"/>
              </a:ext>
            </a:extLst>
          </p:cNvPr>
          <p:cNvSpPr>
            <a:spLocks noGrp="1"/>
          </p:cNvSpPr>
          <p:nvPr>
            <p:ph idx="1"/>
          </p:nvPr>
        </p:nvSpPr>
        <p:spPr>
          <a:xfrm>
            <a:off x="6780214" y="352800"/>
            <a:ext cx="4968874" cy="2860301"/>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8" name="Picture Placeholder 7" descr="Columns of a building">
            <a:extLst>
              <a:ext uri="{FF2B5EF4-FFF2-40B4-BE49-F238E27FC236}">
                <a16:creationId xmlns:a16="http://schemas.microsoft.com/office/drawing/2014/main" id="{33786277-6117-4641-89DC-E8379977D4A5}"/>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908611" y="3633702"/>
            <a:ext cx="3767328" cy="3218688"/>
          </a:xfrm>
        </p:spPr>
      </p:pic>
      <p:pic>
        <p:nvPicPr>
          <p:cNvPr id="22" name="Picture Placeholder 21" descr="A picture containing scale, device, black">
            <a:extLst>
              <a:ext uri="{FF2B5EF4-FFF2-40B4-BE49-F238E27FC236}">
                <a16:creationId xmlns:a16="http://schemas.microsoft.com/office/drawing/2014/main" id="{EE77850E-49BA-44A1-9A18-EE71EFA40396}"/>
              </a:ext>
            </a:extLst>
          </p:cNvPr>
          <p:cNvPicPr>
            <a:picLocks noGrp="1" noChangeAspect="1"/>
          </p:cNvPicPr>
          <p:nvPr>
            <p:ph type="pic" sz="quarter" idx="11"/>
          </p:nvPr>
        </p:nvPicPr>
        <p:blipFill rotWithShape="1">
          <a:blip r:embed="rId4" cstate="screen">
            <a:extLst>
              <a:ext uri="{28A0092B-C50C-407E-A947-70E740481C1C}">
                <a14:useLocalDpi xmlns:a14="http://schemas.microsoft.com/office/drawing/2010/main" val="0"/>
              </a:ext>
            </a:extLst>
          </a:blip>
          <a:srcRect/>
          <a:stretch/>
        </p:blipFill>
        <p:spPr>
          <a:xfrm>
            <a:off x="4684634" y="3635534"/>
            <a:ext cx="3767328" cy="3218688"/>
          </a:xfrm>
        </p:spPr>
      </p:pic>
      <p:pic>
        <p:nvPicPr>
          <p:cNvPr id="12" name="Picture Placeholder 11" descr="Close-up of books on shelves">
            <a:extLst>
              <a:ext uri="{FF2B5EF4-FFF2-40B4-BE49-F238E27FC236}">
                <a16:creationId xmlns:a16="http://schemas.microsoft.com/office/drawing/2014/main" id="{C0E293C3-D9F5-4C15-A4C1-CFB86EA2DA2C}"/>
              </a:ext>
            </a:extLst>
          </p:cNvPr>
          <p:cNvPicPr>
            <a:picLocks noGrp="1" noChangeAspect="1"/>
          </p:cNvPicPr>
          <p:nvPr>
            <p:ph type="pic" sz="quarter" idx="12"/>
          </p:nvPr>
        </p:nvPicPr>
        <p:blipFill rotWithShape="1">
          <a:blip r:embed="rId5" cstate="screen">
            <a:extLst>
              <a:ext uri="{28A0092B-C50C-407E-A947-70E740481C1C}">
                <a14:useLocalDpi xmlns:a14="http://schemas.microsoft.com/office/drawing/2010/main" val="0"/>
              </a:ext>
            </a:extLst>
          </a:blip>
          <a:srcRect/>
          <a:stretch/>
        </p:blipFill>
        <p:spPr>
          <a:xfrm>
            <a:off x="8424672" y="3639312"/>
            <a:ext cx="3767328" cy="3218688"/>
          </a:xfrm>
        </p:spPr>
      </p:pic>
    </p:spTree>
    <p:extLst>
      <p:ext uri="{BB962C8B-B14F-4D97-AF65-F5344CB8AC3E}">
        <p14:creationId xmlns:p14="http://schemas.microsoft.com/office/powerpoint/2010/main" val="402585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B6B2-7358-4B88-9A88-2133F846D4CD}"/>
              </a:ext>
            </a:extLst>
          </p:cNvPr>
          <p:cNvSpPr>
            <a:spLocks noGrp="1"/>
          </p:cNvSpPr>
          <p:nvPr>
            <p:ph type="ctrTitle"/>
          </p:nvPr>
        </p:nvSpPr>
        <p:spPr>
          <a:xfrm>
            <a:off x="442913" y="324000"/>
            <a:ext cx="11306175" cy="738664"/>
          </a:xfrm>
        </p:spPr>
        <p:txBody>
          <a:bodyPr/>
          <a:lstStyle/>
          <a:p>
            <a:r>
              <a:rPr lang="en-US" dirty="0"/>
              <a:t>Topic one</a:t>
            </a:r>
          </a:p>
        </p:txBody>
      </p:sp>
      <p:sp>
        <p:nvSpPr>
          <p:cNvPr id="3" name="Subtitle 2">
            <a:extLst>
              <a:ext uri="{FF2B5EF4-FFF2-40B4-BE49-F238E27FC236}">
                <a16:creationId xmlns:a16="http://schemas.microsoft.com/office/drawing/2014/main" id="{83250C2C-E639-4508-BBD9-F86F7CCF46D3}"/>
              </a:ext>
            </a:extLst>
          </p:cNvPr>
          <p:cNvSpPr>
            <a:spLocks noGrp="1"/>
          </p:cNvSpPr>
          <p:nvPr>
            <p:ph type="subTitle" idx="1"/>
          </p:nvPr>
        </p:nvSpPr>
        <p:spPr>
          <a:xfrm>
            <a:off x="442913" y="1062000"/>
            <a:ext cx="11306175" cy="1682788"/>
          </a:xfrm>
        </p:spPr>
        <p:txBody>
          <a:bodyPr anchor="ctr" anchorCtr="0"/>
          <a:lstStyle/>
          <a:p>
            <a:r>
              <a:rPr lang="en-US" dirty="0"/>
              <a:t>Subtitle</a:t>
            </a:r>
          </a:p>
        </p:txBody>
      </p:sp>
      <p:pic>
        <p:nvPicPr>
          <p:cNvPr id="46" name="Picture Placeholder 45" descr="Judge Gavel ">
            <a:extLst>
              <a:ext uri="{FF2B5EF4-FFF2-40B4-BE49-F238E27FC236}">
                <a16:creationId xmlns:a16="http://schemas.microsoft.com/office/drawing/2014/main" id="{88B64578-772A-44A6-A018-9BF932D8CEF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3208870"/>
            <a:ext cx="3035808" cy="2743200"/>
          </a:xfrm>
        </p:spPr>
      </p:pic>
      <p:pic>
        <p:nvPicPr>
          <p:cNvPr id="48" name="Picture Placeholder 47" descr="A close - up of some building columns">
            <a:extLst>
              <a:ext uri="{FF2B5EF4-FFF2-40B4-BE49-F238E27FC236}">
                <a16:creationId xmlns:a16="http://schemas.microsoft.com/office/drawing/2014/main" id="{809FA980-F4E6-49F6-970A-83682936E92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052064" y="3208870"/>
            <a:ext cx="3035808" cy="2743200"/>
          </a:xfrm>
        </p:spPr>
      </p:pic>
      <p:pic>
        <p:nvPicPr>
          <p:cNvPr id="50" name="Picture Placeholder 49" descr="A picture containing books, library">
            <a:extLst>
              <a:ext uri="{FF2B5EF4-FFF2-40B4-BE49-F238E27FC236}">
                <a16:creationId xmlns:a16="http://schemas.microsoft.com/office/drawing/2014/main" id="{5260BFF5-A85E-4141-9EB6-DAC22B09FBF3}"/>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104128" y="3208870"/>
            <a:ext cx="3035808" cy="2743200"/>
          </a:xfrm>
        </p:spPr>
      </p:pic>
      <p:pic>
        <p:nvPicPr>
          <p:cNvPr id="56" name="Picture Placeholder 55" descr="Close-up of a analogue silver wrist watch ">
            <a:extLst>
              <a:ext uri="{FF2B5EF4-FFF2-40B4-BE49-F238E27FC236}">
                <a16:creationId xmlns:a16="http://schemas.microsoft.com/office/drawing/2014/main" id="{4E2EC6E0-202E-43E4-9D5D-EC2AAD7043C0}"/>
              </a:ext>
              <a:ext uri="{C183D7F6-B498-43B3-948B-1728B52AA6E4}">
                <adec:decorative xmlns:adec="http://schemas.microsoft.com/office/drawing/2017/decorative" val="0"/>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156192" y="3208870"/>
            <a:ext cx="3035808" cy="2743200"/>
          </a:xfrm>
        </p:spPr>
      </p:pic>
    </p:spTree>
    <p:extLst>
      <p:ext uri="{BB962C8B-B14F-4D97-AF65-F5344CB8AC3E}">
        <p14:creationId xmlns:p14="http://schemas.microsoft.com/office/powerpoint/2010/main" val="400030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CFB4-FE2A-4F7F-A1BF-9B365B784369}"/>
              </a:ext>
            </a:extLst>
          </p:cNvPr>
          <p:cNvSpPr>
            <a:spLocks noGrp="1"/>
          </p:cNvSpPr>
          <p:nvPr>
            <p:ph type="title"/>
          </p:nvPr>
        </p:nvSpPr>
        <p:spPr>
          <a:xfrm>
            <a:off x="1343025" y="320040"/>
            <a:ext cx="10406063" cy="1263423"/>
          </a:xfrm>
        </p:spPr>
        <p:txBody>
          <a:bodyPr/>
          <a:lstStyle/>
          <a:p>
            <a:r>
              <a:rPr lang="en-US" dirty="0"/>
              <a:t>Chart</a:t>
            </a:r>
          </a:p>
        </p:txBody>
      </p:sp>
      <p:sp>
        <p:nvSpPr>
          <p:cNvPr id="7" name="Date Placeholder 6">
            <a:extLst>
              <a:ext uri="{FF2B5EF4-FFF2-40B4-BE49-F238E27FC236}">
                <a16:creationId xmlns:a16="http://schemas.microsoft.com/office/drawing/2014/main" id="{87C83294-FC82-44BD-8950-B0EE11FC6786}"/>
              </a:ext>
            </a:extLst>
          </p:cNvPr>
          <p:cNvSpPr>
            <a:spLocks noGrp="1"/>
          </p:cNvSpPr>
          <p:nvPr>
            <p:ph type="dt" sz="half" idx="2"/>
          </p:nvPr>
        </p:nvSpPr>
        <p:spPr>
          <a:xfrm rot="5400000">
            <a:off x="-936000" y="1378800"/>
            <a:ext cx="2772000" cy="900000"/>
          </a:xfrm>
        </p:spPr>
        <p:txBody>
          <a:bodyPr/>
          <a:lstStyle/>
          <a:p>
            <a:r>
              <a:rPr lang="en-US"/>
              <a:t>Sunday, February 7, 20XX</a:t>
            </a:r>
            <a:endParaRPr lang="en-US" dirty="0"/>
          </a:p>
        </p:txBody>
      </p:sp>
      <p:sp>
        <p:nvSpPr>
          <p:cNvPr id="8" name="Footer Placeholder 7">
            <a:extLst>
              <a:ext uri="{FF2B5EF4-FFF2-40B4-BE49-F238E27FC236}">
                <a16:creationId xmlns:a16="http://schemas.microsoft.com/office/drawing/2014/main" id="{898A7951-2CDA-4C6E-8D59-129502D25F58}"/>
              </a:ext>
            </a:extLst>
          </p:cNvPr>
          <p:cNvSpPr>
            <a:spLocks noGrp="1"/>
          </p:cNvSpPr>
          <p:nvPr>
            <p:ph type="ftr" sz="quarter" idx="3"/>
          </p:nvPr>
        </p:nvSpPr>
        <p:spPr>
          <a:xfrm rot="5400000">
            <a:off x="-810000" y="4240800"/>
            <a:ext cx="2520000" cy="900000"/>
          </a:xfrm>
        </p:spPr>
        <p:txBody>
          <a:bodyPr/>
          <a:lstStyle/>
          <a:p>
            <a:r>
              <a:rPr lang="en-US" dirty="0"/>
              <a:t>Sample Footer Text</a:t>
            </a:r>
          </a:p>
        </p:txBody>
      </p:sp>
      <p:sp>
        <p:nvSpPr>
          <p:cNvPr id="9" name="Slide Number Placeholder 8">
            <a:extLst>
              <a:ext uri="{FF2B5EF4-FFF2-40B4-BE49-F238E27FC236}">
                <a16:creationId xmlns:a16="http://schemas.microsoft.com/office/drawing/2014/main" id="{50EBC035-02C7-4687-9A2B-B3A00E6CD109}"/>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5</a:t>
            </a:fld>
            <a:endParaRPr lang="en-US" dirty="0"/>
          </a:p>
        </p:txBody>
      </p:sp>
      <p:graphicFrame>
        <p:nvGraphicFramePr>
          <p:cNvPr id="6" name="Content Placeholder 5" descr="Bar Chart placeholder ">
            <a:extLst>
              <a:ext uri="{FF2B5EF4-FFF2-40B4-BE49-F238E27FC236}">
                <a16:creationId xmlns:a16="http://schemas.microsoft.com/office/drawing/2014/main" id="{3852C646-8A93-4386-B6E2-3F90063A283C}"/>
              </a:ext>
            </a:extLst>
          </p:cNvPr>
          <p:cNvGraphicFramePr>
            <a:graphicFrameLocks noGrp="1"/>
          </p:cNvGraphicFramePr>
          <p:nvPr>
            <p:ph idx="1"/>
            <p:extLst>
              <p:ext uri="{D42A27DB-BD31-4B8C-83A1-F6EECF244321}">
                <p14:modId xmlns:p14="http://schemas.microsoft.com/office/powerpoint/2010/main" val="2405244584"/>
              </p:ext>
            </p:extLst>
          </p:nvPr>
        </p:nvGraphicFramePr>
        <p:xfrm>
          <a:off x="1343025" y="2060575"/>
          <a:ext cx="10406063" cy="4356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613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DE3A-C91D-4AA8-9DE5-F774A42AF689}"/>
              </a:ext>
            </a:extLst>
          </p:cNvPr>
          <p:cNvSpPr>
            <a:spLocks noGrp="1"/>
          </p:cNvSpPr>
          <p:nvPr>
            <p:ph type="title"/>
          </p:nvPr>
        </p:nvSpPr>
        <p:spPr>
          <a:xfrm>
            <a:off x="1343025" y="320040"/>
            <a:ext cx="10406063" cy="1263423"/>
          </a:xfrm>
        </p:spPr>
        <p:txBody>
          <a:bodyPr/>
          <a:lstStyle/>
          <a:p>
            <a:r>
              <a:rPr lang="en-US" dirty="0"/>
              <a:t>Table</a:t>
            </a:r>
          </a:p>
        </p:txBody>
      </p:sp>
      <p:sp>
        <p:nvSpPr>
          <p:cNvPr id="5" name="Date Placeholder 4">
            <a:extLst>
              <a:ext uri="{FF2B5EF4-FFF2-40B4-BE49-F238E27FC236}">
                <a16:creationId xmlns:a16="http://schemas.microsoft.com/office/drawing/2014/main" id="{FCB86C03-AE99-4799-AE8A-693866828DE6}"/>
              </a:ext>
            </a:extLst>
          </p:cNvPr>
          <p:cNvSpPr>
            <a:spLocks noGrp="1"/>
          </p:cNvSpPr>
          <p:nvPr>
            <p:ph type="dt" sz="half" idx="2"/>
          </p:nvPr>
        </p:nvSpPr>
        <p:spPr>
          <a:xfrm rot="5400000">
            <a:off x="-936000" y="1378800"/>
            <a:ext cx="2772000" cy="900000"/>
          </a:xfrm>
        </p:spPr>
        <p:txBody>
          <a:bodyPr/>
          <a:lstStyle/>
          <a:p>
            <a:r>
              <a:rPr lang="en-US"/>
              <a:t>Sunday, February 7, 20XX</a:t>
            </a:r>
            <a:endParaRPr lang="en-US" dirty="0"/>
          </a:p>
        </p:txBody>
      </p:sp>
      <p:sp>
        <p:nvSpPr>
          <p:cNvPr id="6" name="Footer Placeholder 5">
            <a:extLst>
              <a:ext uri="{FF2B5EF4-FFF2-40B4-BE49-F238E27FC236}">
                <a16:creationId xmlns:a16="http://schemas.microsoft.com/office/drawing/2014/main" id="{A969BB2E-EA34-4D43-B66B-842FD0A19B49}"/>
              </a:ext>
            </a:extLst>
          </p:cNvPr>
          <p:cNvSpPr>
            <a:spLocks noGrp="1"/>
          </p:cNvSpPr>
          <p:nvPr>
            <p:ph type="ftr" sz="quarter" idx="3"/>
          </p:nvPr>
        </p:nvSpPr>
        <p:spPr>
          <a:xfrm rot="5400000">
            <a:off x="-810000" y="4240800"/>
            <a:ext cx="2520000" cy="900000"/>
          </a:xfrm>
        </p:spPr>
        <p:txBody>
          <a:bodyPr/>
          <a:lstStyle/>
          <a:p>
            <a:r>
              <a:rPr lang="en-US" dirty="0"/>
              <a:t>Sample Footer Text</a:t>
            </a:r>
          </a:p>
        </p:txBody>
      </p:sp>
      <p:sp>
        <p:nvSpPr>
          <p:cNvPr id="7" name="Slide Number Placeholder 6">
            <a:extLst>
              <a:ext uri="{FF2B5EF4-FFF2-40B4-BE49-F238E27FC236}">
                <a16:creationId xmlns:a16="http://schemas.microsoft.com/office/drawing/2014/main" id="{2D05AE30-4CB9-4E40-B29D-5221942C68B1}"/>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6</a:t>
            </a:fld>
            <a:endParaRPr lang="en-US" dirty="0"/>
          </a:p>
        </p:txBody>
      </p:sp>
      <p:graphicFrame>
        <p:nvGraphicFramePr>
          <p:cNvPr id="4" name="Table 4">
            <a:extLst>
              <a:ext uri="{FF2B5EF4-FFF2-40B4-BE49-F238E27FC236}">
                <a16:creationId xmlns:a16="http://schemas.microsoft.com/office/drawing/2014/main" id="{1AF67DBA-C6DE-44DE-A054-4C3CB4DB05AB}"/>
              </a:ext>
            </a:extLst>
          </p:cNvPr>
          <p:cNvGraphicFramePr>
            <a:graphicFrameLocks noGrp="1"/>
          </p:cNvGraphicFramePr>
          <p:nvPr>
            <p:ph idx="1"/>
            <p:extLst>
              <p:ext uri="{D42A27DB-BD31-4B8C-83A1-F6EECF244321}">
                <p14:modId xmlns:p14="http://schemas.microsoft.com/office/powerpoint/2010/main" val="1020288936"/>
              </p:ext>
            </p:extLst>
          </p:nvPr>
        </p:nvGraphicFramePr>
        <p:xfrm>
          <a:off x="1343025" y="2060575"/>
          <a:ext cx="10406060" cy="2607680"/>
        </p:xfrm>
        <a:graphic>
          <a:graphicData uri="http://schemas.openxmlformats.org/drawingml/2006/table">
            <a:tbl>
              <a:tblPr firstRow="1" bandRow="1">
                <a:tableStyleId>{69012ECD-51FC-41F1-AA8D-1B2483CD663E}</a:tableStyleId>
              </a:tblPr>
              <a:tblGrid>
                <a:gridCol w="2081212">
                  <a:extLst>
                    <a:ext uri="{9D8B030D-6E8A-4147-A177-3AD203B41FA5}">
                      <a16:colId xmlns:a16="http://schemas.microsoft.com/office/drawing/2014/main" val="1976127762"/>
                    </a:ext>
                  </a:extLst>
                </a:gridCol>
                <a:gridCol w="2081212">
                  <a:extLst>
                    <a:ext uri="{9D8B030D-6E8A-4147-A177-3AD203B41FA5}">
                      <a16:colId xmlns:a16="http://schemas.microsoft.com/office/drawing/2014/main" val="860613433"/>
                    </a:ext>
                  </a:extLst>
                </a:gridCol>
                <a:gridCol w="2081212">
                  <a:extLst>
                    <a:ext uri="{9D8B030D-6E8A-4147-A177-3AD203B41FA5}">
                      <a16:colId xmlns:a16="http://schemas.microsoft.com/office/drawing/2014/main" val="772076399"/>
                    </a:ext>
                  </a:extLst>
                </a:gridCol>
                <a:gridCol w="2081212">
                  <a:extLst>
                    <a:ext uri="{9D8B030D-6E8A-4147-A177-3AD203B41FA5}">
                      <a16:colId xmlns:a16="http://schemas.microsoft.com/office/drawing/2014/main" val="137667929"/>
                    </a:ext>
                  </a:extLst>
                </a:gridCol>
                <a:gridCol w="2081212">
                  <a:extLst>
                    <a:ext uri="{9D8B030D-6E8A-4147-A177-3AD203B41FA5}">
                      <a16:colId xmlns:a16="http://schemas.microsoft.com/office/drawing/2014/main" val="633231114"/>
                    </a:ext>
                  </a:extLst>
                </a:gridCol>
              </a:tblGrid>
              <a:tr h="521536">
                <a:tc>
                  <a:txBody>
                    <a:bodyPr/>
                    <a:lstStyle/>
                    <a:p>
                      <a:pPr algn="ctr"/>
                      <a:endParaRPr lang="en-US" dirty="0"/>
                    </a:p>
                  </a:txBody>
                  <a:tcPr anchor="ctr">
                    <a:lnB w="9525" cap="flat" cmpd="sng" algn="ctr">
                      <a:solidFill>
                        <a:schemeClr val="accent1"/>
                      </a:solidFill>
                      <a:prstDash val="solid"/>
                      <a:round/>
                      <a:headEnd type="none" w="med" len="med"/>
                      <a:tailEnd type="none" w="med" len="med"/>
                    </a:lnB>
                  </a:tcPr>
                </a:tc>
                <a:tc>
                  <a:txBody>
                    <a:bodyPr/>
                    <a:lstStyle/>
                    <a:p>
                      <a:pPr algn="ctr"/>
                      <a:r>
                        <a:rPr lang="en-US" b="0" dirty="0"/>
                        <a:t>Category 1</a:t>
                      </a:r>
                    </a:p>
                  </a:txBody>
                  <a:tcPr anchor="ctr">
                    <a:lnB w="9525" cap="flat" cmpd="sng" algn="ctr">
                      <a:solidFill>
                        <a:schemeClr val="accent1"/>
                      </a:solidFill>
                      <a:prstDash val="solid"/>
                      <a:round/>
                      <a:headEnd type="none" w="med" len="med"/>
                      <a:tailEnd type="none" w="med" len="med"/>
                    </a:lnB>
                  </a:tcPr>
                </a:tc>
                <a:tc>
                  <a:txBody>
                    <a:bodyPr/>
                    <a:lstStyle/>
                    <a:p>
                      <a:pPr algn="ctr"/>
                      <a:r>
                        <a:rPr lang="en-US" b="0" dirty="0"/>
                        <a:t>Category 2</a:t>
                      </a:r>
                    </a:p>
                  </a:txBody>
                  <a:tcPr anchor="ctr">
                    <a:lnB w="9525" cap="flat" cmpd="sng" algn="ctr">
                      <a:solidFill>
                        <a:schemeClr val="accent1"/>
                      </a:solidFill>
                      <a:prstDash val="solid"/>
                      <a:round/>
                      <a:headEnd type="none" w="med" len="med"/>
                      <a:tailEnd type="none" w="med" len="med"/>
                    </a:lnB>
                  </a:tcPr>
                </a:tc>
                <a:tc>
                  <a:txBody>
                    <a:bodyPr/>
                    <a:lstStyle/>
                    <a:p>
                      <a:pPr algn="ctr"/>
                      <a:r>
                        <a:rPr lang="en-US" b="0" dirty="0"/>
                        <a:t>Category 3</a:t>
                      </a:r>
                    </a:p>
                  </a:txBody>
                  <a:tcPr anchor="ctr">
                    <a:lnB w="9525" cap="flat" cmpd="sng" algn="ctr">
                      <a:solidFill>
                        <a:schemeClr val="accent1"/>
                      </a:solidFill>
                      <a:prstDash val="solid"/>
                      <a:round/>
                      <a:headEnd type="none" w="med" len="med"/>
                      <a:tailEnd type="none" w="med" len="med"/>
                    </a:lnB>
                  </a:tcPr>
                </a:tc>
                <a:tc>
                  <a:txBody>
                    <a:bodyPr/>
                    <a:lstStyle/>
                    <a:p>
                      <a:pPr algn="ctr"/>
                      <a:r>
                        <a:rPr lang="en-US" b="0" dirty="0"/>
                        <a:t>Category 4</a:t>
                      </a:r>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734238631"/>
                  </a:ext>
                </a:extLst>
              </a:tr>
              <a:tr h="521536">
                <a:tc>
                  <a:txBody>
                    <a:bodyPr/>
                    <a:lstStyle/>
                    <a:p>
                      <a:pPr algn="ctr"/>
                      <a:r>
                        <a:rPr lang="en-US" dirty="0">
                          <a:solidFill>
                            <a:schemeClr val="tx2">
                              <a:lumMod val="75000"/>
                            </a:schemeClr>
                          </a:solidFill>
                        </a:rPr>
                        <a:t>Item 1</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4.5</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2.3</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1.7</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5</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817169003"/>
                  </a:ext>
                </a:extLst>
              </a:tr>
              <a:tr h="521536">
                <a:tc>
                  <a:txBody>
                    <a:bodyPr/>
                    <a:lstStyle/>
                    <a:p>
                      <a:pPr algn="ctr"/>
                      <a:r>
                        <a:rPr lang="en-US" dirty="0">
                          <a:solidFill>
                            <a:schemeClr val="tx2">
                              <a:lumMod val="75000"/>
                            </a:schemeClr>
                          </a:solidFill>
                        </a:rPr>
                        <a:t>Item 2</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3.2</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5.1</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4.4</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3</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248077832"/>
                  </a:ext>
                </a:extLst>
              </a:tr>
              <a:tr h="521536">
                <a:tc>
                  <a:txBody>
                    <a:bodyPr/>
                    <a:lstStyle/>
                    <a:p>
                      <a:pPr algn="ctr"/>
                      <a:r>
                        <a:rPr lang="en-US" dirty="0">
                          <a:solidFill>
                            <a:schemeClr val="tx2">
                              <a:lumMod val="75000"/>
                            </a:schemeClr>
                          </a:solidFill>
                        </a:rPr>
                        <a:t>Item 3</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2.1</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1.7</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2.5</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2.8</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492364479"/>
                  </a:ext>
                </a:extLst>
              </a:tr>
              <a:tr h="521536">
                <a:tc>
                  <a:txBody>
                    <a:bodyPr/>
                    <a:lstStyle/>
                    <a:p>
                      <a:pPr algn="ctr"/>
                      <a:r>
                        <a:rPr lang="en-US" dirty="0">
                          <a:solidFill>
                            <a:schemeClr val="tx2">
                              <a:lumMod val="75000"/>
                            </a:schemeClr>
                          </a:solidFill>
                        </a:rPr>
                        <a:t>Item 4</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4.5</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2.2</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1.7</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7</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995728756"/>
                  </a:ext>
                </a:extLst>
              </a:tr>
            </a:tbl>
          </a:graphicData>
        </a:graphic>
      </p:graphicFrame>
    </p:spTree>
    <p:extLst>
      <p:ext uri="{BB962C8B-B14F-4D97-AF65-F5344CB8AC3E}">
        <p14:creationId xmlns:p14="http://schemas.microsoft.com/office/powerpoint/2010/main" val="276645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A picture containing person in a suit, reading a letter ">
            <a:extLst>
              <a:ext uri="{FF2B5EF4-FFF2-40B4-BE49-F238E27FC236}">
                <a16:creationId xmlns:a16="http://schemas.microsoft.com/office/drawing/2014/main" id="{4088CD82-037C-4C76-BD19-81D0031FED26}"/>
              </a:ext>
              <a:ext uri="{C183D7F6-B498-43B3-948B-1728B52AA6E4}">
                <adec:decorative xmlns:adec="http://schemas.microsoft.com/office/drawing/2017/decorative" val="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3" name="Title 2">
            <a:extLst>
              <a:ext uri="{FF2B5EF4-FFF2-40B4-BE49-F238E27FC236}">
                <a16:creationId xmlns:a16="http://schemas.microsoft.com/office/drawing/2014/main" id="{B79FFB4B-3F50-4192-8752-1C8F0EDD8236}"/>
              </a:ext>
            </a:extLst>
          </p:cNvPr>
          <p:cNvSpPr>
            <a:spLocks noGrp="1"/>
          </p:cNvSpPr>
          <p:nvPr>
            <p:ph type="ctrTitle"/>
          </p:nvPr>
        </p:nvSpPr>
        <p:spPr>
          <a:xfrm>
            <a:off x="900000" y="162560"/>
            <a:ext cx="2869360" cy="4749973"/>
          </a:xfrm>
        </p:spPr>
        <p:txBody>
          <a:bodyPr/>
          <a:lstStyle/>
          <a:p>
            <a:r>
              <a:rPr lang="en-US" dirty="0"/>
              <a:t>The way to get started is to quit talking and begin doing.</a:t>
            </a:r>
          </a:p>
        </p:txBody>
      </p:sp>
      <p:sp>
        <p:nvSpPr>
          <p:cNvPr id="4" name="Subtitle 3">
            <a:extLst>
              <a:ext uri="{FF2B5EF4-FFF2-40B4-BE49-F238E27FC236}">
                <a16:creationId xmlns:a16="http://schemas.microsoft.com/office/drawing/2014/main" id="{CD74A3E2-5CB2-47BC-8BDD-EA2FE1DC3A90}"/>
              </a:ext>
            </a:extLst>
          </p:cNvPr>
          <p:cNvSpPr>
            <a:spLocks noGrp="1"/>
          </p:cNvSpPr>
          <p:nvPr>
            <p:ph type="subTitle" idx="1"/>
          </p:nvPr>
        </p:nvSpPr>
        <p:spPr>
          <a:xfrm>
            <a:off x="899999" y="4912534"/>
            <a:ext cx="3611662" cy="1945466"/>
          </a:xfrm>
        </p:spPr>
        <p:txBody>
          <a:bodyPr/>
          <a:lstStyle/>
          <a:p>
            <a:r>
              <a:rPr lang="en-US" dirty="0"/>
              <a:t>Walt Disney</a:t>
            </a:r>
          </a:p>
        </p:txBody>
      </p:sp>
      <p:sp>
        <p:nvSpPr>
          <p:cNvPr id="6" name="Date Placeholder 5">
            <a:extLst>
              <a:ext uri="{FF2B5EF4-FFF2-40B4-BE49-F238E27FC236}">
                <a16:creationId xmlns:a16="http://schemas.microsoft.com/office/drawing/2014/main" id="{C4223A76-F6CF-4DBF-B806-235F5D70EB2F}"/>
              </a:ext>
            </a:extLst>
          </p:cNvPr>
          <p:cNvSpPr>
            <a:spLocks noGrp="1"/>
          </p:cNvSpPr>
          <p:nvPr>
            <p:ph type="dt" sz="half" idx="2"/>
          </p:nvPr>
        </p:nvSpPr>
        <p:spPr>
          <a:xfrm rot="5400000">
            <a:off x="-936000" y="1378800"/>
            <a:ext cx="2772000" cy="900000"/>
          </a:xfrm>
        </p:spPr>
        <p:txBody>
          <a:bodyPr/>
          <a:lstStyle/>
          <a:p>
            <a:r>
              <a:rPr lang="en-US"/>
              <a:t>Sunday, February 7, 20XX</a:t>
            </a:r>
            <a:endParaRPr lang="en-US" dirty="0"/>
          </a:p>
        </p:txBody>
      </p:sp>
      <p:sp>
        <p:nvSpPr>
          <p:cNvPr id="7" name="Footer Placeholder 6">
            <a:extLst>
              <a:ext uri="{FF2B5EF4-FFF2-40B4-BE49-F238E27FC236}">
                <a16:creationId xmlns:a16="http://schemas.microsoft.com/office/drawing/2014/main" id="{02FF545E-E897-4746-8721-E5A5B7A46D29}"/>
              </a:ext>
            </a:extLst>
          </p:cNvPr>
          <p:cNvSpPr>
            <a:spLocks noGrp="1"/>
          </p:cNvSpPr>
          <p:nvPr>
            <p:ph type="ftr" sz="quarter" idx="3"/>
          </p:nvPr>
        </p:nvSpPr>
        <p:spPr>
          <a:xfrm rot="5400000">
            <a:off x="-810000" y="4240800"/>
            <a:ext cx="2520000" cy="900000"/>
          </a:xfrm>
        </p:spPr>
        <p:txBody>
          <a:bodyPr/>
          <a:lstStyle/>
          <a:p>
            <a:r>
              <a:rPr lang="en-US" dirty="0"/>
              <a:t>Sample Footer Text</a:t>
            </a:r>
          </a:p>
        </p:txBody>
      </p:sp>
      <p:sp>
        <p:nvSpPr>
          <p:cNvPr id="8" name="Slide Number Placeholder 7">
            <a:extLst>
              <a:ext uri="{FF2B5EF4-FFF2-40B4-BE49-F238E27FC236}">
                <a16:creationId xmlns:a16="http://schemas.microsoft.com/office/drawing/2014/main" id="{EBDDAAC1-84F6-4B23-84EE-EF38354D7426}"/>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7</a:t>
            </a:fld>
            <a:endParaRPr lang="en-US" dirty="0"/>
          </a:p>
        </p:txBody>
      </p:sp>
    </p:spTree>
    <p:extLst>
      <p:ext uri="{BB962C8B-B14F-4D97-AF65-F5344CB8AC3E}">
        <p14:creationId xmlns:p14="http://schemas.microsoft.com/office/powerpoint/2010/main" val="3190886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83F5-9CA7-462F-8BCF-EC496F7FDD8A}"/>
              </a:ext>
            </a:extLst>
          </p:cNvPr>
          <p:cNvSpPr>
            <a:spLocks noGrp="1"/>
          </p:cNvSpPr>
          <p:nvPr>
            <p:ph type="title"/>
          </p:nvPr>
        </p:nvSpPr>
        <p:spPr>
          <a:xfrm>
            <a:off x="1342800" y="327600"/>
            <a:ext cx="10407600" cy="1141200"/>
          </a:xfrm>
        </p:spPr>
        <p:txBody>
          <a:bodyPr/>
          <a:lstStyle/>
          <a:p>
            <a:r>
              <a:rPr lang="en-US" dirty="0"/>
              <a:t>Team</a:t>
            </a:r>
          </a:p>
        </p:txBody>
      </p:sp>
      <p:sp>
        <p:nvSpPr>
          <p:cNvPr id="23" name="Date Placeholder 22">
            <a:extLst>
              <a:ext uri="{FF2B5EF4-FFF2-40B4-BE49-F238E27FC236}">
                <a16:creationId xmlns:a16="http://schemas.microsoft.com/office/drawing/2014/main" id="{00DFFE3C-89B2-4733-8150-A1647C6CD18D}"/>
              </a:ext>
            </a:extLst>
          </p:cNvPr>
          <p:cNvSpPr>
            <a:spLocks noGrp="1"/>
          </p:cNvSpPr>
          <p:nvPr>
            <p:ph type="dt" sz="half" idx="2"/>
          </p:nvPr>
        </p:nvSpPr>
        <p:spPr>
          <a:xfrm rot="5400000">
            <a:off x="-936000" y="1378800"/>
            <a:ext cx="2772000" cy="900000"/>
          </a:xfrm>
        </p:spPr>
        <p:txBody>
          <a:bodyPr/>
          <a:lstStyle/>
          <a:p>
            <a:r>
              <a:rPr lang="en-US"/>
              <a:t>Sunday, February 7, 20XX</a:t>
            </a:r>
            <a:endParaRPr lang="en-US" dirty="0"/>
          </a:p>
        </p:txBody>
      </p:sp>
      <p:sp>
        <p:nvSpPr>
          <p:cNvPr id="24" name="Footer Placeholder 23">
            <a:extLst>
              <a:ext uri="{FF2B5EF4-FFF2-40B4-BE49-F238E27FC236}">
                <a16:creationId xmlns:a16="http://schemas.microsoft.com/office/drawing/2014/main" id="{D267A35C-5E7E-4EB8-A868-DEB1C51344CF}"/>
              </a:ext>
            </a:extLst>
          </p:cNvPr>
          <p:cNvSpPr>
            <a:spLocks noGrp="1"/>
          </p:cNvSpPr>
          <p:nvPr>
            <p:ph type="ftr" sz="quarter" idx="3"/>
          </p:nvPr>
        </p:nvSpPr>
        <p:spPr>
          <a:xfrm rot="5400000">
            <a:off x="-810000" y="4240800"/>
            <a:ext cx="2520000" cy="900000"/>
          </a:xfrm>
        </p:spPr>
        <p:txBody>
          <a:bodyPr/>
          <a:lstStyle/>
          <a:p>
            <a:r>
              <a:rPr lang="en-US" dirty="0"/>
              <a:t>Sample Footer Text</a:t>
            </a:r>
          </a:p>
        </p:txBody>
      </p:sp>
      <p:sp>
        <p:nvSpPr>
          <p:cNvPr id="25" name="Slide Number Placeholder 24">
            <a:extLst>
              <a:ext uri="{FF2B5EF4-FFF2-40B4-BE49-F238E27FC236}">
                <a16:creationId xmlns:a16="http://schemas.microsoft.com/office/drawing/2014/main" id="{FA25A09C-C686-4689-A4B7-22380BC3DD4F}"/>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8</a:t>
            </a:fld>
            <a:endParaRPr lang="en-US" dirty="0"/>
          </a:p>
        </p:txBody>
      </p:sp>
      <p:pic>
        <p:nvPicPr>
          <p:cNvPr id="16" name="Picture Placeholder 15" descr="A person smiling for the camera in the office">
            <a:extLst>
              <a:ext uri="{FF2B5EF4-FFF2-40B4-BE49-F238E27FC236}">
                <a16:creationId xmlns:a16="http://schemas.microsoft.com/office/drawing/2014/main" id="{EB0904CD-68F5-49B3-A991-18E70300784E}"/>
              </a:ext>
            </a:extLst>
          </p:cNvPr>
          <p:cNvPicPr>
            <a:picLocks noGrp="1" noChangeAspect="1"/>
          </p:cNvPicPr>
          <p:nvPr>
            <p:ph type="pic" sz="quarter" idx="20"/>
          </p:nvPr>
        </p:nvPicPr>
        <p:blipFill rotWithShape="1">
          <a:blip r:embed="rId2" cstate="screen">
            <a:extLst>
              <a:ext uri="{28A0092B-C50C-407E-A947-70E740481C1C}">
                <a14:useLocalDpi xmlns:a14="http://schemas.microsoft.com/office/drawing/2010/main" val="0"/>
              </a:ext>
            </a:extLst>
          </a:blip>
          <a:srcRect/>
          <a:stretch/>
        </p:blipFill>
        <p:spPr>
          <a:xfrm>
            <a:off x="1344168" y="1920240"/>
            <a:ext cx="2286000" cy="2743200"/>
          </a:xfrm>
        </p:spPr>
      </p:pic>
      <p:sp>
        <p:nvSpPr>
          <p:cNvPr id="3" name="Text Placeholder 2">
            <a:extLst>
              <a:ext uri="{FF2B5EF4-FFF2-40B4-BE49-F238E27FC236}">
                <a16:creationId xmlns:a16="http://schemas.microsoft.com/office/drawing/2014/main" id="{F93DCB86-83F9-4256-9A43-2F4F1F1B7EEE}"/>
              </a:ext>
            </a:extLst>
          </p:cNvPr>
          <p:cNvSpPr>
            <a:spLocks noGrp="1"/>
          </p:cNvSpPr>
          <p:nvPr>
            <p:ph type="body" idx="1"/>
          </p:nvPr>
        </p:nvSpPr>
        <p:spPr>
          <a:xfrm>
            <a:off x="1344168" y="4776723"/>
            <a:ext cx="2286000" cy="365760"/>
          </a:xfrm>
        </p:spPr>
        <p:txBody>
          <a:bodyPr/>
          <a:lstStyle/>
          <a:p>
            <a:r>
              <a:rPr lang="en-US" dirty="0"/>
              <a:t>Name</a:t>
            </a:r>
          </a:p>
        </p:txBody>
      </p:sp>
      <p:sp>
        <p:nvSpPr>
          <p:cNvPr id="4" name="Text Placeholder 3">
            <a:extLst>
              <a:ext uri="{FF2B5EF4-FFF2-40B4-BE49-F238E27FC236}">
                <a16:creationId xmlns:a16="http://schemas.microsoft.com/office/drawing/2014/main" id="{4C8F5878-E544-41DE-A074-C4BC3446C4E6}"/>
              </a:ext>
            </a:extLst>
          </p:cNvPr>
          <p:cNvSpPr>
            <a:spLocks noGrp="1"/>
          </p:cNvSpPr>
          <p:nvPr>
            <p:ph type="body" idx="13"/>
          </p:nvPr>
        </p:nvSpPr>
        <p:spPr>
          <a:xfrm>
            <a:off x="1344168" y="5231994"/>
            <a:ext cx="2286000" cy="741904"/>
          </a:xfrm>
        </p:spPr>
        <p:txBody>
          <a:bodyPr/>
          <a:lstStyle/>
          <a:p>
            <a:r>
              <a:rPr lang="en-US" dirty="0"/>
              <a:t>Title</a:t>
            </a:r>
          </a:p>
        </p:txBody>
      </p:sp>
      <p:pic>
        <p:nvPicPr>
          <p:cNvPr id="18" name="Picture Placeholder 17" descr="A person smiling for the camera in the office">
            <a:extLst>
              <a:ext uri="{FF2B5EF4-FFF2-40B4-BE49-F238E27FC236}">
                <a16:creationId xmlns:a16="http://schemas.microsoft.com/office/drawing/2014/main" id="{D78D1499-614D-4D00-946E-9FCDC91C0F10}"/>
              </a:ext>
            </a:extLst>
          </p:cNvPr>
          <p:cNvPicPr>
            <a:picLocks noGrp="1" noChangeAspect="1"/>
          </p:cNvPicPr>
          <p:nvPr>
            <p:ph type="pic" sz="quarter" idx="21"/>
          </p:nvPr>
        </p:nvPicPr>
        <p:blipFill rotWithShape="1">
          <a:blip r:embed="rId3" cstate="screen">
            <a:extLst>
              <a:ext uri="{28A0092B-C50C-407E-A947-70E740481C1C}">
                <a14:useLocalDpi xmlns:a14="http://schemas.microsoft.com/office/drawing/2010/main" val="0"/>
              </a:ext>
            </a:extLst>
          </a:blip>
          <a:srcRect/>
          <a:stretch/>
        </p:blipFill>
        <p:spPr>
          <a:xfrm>
            <a:off x="4050792" y="1920240"/>
            <a:ext cx="2286000" cy="2743200"/>
          </a:xfrm>
        </p:spPr>
      </p:pic>
      <p:sp>
        <p:nvSpPr>
          <p:cNvPr id="5" name="Text Placeholder 4">
            <a:extLst>
              <a:ext uri="{FF2B5EF4-FFF2-40B4-BE49-F238E27FC236}">
                <a16:creationId xmlns:a16="http://schemas.microsoft.com/office/drawing/2014/main" id="{D1A373AC-C6A4-4C76-9D41-F01FC7508C35}"/>
              </a:ext>
            </a:extLst>
          </p:cNvPr>
          <p:cNvSpPr>
            <a:spLocks noGrp="1"/>
          </p:cNvSpPr>
          <p:nvPr>
            <p:ph type="body" idx="14"/>
          </p:nvPr>
        </p:nvSpPr>
        <p:spPr>
          <a:xfrm>
            <a:off x="4050792" y="4776722"/>
            <a:ext cx="2286000" cy="365760"/>
          </a:xfrm>
        </p:spPr>
        <p:txBody>
          <a:bodyPr/>
          <a:lstStyle/>
          <a:p>
            <a:r>
              <a:rPr lang="en-US" dirty="0"/>
              <a:t>Name</a:t>
            </a:r>
          </a:p>
        </p:txBody>
      </p:sp>
      <p:sp>
        <p:nvSpPr>
          <p:cNvPr id="6" name="Text Placeholder 5">
            <a:extLst>
              <a:ext uri="{FF2B5EF4-FFF2-40B4-BE49-F238E27FC236}">
                <a16:creationId xmlns:a16="http://schemas.microsoft.com/office/drawing/2014/main" id="{C5E72BB0-9AB0-4CE4-98B8-44C7EE56E686}"/>
              </a:ext>
            </a:extLst>
          </p:cNvPr>
          <p:cNvSpPr>
            <a:spLocks noGrp="1"/>
          </p:cNvSpPr>
          <p:nvPr>
            <p:ph type="body" idx="15"/>
          </p:nvPr>
        </p:nvSpPr>
        <p:spPr>
          <a:xfrm>
            <a:off x="4050792" y="5231994"/>
            <a:ext cx="2286000" cy="741904"/>
          </a:xfrm>
        </p:spPr>
        <p:txBody>
          <a:bodyPr/>
          <a:lstStyle/>
          <a:p>
            <a:r>
              <a:rPr lang="en-US" dirty="0"/>
              <a:t>Title</a:t>
            </a:r>
          </a:p>
        </p:txBody>
      </p:sp>
      <p:pic>
        <p:nvPicPr>
          <p:cNvPr id="20" name="Picture Placeholder 19" descr="A person smiling for the camera in the office">
            <a:extLst>
              <a:ext uri="{FF2B5EF4-FFF2-40B4-BE49-F238E27FC236}">
                <a16:creationId xmlns:a16="http://schemas.microsoft.com/office/drawing/2014/main" id="{151EE4F2-ACD5-432C-BFB8-DACCF65DEB28}"/>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766560" y="1920240"/>
            <a:ext cx="2286000" cy="2743200"/>
          </a:xfrm>
        </p:spPr>
      </p:pic>
      <p:sp>
        <p:nvSpPr>
          <p:cNvPr id="7" name="Text Placeholder 6">
            <a:extLst>
              <a:ext uri="{FF2B5EF4-FFF2-40B4-BE49-F238E27FC236}">
                <a16:creationId xmlns:a16="http://schemas.microsoft.com/office/drawing/2014/main" id="{708A2A9C-0CF6-4114-B93A-48468613388C}"/>
              </a:ext>
            </a:extLst>
          </p:cNvPr>
          <p:cNvSpPr>
            <a:spLocks noGrp="1"/>
          </p:cNvSpPr>
          <p:nvPr>
            <p:ph type="body" idx="16"/>
          </p:nvPr>
        </p:nvSpPr>
        <p:spPr>
          <a:xfrm>
            <a:off x="6766560" y="4776722"/>
            <a:ext cx="2286000" cy="365760"/>
          </a:xfrm>
        </p:spPr>
        <p:txBody>
          <a:bodyPr/>
          <a:lstStyle/>
          <a:p>
            <a:r>
              <a:rPr lang="en-US" dirty="0"/>
              <a:t>Name</a:t>
            </a:r>
          </a:p>
        </p:txBody>
      </p:sp>
      <p:sp>
        <p:nvSpPr>
          <p:cNvPr id="8" name="Text Placeholder 7">
            <a:extLst>
              <a:ext uri="{FF2B5EF4-FFF2-40B4-BE49-F238E27FC236}">
                <a16:creationId xmlns:a16="http://schemas.microsoft.com/office/drawing/2014/main" id="{09EB78FB-45FD-448C-8E35-DF8E2BCF3C8D}"/>
              </a:ext>
            </a:extLst>
          </p:cNvPr>
          <p:cNvSpPr>
            <a:spLocks noGrp="1"/>
          </p:cNvSpPr>
          <p:nvPr>
            <p:ph type="body" idx="17"/>
          </p:nvPr>
        </p:nvSpPr>
        <p:spPr>
          <a:xfrm>
            <a:off x="6766560" y="5231994"/>
            <a:ext cx="2286000" cy="741904"/>
          </a:xfrm>
        </p:spPr>
        <p:txBody>
          <a:bodyPr/>
          <a:lstStyle/>
          <a:p>
            <a:r>
              <a:rPr lang="en-US" dirty="0"/>
              <a:t>Title</a:t>
            </a:r>
          </a:p>
        </p:txBody>
      </p:sp>
      <p:pic>
        <p:nvPicPr>
          <p:cNvPr id="22" name="Picture Placeholder 21" descr="A person smiling for the camera in the office">
            <a:extLst>
              <a:ext uri="{FF2B5EF4-FFF2-40B4-BE49-F238E27FC236}">
                <a16:creationId xmlns:a16="http://schemas.microsoft.com/office/drawing/2014/main" id="{737B14F7-5C43-4AC6-B3E8-14EECCE3D43B}"/>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val="0"/>
              </a:ext>
            </a:extLst>
          </a:blip>
          <a:srcRect/>
          <a:stretch/>
        </p:blipFill>
        <p:spPr>
          <a:xfrm>
            <a:off x="9473184" y="1920240"/>
            <a:ext cx="2286000" cy="2743200"/>
          </a:xfrm>
        </p:spPr>
      </p:pic>
      <p:sp>
        <p:nvSpPr>
          <p:cNvPr id="9" name="Text Placeholder 8">
            <a:extLst>
              <a:ext uri="{FF2B5EF4-FFF2-40B4-BE49-F238E27FC236}">
                <a16:creationId xmlns:a16="http://schemas.microsoft.com/office/drawing/2014/main" id="{45032A5C-DCC7-4416-89E0-1CB0F24A1D4D}"/>
              </a:ext>
            </a:extLst>
          </p:cNvPr>
          <p:cNvSpPr>
            <a:spLocks noGrp="1"/>
          </p:cNvSpPr>
          <p:nvPr>
            <p:ph type="body" idx="18"/>
          </p:nvPr>
        </p:nvSpPr>
        <p:spPr>
          <a:xfrm>
            <a:off x="9473184" y="4776722"/>
            <a:ext cx="2286000" cy="365760"/>
          </a:xfrm>
        </p:spPr>
        <p:txBody>
          <a:bodyPr/>
          <a:lstStyle/>
          <a:p>
            <a:r>
              <a:rPr lang="en-US" dirty="0"/>
              <a:t>Name</a:t>
            </a:r>
          </a:p>
        </p:txBody>
      </p:sp>
      <p:sp>
        <p:nvSpPr>
          <p:cNvPr id="10" name="Text Placeholder 9">
            <a:extLst>
              <a:ext uri="{FF2B5EF4-FFF2-40B4-BE49-F238E27FC236}">
                <a16:creationId xmlns:a16="http://schemas.microsoft.com/office/drawing/2014/main" id="{DBE466F9-91B6-4084-B874-68964D71C240}"/>
              </a:ext>
            </a:extLst>
          </p:cNvPr>
          <p:cNvSpPr>
            <a:spLocks noGrp="1"/>
          </p:cNvSpPr>
          <p:nvPr>
            <p:ph type="body" idx="19"/>
          </p:nvPr>
        </p:nvSpPr>
        <p:spPr>
          <a:xfrm>
            <a:off x="9473184" y="5231994"/>
            <a:ext cx="2286000" cy="741904"/>
          </a:xfrm>
        </p:spPr>
        <p:txBody>
          <a:bodyPr/>
          <a:lstStyle/>
          <a:p>
            <a:r>
              <a:rPr lang="en-US" dirty="0"/>
              <a:t>Title</a:t>
            </a:r>
          </a:p>
        </p:txBody>
      </p:sp>
    </p:spTree>
    <p:extLst>
      <p:ext uri="{BB962C8B-B14F-4D97-AF65-F5344CB8AC3E}">
        <p14:creationId xmlns:p14="http://schemas.microsoft.com/office/powerpoint/2010/main" val="221645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346D-385B-4B22-8925-9B7B557CAC25}"/>
              </a:ext>
            </a:extLst>
          </p:cNvPr>
          <p:cNvSpPr>
            <a:spLocks noGrp="1"/>
          </p:cNvSpPr>
          <p:nvPr>
            <p:ph type="title"/>
          </p:nvPr>
        </p:nvSpPr>
        <p:spPr>
          <a:xfrm>
            <a:off x="1343025" y="320040"/>
            <a:ext cx="10406063" cy="1263423"/>
          </a:xfrm>
        </p:spPr>
        <p:txBody>
          <a:bodyPr/>
          <a:lstStyle/>
          <a:p>
            <a:r>
              <a:rPr lang="en-US" dirty="0"/>
              <a:t>Timeline</a:t>
            </a:r>
          </a:p>
        </p:txBody>
      </p:sp>
      <p:sp>
        <p:nvSpPr>
          <p:cNvPr id="5" name="Date Placeholder 4">
            <a:extLst>
              <a:ext uri="{FF2B5EF4-FFF2-40B4-BE49-F238E27FC236}">
                <a16:creationId xmlns:a16="http://schemas.microsoft.com/office/drawing/2014/main" id="{EA193006-3E7E-4639-AD7C-3D9BE0A3EB6E}"/>
              </a:ext>
            </a:extLst>
          </p:cNvPr>
          <p:cNvSpPr>
            <a:spLocks noGrp="1"/>
          </p:cNvSpPr>
          <p:nvPr>
            <p:ph type="dt" sz="half" idx="2"/>
          </p:nvPr>
        </p:nvSpPr>
        <p:spPr>
          <a:xfrm rot="5400000">
            <a:off x="-936000" y="1378800"/>
            <a:ext cx="2772000" cy="900000"/>
          </a:xfrm>
        </p:spPr>
        <p:txBody>
          <a:bodyPr/>
          <a:lstStyle/>
          <a:p>
            <a:r>
              <a:rPr lang="en-US"/>
              <a:t>Sunday, February 7, 20XX</a:t>
            </a:r>
            <a:endParaRPr lang="en-US" dirty="0"/>
          </a:p>
        </p:txBody>
      </p:sp>
      <p:sp>
        <p:nvSpPr>
          <p:cNvPr id="6" name="Footer Placeholder 5">
            <a:extLst>
              <a:ext uri="{FF2B5EF4-FFF2-40B4-BE49-F238E27FC236}">
                <a16:creationId xmlns:a16="http://schemas.microsoft.com/office/drawing/2014/main" id="{2569CE0F-F336-4816-A813-4AD0F56E7ACF}"/>
              </a:ext>
            </a:extLst>
          </p:cNvPr>
          <p:cNvSpPr>
            <a:spLocks noGrp="1"/>
          </p:cNvSpPr>
          <p:nvPr>
            <p:ph type="ftr" sz="quarter" idx="3"/>
          </p:nvPr>
        </p:nvSpPr>
        <p:spPr>
          <a:xfrm rot="5400000">
            <a:off x="-810000" y="4240800"/>
            <a:ext cx="2520000" cy="900000"/>
          </a:xfrm>
        </p:spPr>
        <p:txBody>
          <a:bodyPr/>
          <a:lstStyle/>
          <a:p>
            <a:r>
              <a:rPr lang="en-US" dirty="0"/>
              <a:t>Sample Footer Text</a:t>
            </a:r>
          </a:p>
        </p:txBody>
      </p:sp>
      <p:sp>
        <p:nvSpPr>
          <p:cNvPr id="7" name="Slide Number Placeholder 6">
            <a:extLst>
              <a:ext uri="{FF2B5EF4-FFF2-40B4-BE49-F238E27FC236}">
                <a16:creationId xmlns:a16="http://schemas.microsoft.com/office/drawing/2014/main" id="{78CD6FC8-887C-4C44-82A9-4D8A7CE5F47D}"/>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9</a:t>
            </a:fld>
            <a:endParaRPr lang="en-US" dirty="0"/>
          </a:p>
        </p:txBody>
      </p:sp>
      <p:graphicFrame>
        <p:nvGraphicFramePr>
          <p:cNvPr id="4" name="Content Placeholder 3" descr="Timeline Placeholder">
            <a:extLst>
              <a:ext uri="{FF2B5EF4-FFF2-40B4-BE49-F238E27FC236}">
                <a16:creationId xmlns:a16="http://schemas.microsoft.com/office/drawing/2014/main" id="{9AFC42F0-9580-41C5-81CC-09B4E3B4197A}"/>
              </a:ext>
            </a:extLst>
          </p:cNvPr>
          <p:cNvGraphicFramePr>
            <a:graphicFrameLocks noGrp="1"/>
          </p:cNvGraphicFramePr>
          <p:nvPr>
            <p:ph idx="1"/>
            <p:extLst>
              <p:ext uri="{D42A27DB-BD31-4B8C-83A1-F6EECF244321}">
                <p14:modId xmlns:p14="http://schemas.microsoft.com/office/powerpoint/2010/main" val="1400164648"/>
              </p:ext>
            </p:extLst>
          </p:nvPr>
        </p:nvGraphicFramePr>
        <p:xfrm>
          <a:off x="1271588"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243426"/>
      </p:ext>
    </p:extLst>
  </p:cSld>
  <p:clrMapOvr>
    <a:masterClrMapping/>
  </p:clrMapOvr>
</p:sld>
</file>

<file path=ppt/theme/theme1.xml><?xml version="1.0" encoding="utf-8"?>
<a:theme xmlns:a="http://schemas.openxmlformats.org/drawingml/2006/main" name="LinesVTI">
  <a:themeElements>
    <a:clrScheme name="Lines">
      <a:dk1>
        <a:sysClr val="windowText" lastClr="000000"/>
      </a:dk1>
      <a:lt1>
        <a:sysClr val="window" lastClr="FFFFFF"/>
      </a:lt1>
      <a:dk2>
        <a:srgbClr val="592F34"/>
      </a:dk2>
      <a:lt2>
        <a:srgbClr val="F8EFE3"/>
      </a:lt2>
      <a:accent1>
        <a:srgbClr val="5B8E96"/>
      </a:accent1>
      <a:accent2>
        <a:srgbClr val="B09BA2"/>
      </a:accent2>
      <a:accent3>
        <a:srgbClr val="E3835D"/>
      </a:accent3>
      <a:accent4>
        <a:srgbClr val="7B99DB"/>
      </a:accent4>
      <a:accent5>
        <a:srgbClr val="D09245"/>
      </a:accent5>
      <a:accent6>
        <a:srgbClr val="96A82C"/>
      </a:accent6>
      <a:hlink>
        <a:srgbClr val="5B8E96"/>
      </a:hlink>
      <a:folHlink>
        <a:srgbClr val="B5826E"/>
      </a:folHlink>
    </a:clrScheme>
    <a:fontScheme name="NH Grotesk">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nesVTI" id="{6E3869FE-86F4-49DA-A8B9-3320C89167F7}" vid="{3A76BC48-4881-4AE8-821D-8B9CC9A08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95DBB1-7409-45FB-83E1-90451666BE4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E0931085-857D-42EE-BB55-098E5214A0B1}">
  <ds:schemaRefs>
    <ds:schemaRef ds:uri="http://schemas.microsoft.com/sharepoint/v3/contenttype/forms"/>
  </ds:schemaRefs>
</ds:datastoreItem>
</file>

<file path=customXml/itemProps3.xml><?xml version="1.0" encoding="utf-8"?>
<ds:datastoreItem xmlns:ds="http://schemas.openxmlformats.org/officeDocument/2006/customXml" ds:itemID="{A308400B-C437-4204-A453-9DEFE7A3BD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Lines design</Template>
  <TotalTime>1</TotalTime>
  <Words>601</Words>
  <Application>Microsoft Office PowerPoint</Application>
  <PresentationFormat>Widescreen</PresentationFormat>
  <Paragraphs>121</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Neue Haas Grotesk Text Pro</vt:lpstr>
      <vt:lpstr>Wingdings 2</vt:lpstr>
      <vt:lpstr>LinesVTI</vt:lpstr>
      <vt:lpstr>Presentation Title</vt:lpstr>
      <vt:lpstr>Agenda</vt:lpstr>
      <vt:lpstr>Introduction</vt:lpstr>
      <vt:lpstr>Topic one</vt:lpstr>
      <vt:lpstr>Chart</vt:lpstr>
      <vt:lpstr>Table</vt:lpstr>
      <vt:lpstr>The way to get started is to quit talking and begin doing.</vt:lpstr>
      <vt:lpstr>Team</vt:lpstr>
      <vt:lpstr>Timeline</vt:lpstr>
      <vt:lpstr>Content</vt:lpstr>
      <vt:lpstr>Content Two</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Mohamed</dc:creator>
  <cp:lastModifiedBy>Mohamed</cp:lastModifiedBy>
  <cp:revision>1</cp:revision>
  <dcterms:created xsi:type="dcterms:W3CDTF">2021-03-05T13:56:28Z</dcterms:created>
  <dcterms:modified xsi:type="dcterms:W3CDTF">2021-03-05T13:58:06Z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