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4"/>
  </p:sldMasterIdLst>
  <p:notesMasterIdLst>
    <p:notesMasterId r:id="rId18"/>
  </p:notesMasterIdLst>
  <p:sldIdLst>
    <p:sldId id="302" r:id="rId5"/>
    <p:sldId id="303" r:id="rId6"/>
    <p:sldId id="304" r:id="rId7"/>
    <p:sldId id="305" r:id="rId8"/>
    <p:sldId id="306" r:id="rId9"/>
    <p:sldId id="309" r:id="rId10"/>
    <p:sldId id="293" r:id="rId11"/>
    <p:sldId id="308" r:id="rId12"/>
    <p:sldId id="299" r:id="rId13"/>
    <p:sldId id="300" r:id="rId14"/>
    <p:sldId id="301" r:id="rId15"/>
    <p:sldId id="270"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6" d="100"/>
          <a:sy n="86" d="100"/>
        </p:scale>
        <p:origin x="562"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1574"/>
    </p:cViewPr>
  </p:sorterViewPr>
  <p:notesViewPr>
    <p:cSldViewPr snapToGrid="0">
      <p:cViewPr varScale="1">
        <p:scale>
          <a:sx n="62" d="100"/>
          <a:sy n="62"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4725568942436412E-2"/>
          <c:y val="4.6518047806662965E-2"/>
          <c:w val="0.97054886211512714"/>
          <c:h val="0.75576719232714407"/>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F04-47A3-A514-C6715C27BD7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F04-47A3-A514-C6715C27BD7B}"/>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F04-47A3-A514-C6715C27BD7B}"/>
            </c:ext>
          </c:extLst>
        </c:ser>
        <c:dLbls>
          <c:dLblPos val="outEnd"/>
          <c:showLegendKey val="0"/>
          <c:showVal val="1"/>
          <c:showCatName val="0"/>
          <c:showSerName val="0"/>
          <c:showPercent val="0"/>
          <c:showBubbleSize val="0"/>
        </c:dLbls>
        <c:gapWidth val="444"/>
        <c:overlap val="-90"/>
        <c:axId val="1436640431"/>
        <c:axId val="1436638767"/>
      </c:barChart>
      <c:catAx>
        <c:axId val="143664043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436638767"/>
        <c:crosses val="autoZero"/>
        <c:auto val="1"/>
        <c:lblAlgn val="ctr"/>
        <c:lblOffset val="100"/>
        <c:noMultiLvlLbl val="0"/>
      </c:catAx>
      <c:valAx>
        <c:axId val="1436638767"/>
        <c:scaling>
          <c:orientation val="minMax"/>
        </c:scaling>
        <c:delete val="1"/>
        <c:axPos val="l"/>
        <c:numFmt formatCode="General" sourceLinked="1"/>
        <c:majorTickMark val="none"/>
        <c:minorTickMark val="none"/>
        <c:tickLblPos val="nextTo"/>
        <c:crossAx val="1436640431"/>
        <c:crosses val="autoZero"/>
        <c:crossBetween val="between"/>
      </c:valAx>
      <c:spPr>
        <a:noFill/>
        <a:ln>
          <a:noFill/>
        </a:ln>
        <a:effectLst/>
      </c:spPr>
    </c:plotArea>
    <c:legend>
      <c:legendPos val="t"/>
      <c:layout>
        <c:manualLayout>
          <c:xMode val="edge"/>
          <c:yMode val="edge"/>
          <c:x val="0.3777668152926667"/>
          <c:y val="0.93317747023208397"/>
          <c:w val="0.24446636941466654"/>
          <c:h val="6.682252976791604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2">
            <a:lumMod val="75000"/>
          </a:schemeClr>
        </a:solidFill>
      </dgm:spPr>
      <dgm:t>
        <a:bodyPr/>
        <a:lstStyle/>
        <a:p>
          <a:r>
            <a:rPr lang="en-US" b="1" dirty="0">
              <a:latin typeface="+mj-lt"/>
            </a:rPr>
            <a:t>Title</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latin typeface="+mj-lt"/>
            </a:rPr>
            <a:t>To start a presentation, go to the Slide Show tab, and select From Beginning.</a:t>
          </a:r>
          <a:endParaRPr lang="en-US" dirty="0">
            <a:latin typeface="+mj-lt"/>
          </a:endParaRPr>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3">
            <a:lumMod val="75000"/>
          </a:schemeClr>
        </a:solidFill>
      </dgm:spPr>
      <dgm:t>
        <a:bodyPr/>
        <a:lstStyle/>
        <a:p>
          <a:r>
            <a:rPr lang="en-US" b="1" dirty="0">
              <a:latin typeface="+mj-lt"/>
            </a:rPr>
            <a:t>Title</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latin typeface="+mj-lt"/>
            </a:rPr>
            <a:t>To display Presenter view, in Slide Show view, on the control bar at the bottom left select the three dots, and then Show Presenter View. </a:t>
          </a:r>
          <a:endParaRPr lang="en-US" dirty="0">
            <a:latin typeface="+mj-lt"/>
          </a:endParaRPr>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4">
            <a:lumMod val="75000"/>
          </a:schemeClr>
        </a:solidFill>
      </dgm:spPr>
      <dgm:t>
        <a:bodyPr/>
        <a:lstStyle/>
        <a:p>
          <a:r>
            <a:rPr lang="en-US" b="1" dirty="0">
              <a:latin typeface="+mj-lt"/>
            </a:rPr>
            <a:t>Title</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latin typeface="+mj-lt"/>
            </a:rPr>
            <a:t>During your presentation, the speaker notes are visible on your monitor, but aren't visible to the audience. </a:t>
          </a:r>
          <a:endParaRPr lang="en-US" dirty="0">
            <a:latin typeface="+mj-lt"/>
          </a:endParaRPr>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B6C629DA-5C98-40DD-824C-2764D3AEC947}">
      <dgm:prSet phldrT="[Text]"/>
      <dgm:spPr/>
      <dgm:t>
        <a:bodyPr/>
        <a:lstStyle/>
        <a:p>
          <a:r>
            <a:rPr lang="en-US" b="0" i="0" u="none" dirty="0">
              <a:latin typeface="+mj-lt"/>
            </a:rPr>
            <a:t>The Notes pane is a box that appears below each slide. Tap it to add notes. </a:t>
          </a:r>
          <a:endParaRPr lang="en-US" dirty="0">
            <a:latin typeface="+mj-lt"/>
          </a:endParaRPr>
        </a:p>
      </dgm:t>
    </dgm:pt>
    <dgm:pt modelId="{C56EA7AE-D6F8-4B82-905A-6B852318CAB2}" type="parTrans" cxnId="{779C4118-15D3-459E-A87F-945A426C63A0}">
      <dgm:prSet/>
      <dgm:spPr/>
      <dgm:t>
        <a:bodyPr/>
        <a:lstStyle/>
        <a:p>
          <a:endParaRPr lang="en-US"/>
        </a:p>
      </dgm:t>
    </dgm:pt>
    <dgm:pt modelId="{F2849FB4-E434-4CB4-BFE2-BF07BBAE640D}" type="sibTrans" cxnId="{779C4118-15D3-459E-A87F-945A426C63A0}">
      <dgm:prSet/>
      <dgm:spPr/>
      <dgm:t>
        <a:bodyPr/>
        <a:lstStyle/>
        <a:p>
          <a:endParaRPr lang="en-US"/>
        </a:p>
      </dgm:t>
    </dgm:pt>
    <dgm:pt modelId="{5FFF0536-5FA0-43E3-8E6B-AF3755192A2A}">
      <dgm:prSet phldrT="[Text]"/>
      <dgm:spPr>
        <a:solidFill>
          <a:schemeClr val="accent5">
            <a:lumMod val="75000"/>
          </a:schemeClr>
        </a:solidFill>
      </dgm:spPr>
      <dgm:t>
        <a:bodyPr/>
        <a:lstStyle/>
        <a:p>
          <a:r>
            <a:rPr lang="en-US" b="1" dirty="0">
              <a:latin typeface="+mj-lt"/>
            </a:rPr>
            <a:t>Title</a:t>
          </a:r>
        </a:p>
      </dgm:t>
    </dgm:pt>
    <dgm:pt modelId="{3E8D9B08-B7EC-4A5E-948D-67768E0FF536}" type="parTrans" cxnId="{3498D085-A269-4CF4-9389-3960F674A8AE}">
      <dgm:prSet/>
      <dgm:spPr/>
      <dgm:t>
        <a:bodyPr/>
        <a:lstStyle/>
        <a:p>
          <a:endParaRPr lang="en-US"/>
        </a:p>
      </dgm:t>
    </dgm:pt>
    <dgm:pt modelId="{BE1919ED-D0C4-4909-BC75-F357F4F9C942}" type="sibTrans" cxnId="{3498D085-A269-4CF4-9389-3960F674A8AE}">
      <dgm:prSet/>
      <dgm:spPr/>
      <dgm:t>
        <a:bodyPr/>
        <a:lstStyle/>
        <a:p>
          <a:endParaRPr lang="en-US"/>
        </a:p>
      </dgm:t>
    </dgm:pt>
    <dgm:pt modelId="{05A6BF59-F22E-4F8B-9BDA-1342117FC4FF}">
      <dgm:prSet phldrT="[Text]"/>
      <dgm:spPr>
        <a:solidFill>
          <a:schemeClr val="accent6">
            <a:lumMod val="75000"/>
          </a:schemeClr>
        </a:solidFill>
      </dgm:spPr>
      <dgm:t>
        <a:bodyPr/>
        <a:lstStyle/>
        <a:p>
          <a:r>
            <a:rPr lang="en-US" b="1" dirty="0">
              <a:latin typeface="+mj-lt"/>
            </a:rPr>
            <a:t>Title</a:t>
          </a:r>
        </a:p>
      </dgm:t>
    </dgm:pt>
    <dgm:pt modelId="{FB4895F8-58A7-460C-A8C7-288011CC9E09}" type="parTrans" cxnId="{F68B30BB-E546-4B31-BC47-04CAA10770EB}">
      <dgm:prSet/>
      <dgm:spPr/>
      <dgm:t>
        <a:bodyPr/>
        <a:lstStyle/>
        <a:p>
          <a:endParaRPr lang="en-US"/>
        </a:p>
      </dgm:t>
    </dgm:pt>
    <dgm:pt modelId="{C0CAA306-4B9F-4B44-97ED-4F5D666BC99F}" type="sibTrans" cxnId="{F68B30BB-E546-4B31-BC47-04CAA10770EB}">
      <dgm:prSet/>
      <dgm:spPr/>
      <dgm:t>
        <a:bodyPr/>
        <a:lstStyle/>
        <a:p>
          <a:endParaRPr lang="en-US"/>
        </a:p>
      </dgm:t>
    </dgm:pt>
    <dgm:pt modelId="{D3B4D774-FD7A-4A29-94C6-D590513D4BEC}">
      <dgm:prSet phldrT="[Text]"/>
      <dgm:spPr/>
      <dgm:t>
        <a:bodyPr/>
        <a:lstStyle/>
        <a:p>
          <a:r>
            <a:rPr lang="en-US" b="0" i="0" u="none" dirty="0">
              <a:latin typeface="+mj-lt"/>
            </a:rPr>
            <a:t>If you don’t see the Notes pane or it is completely minimized, click Notes on the task bar across the bottom of the PowerPoint window. </a:t>
          </a:r>
          <a:endParaRPr lang="en-US" dirty="0">
            <a:latin typeface="+mj-lt"/>
          </a:endParaRPr>
        </a:p>
      </dgm:t>
    </dgm:pt>
    <dgm:pt modelId="{B8B76F99-028A-420F-8AFE-57BC24C70605}" type="parTrans" cxnId="{82E2A6C3-2874-49EA-A07F-DF55C4C6AC4B}">
      <dgm:prSet/>
      <dgm:spPr/>
      <dgm:t>
        <a:bodyPr/>
        <a:lstStyle/>
        <a:p>
          <a:endParaRPr lang="en-US"/>
        </a:p>
      </dgm:t>
    </dgm:pt>
    <dgm:pt modelId="{929A5787-FC6A-4423-AFFF-0C49AAF48AEB}" type="sibTrans" cxnId="{82E2A6C3-2874-49EA-A07F-DF55C4C6AC4B}">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F8DD92D2-7D8B-475C-BB9B-094E3358A8B0}" type="pres">
      <dgm:prSet presAssocID="{9B090D9D-470E-46E2-AABB-0368A52481AA}" presName="space" presStyleCnt="0"/>
      <dgm:spPr/>
    </dgm:pt>
    <dgm:pt modelId="{B2811EA2-A893-4D3E-B969-8C3B955CCB98}" type="pres">
      <dgm:prSet presAssocID="{5FFF0536-5FA0-43E3-8E6B-AF3755192A2A}" presName="composite" presStyleCnt="0"/>
      <dgm:spPr/>
    </dgm:pt>
    <dgm:pt modelId="{EE7F852B-C9B3-4619-9848-FC1D7A15E24A}" type="pres">
      <dgm:prSet presAssocID="{5FFF0536-5FA0-43E3-8E6B-AF3755192A2A}" presName="L" presStyleLbl="solidFgAcc1" presStyleIdx="3" presStyleCnt="5">
        <dgm:presLayoutVars>
          <dgm:chMax val="0"/>
          <dgm:chPref val="0"/>
        </dgm:presLayoutVars>
      </dgm:prSet>
      <dgm:spPr/>
    </dgm:pt>
    <dgm:pt modelId="{D0B5EFC5-1C92-4113-BFD8-F4D6E1A8D1CF}" type="pres">
      <dgm:prSet presAssocID="{5FFF0536-5FA0-43E3-8E6B-AF3755192A2A}" presName="parTx" presStyleLbl="alignNode1" presStyleIdx="3" presStyleCnt="5">
        <dgm:presLayoutVars>
          <dgm:chMax val="0"/>
          <dgm:chPref val="0"/>
          <dgm:bulletEnabled val="1"/>
        </dgm:presLayoutVars>
      </dgm:prSet>
      <dgm:spPr/>
    </dgm:pt>
    <dgm:pt modelId="{DD55D7D4-D67F-4E03-A79B-533332620889}" type="pres">
      <dgm:prSet presAssocID="{5FFF0536-5FA0-43E3-8E6B-AF3755192A2A}" presName="desTx" presStyleLbl="revTx" presStyleIdx="3" presStyleCnt="5">
        <dgm:presLayoutVars>
          <dgm:chMax val="0"/>
          <dgm:chPref val="0"/>
          <dgm:bulletEnabled val="1"/>
        </dgm:presLayoutVars>
      </dgm:prSet>
      <dgm:spPr/>
    </dgm:pt>
    <dgm:pt modelId="{1AB62A80-7A64-4EF6-9F89-DD1216F48A4C}" type="pres">
      <dgm:prSet presAssocID="{5FFF0536-5FA0-43E3-8E6B-AF3755192A2A}" presName="EmptyPlaceHolder" presStyleCnt="0"/>
      <dgm:spPr/>
    </dgm:pt>
    <dgm:pt modelId="{50A2EE0E-1F5A-43B3-9254-F7FE622E917A}" type="pres">
      <dgm:prSet presAssocID="{BE1919ED-D0C4-4909-BC75-F357F4F9C942}" presName="space" presStyleCnt="0"/>
      <dgm:spPr/>
    </dgm:pt>
    <dgm:pt modelId="{39D7786D-565F-4386-A0B4-A2CABA5EADB8}" type="pres">
      <dgm:prSet presAssocID="{05A6BF59-F22E-4F8B-9BDA-1342117FC4FF}" presName="composite" presStyleCnt="0"/>
      <dgm:spPr/>
    </dgm:pt>
    <dgm:pt modelId="{149F587E-2AF7-4C46-A50F-DC986F487A00}" type="pres">
      <dgm:prSet presAssocID="{05A6BF59-F22E-4F8B-9BDA-1342117FC4FF}" presName="L" presStyleLbl="solidFgAcc1" presStyleIdx="4" presStyleCnt="5">
        <dgm:presLayoutVars>
          <dgm:chMax val="0"/>
          <dgm:chPref val="0"/>
        </dgm:presLayoutVars>
      </dgm:prSet>
      <dgm:spPr/>
    </dgm:pt>
    <dgm:pt modelId="{052FD521-F6E7-461D-A81C-FA57D93B2879}" type="pres">
      <dgm:prSet presAssocID="{05A6BF59-F22E-4F8B-9BDA-1342117FC4FF}" presName="parTx" presStyleLbl="alignNode1" presStyleIdx="4" presStyleCnt="5">
        <dgm:presLayoutVars>
          <dgm:chMax val="0"/>
          <dgm:chPref val="0"/>
          <dgm:bulletEnabled val="1"/>
        </dgm:presLayoutVars>
      </dgm:prSet>
      <dgm:spPr/>
    </dgm:pt>
    <dgm:pt modelId="{1BED20B3-94DE-4476-B49A-219B382AE98A}" type="pres">
      <dgm:prSet presAssocID="{05A6BF59-F22E-4F8B-9BDA-1342117FC4FF}" presName="desTx" presStyleLbl="revTx" presStyleIdx="4" presStyleCnt="5">
        <dgm:presLayoutVars>
          <dgm:chMax val="0"/>
          <dgm:chPref val="0"/>
          <dgm:bulletEnabled val="1"/>
        </dgm:presLayoutVars>
      </dgm:prSet>
      <dgm:spPr/>
    </dgm:pt>
    <dgm:pt modelId="{8BB012A9-E41B-43CF-A7E1-BB878DD40DB0}" type="pres">
      <dgm:prSet presAssocID="{05A6BF59-F22E-4F8B-9BDA-1342117FC4FF}" presName="EmptyPlaceHolder" presStyleCnt="0"/>
      <dgm:spPr/>
    </dgm:pt>
  </dgm:ptLst>
  <dgm:cxnLst>
    <dgm:cxn modelId="{779C4118-15D3-459E-A87F-945A426C63A0}" srcId="{5FFF0536-5FA0-43E3-8E6B-AF3755192A2A}" destId="{B6C629DA-5C98-40DD-824C-2764D3AEC947}" srcOrd="0" destOrd="0" parTransId="{C56EA7AE-D6F8-4B82-905A-6B852318CAB2}" sibTransId="{F2849FB4-E434-4CB4-BFE2-BF07BBAE640D}"/>
    <dgm:cxn modelId="{F23BFC27-EEA1-48DD-A68B-3C9BF1AE455D}" type="presOf" srcId="{349299C9-846E-4827-813A-349CCCE20782}" destId="{810D7AA7-A541-4507-BE7F-36CCF210089F}"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328BD93C-1922-4968-B9E0-5603B994E0E6}" type="presOf" srcId="{05A6BF59-F22E-4F8B-9BDA-1342117FC4FF}" destId="{052FD521-F6E7-461D-A81C-FA57D93B2879}" srcOrd="0" destOrd="0" presId="urn:microsoft.com/office/officeart/2016/7/layout/AccentHomeChevronProcess"/>
    <dgm:cxn modelId="{592DDE45-22B6-48E0-9316-E0AD212E0B38}" type="presOf" srcId="{5FFF0536-5FA0-43E3-8E6B-AF3755192A2A}" destId="{D0B5EFC5-1C92-4113-BFD8-F4D6E1A8D1CF}"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E97FF64F-8020-497E-AE7D-2395DDA4560D}" srcId="{D07AD3FD-84FF-467E-9693-752776549C61}" destId="{5D70EFF5-8B31-4A1F-AE44-51E4CF0013EB}" srcOrd="0" destOrd="0" parTransId="{96C720A0-FEEF-48D1-8DF6-ABA03C304822}" sibTransId="{B6A59CDE-18AD-4553-B6C5-FF001A8E8510}"/>
    <dgm:cxn modelId="{219EA357-E48B-4A91-91A7-8282DFF10601}" type="presOf" srcId="{55C0B14E-AEA6-48D3-A387-ED4A3A3BF840}" destId="{594BF422-752C-42F3-A230-3D0E6AE9A886}" srcOrd="0" destOrd="0" presId="urn:microsoft.com/office/officeart/2016/7/layout/AccentHomeChevronProcess"/>
    <dgm:cxn modelId="{3498D085-A269-4CF4-9389-3960F674A8AE}" srcId="{55C0B14E-AEA6-48D3-A387-ED4A3A3BF840}" destId="{5FFF0536-5FA0-43E3-8E6B-AF3755192A2A}" srcOrd="3" destOrd="0" parTransId="{3E8D9B08-B7EC-4A5E-948D-67768E0FF536}" sibTransId="{BE1919ED-D0C4-4909-BC75-F357F4F9C942}"/>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946003A1-35ED-46F9-BC6A-ECF0225CFDD1}" type="presOf" srcId="{B6C629DA-5C98-40DD-824C-2764D3AEC947}" destId="{DD55D7D4-D67F-4E03-A79B-533332620889}" srcOrd="0" destOrd="0" presId="urn:microsoft.com/office/officeart/2016/7/layout/AccentHomeChevronProcess"/>
    <dgm:cxn modelId="{2F6485B4-0735-4D01-8060-5A89B7562619}" type="presOf" srcId="{5D70EFF5-8B31-4A1F-AE44-51E4CF0013EB}" destId="{5E07F9E4-149C-4A89-848F-4ABDD305F0C5}" srcOrd="0" destOrd="0" presId="urn:microsoft.com/office/officeart/2016/7/layout/AccentHomeChevronProcess"/>
    <dgm:cxn modelId="{F68B30BB-E546-4B31-BC47-04CAA10770EB}" srcId="{55C0B14E-AEA6-48D3-A387-ED4A3A3BF840}" destId="{05A6BF59-F22E-4F8B-9BDA-1342117FC4FF}" srcOrd="4" destOrd="0" parTransId="{FB4895F8-58A7-460C-A8C7-288011CC9E09}" sibTransId="{C0CAA306-4B9F-4B44-97ED-4F5D666BC99F}"/>
    <dgm:cxn modelId="{AE101ABC-7EA3-4444-A576-8AB15A371C84}" srcId="{55C0B14E-AEA6-48D3-A387-ED4A3A3BF840}" destId="{AACEAFD5-63CF-4AFC-B46F-BE086C5D447C}" srcOrd="0" destOrd="0" parTransId="{7A0BD8EC-BB4A-4912-A54E-6F39B681264E}" sibTransId="{7A8D4B4D-06E9-4958-810D-A6226B6AC588}"/>
    <dgm:cxn modelId="{550D6AC3-1D8F-4D88-B921-A775A9F0A375}" type="presOf" srcId="{D3B4D774-FD7A-4A29-94C6-D590513D4BEC}" destId="{1BED20B3-94DE-4476-B49A-219B382AE98A}" srcOrd="0" destOrd="0" presId="urn:microsoft.com/office/officeart/2016/7/layout/AccentHomeChevronProcess"/>
    <dgm:cxn modelId="{82E2A6C3-2874-49EA-A07F-DF55C4C6AC4B}" srcId="{05A6BF59-F22E-4F8B-9BDA-1342117FC4FF}" destId="{D3B4D774-FD7A-4A29-94C6-D590513D4BEC}" srcOrd="0" destOrd="0" parTransId="{B8B76F99-028A-420F-8AFE-57BC24C70605}" sibTransId="{929A5787-FC6A-4423-AFFF-0C49AAF48AEB}"/>
    <dgm:cxn modelId="{665C05C7-3CB0-428C-B457-E59A0AF60DA1}" type="presOf" srcId="{D07AD3FD-84FF-467E-9693-752776549C61}" destId="{6C46E586-0364-4C52-98F9-74A7ACD803D1}" srcOrd="0" destOrd="0" presId="urn:microsoft.com/office/officeart/2016/7/layout/AccentHomeChevronProcess"/>
    <dgm:cxn modelId="{E3115EEA-DE9C-4F06-B8B3-BEB263D5F2B1}" srcId="{D71FC021-6A65-44D1-95B9-0E6C89079866}" destId="{4A6BB192-9983-4F48-BBC5-6E384EED7EC5}" srcOrd="0" destOrd="0" parTransId="{230A6E4A-6CED-4DC0-AEFE-6859FE07B658}" sibTransId="{0B568EC2-5D2A-4B00-8047-B7832F245B44}"/>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1BD1A748-2D0B-42C5-B068-971E77DDA9DE}" type="presParOf" srcId="{594BF422-752C-42F3-A230-3D0E6AE9A886}" destId="{F8DD92D2-7D8B-475C-BB9B-094E3358A8B0}" srcOrd="5" destOrd="0" presId="urn:microsoft.com/office/officeart/2016/7/layout/AccentHomeChevronProcess"/>
    <dgm:cxn modelId="{4E539B62-5472-4559-BC3C-842FFC965472}" type="presParOf" srcId="{594BF422-752C-42F3-A230-3D0E6AE9A886}" destId="{B2811EA2-A893-4D3E-B969-8C3B955CCB98}" srcOrd="6" destOrd="0" presId="urn:microsoft.com/office/officeart/2016/7/layout/AccentHomeChevronProcess"/>
    <dgm:cxn modelId="{33BEA2C4-F918-4536-89C4-79C7E75550D7}" type="presParOf" srcId="{B2811EA2-A893-4D3E-B969-8C3B955CCB98}" destId="{EE7F852B-C9B3-4619-9848-FC1D7A15E24A}" srcOrd="0" destOrd="0" presId="urn:microsoft.com/office/officeart/2016/7/layout/AccentHomeChevronProcess"/>
    <dgm:cxn modelId="{079B6B82-650B-4347-A515-B6963C3A25F8}" type="presParOf" srcId="{B2811EA2-A893-4D3E-B969-8C3B955CCB98}" destId="{D0B5EFC5-1C92-4113-BFD8-F4D6E1A8D1CF}" srcOrd="1" destOrd="0" presId="urn:microsoft.com/office/officeart/2016/7/layout/AccentHomeChevronProcess"/>
    <dgm:cxn modelId="{D9B6FDEB-61AA-4C2E-8551-95686AE0F3EB}" type="presParOf" srcId="{B2811EA2-A893-4D3E-B969-8C3B955CCB98}" destId="{DD55D7D4-D67F-4E03-A79B-533332620889}" srcOrd="2" destOrd="0" presId="urn:microsoft.com/office/officeart/2016/7/layout/AccentHomeChevronProcess"/>
    <dgm:cxn modelId="{92E32A59-7A6D-4887-A9FA-5A5CFE91279B}" type="presParOf" srcId="{B2811EA2-A893-4D3E-B969-8C3B955CCB98}" destId="{1AB62A80-7A64-4EF6-9F89-DD1216F48A4C}" srcOrd="3" destOrd="0" presId="urn:microsoft.com/office/officeart/2016/7/layout/AccentHomeChevronProcess"/>
    <dgm:cxn modelId="{EF27DF5F-2AB4-4712-8ED1-A1231C5956C8}" type="presParOf" srcId="{594BF422-752C-42F3-A230-3D0E6AE9A886}" destId="{50A2EE0E-1F5A-43B3-9254-F7FE622E917A}" srcOrd="7" destOrd="0" presId="urn:microsoft.com/office/officeart/2016/7/layout/AccentHomeChevronProcess"/>
    <dgm:cxn modelId="{5E4825F7-CFAE-4FD0-928E-03310A35AEB0}" type="presParOf" srcId="{594BF422-752C-42F3-A230-3D0E6AE9A886}" destId="{39D7786D-565F-4386-A0B4-A2CABA5EADB8}" srcOrd="8" destOrd="0" presId="urn:microsoft.com/office/officeart/2016/7/layout/AccentHomeChevronProcess"/>
    <dgm:cxn modelId="{5C2C5312-546D-4A16-9D98-F9AE82969024}" type="presParOf" srcId="{39D7786D-565F-4386-A0B4-A2CABA5EADB8}" destId="{149F587E-2AF7-4C46-A50F-DC986F487A00}" srcOrd="0" destOrd="0" presId="urn:microsoft.com/office/officeart/2016/7/layout/AccentHomeChevronProcess"/>
    <dgm:cxn modelId="{D1AD2186-212A-45DB-A666-FF7D753AD978}" type="presParOf" srcId="{39D7786D-565F-4386-A0B4-A2CABA5EADB8}" destId="{052FD521-F6E7-461D-A81C-FA57D93B2879}" srcOrd="1" destOrd="0" presId="urn:microsoft.com/office/officeart/2016/7/layout/AccentHomeChevronProcess"/>
    <dgm:cxn modelId="{955D2EEA-0838-4280-850B-0FA341ADC3CD}" type="presParOf" srcId="{39D7786D-565F-4386-A0B4-A2CABA5EADB8}" destId="{1BED20B3-94DE-4476-B49A-219B382AE98A}" srcOrd="2" destOrd="0" presId="urn:microsoft.com/office/officeart/2016/7/layout/AccentHomeChevronProcess"/>
    <dgm:cxn modelId="{9858017E-D421-47B7-B14D-C7E30F8B0FA3}" type="presParOf" srcId="{39D7786D-565F-4386-A0B4-A2CABA5EADB8}" destId="{8BB012A9-E41B-43CF-A7E1-BB878DD40DB0}" srcOrd="3" destOrd="0" presId="urn:microsoft.com/office/officeart/2016/7/layout/AccentHomeChevro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891092" y="1757512"/>
          <a:ext cx="1945243" cy="159322"/>
        </a:xfrm>
        <a:prstGeom prst="corner">
          <a:avLst>
            <a:gd name="adj1" fmla="val 1000"/>
            <a:gd name="adj2" fmla="val 100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867" y="2809795"/>
          <a:ext cx="1991534" cy="648414"/>
        </a:xfrm>
        <a:prstGeom prst="homePlate">
          <a:avLst>
            <a:gd name="adj" fmla="val 25000"/>
          </a:avLst>
        </a:prstGeom>
        <a:solidFill>
          <a:schemeClr val="accent2">
            <a:lumMod val="7500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mj-lt"/>
            </a:rPr>
            <a:t>Title</a:t>
          </a:r>
        </a:p>
      </dsp:txBody>
      <dsp:txXfrm>
        <a:off x="1867" y="2809795"/>
        <a:ext cx="1910482" cy="648414"/>
      </dsp:txXfrm>
    </dsp:sp>
    <dsp:sp modelId="{810D7AA7-A541-4507-BE7F-36CCF210089F}">
      <dsp:nvSpPr>
        <dsp:cNvPr id="0" name=""/>
        <dsp:cNvSpPr/>
      </dsp:nvSpPr>
      <dsp:spPr>
        <a:xfrm>
          <a:off x="161190" y="960146"/>
          <a:ext cx="1617125" cy="1754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0" i="0" u="none" kern="1200" dirty="0">
              <a:latin typeface="+mj-lt"/>
            </a:rPr>
            <a:t>To start a presentation, go to the Slide Show tab, and select From Beginning.</a:t>
          </a:r>
          <a:endParaRPr lang="en-US" sz="1400" kern="1200" dirty="0">
            <a:latin typeface="+mj-lt"/>
          </a:endParaRPr>
        </a:p>
      </dsp:txBody>
      <dsp:txXfrm>
        <a:off x="161190" y="960146"/>
        <a:ext cx="1617125" cy="1754056"/>
      </dsp:txXfrm>
    </dsp:sp>
    <dsp:sp modelId="{E41E7729-FD3F-426D-804C-45BD60BD762D}">
      <dsp:nvSpPr>
        <dsp:cNvPr id="0" name=""/>
        <dsp:cNvSpPr/>
      </dsp:nvSpPr>
      <dsp:spPr>
        <a:xfrm rot="5400000">
          <a:off x="1000865" y="1757512"/>
          <a:ext cx="1945243" cy="159322"/>
        </a:xfrm>
        <a:prstGeom prst="corner">
          <a:avLst>
            <a:gd name="adj1" fmla="val 1000"/>
            <a:gd name="adj2" fmla="val 100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893825" y="2809795"/>
          <a:ext cx="1991534" cy="648414"/>
        </a:xfrm>
        <a:prstGeom prst="chevron">
          <a:avLst>
            <a:gd name="adj" fmla="val 25000"/>
          </a:avLst>
        </a:prstGeom>
        <a:solidFill>
          <a:schemeClr val="accent3">
            <a:lumMod val="7500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mj-lt"/>
            </a:rPr>
            <a:t>Title</a:t>
          </a:r>
        </a:p>
      </dsp:txBody>
      <dsp:txXfrm>
        <a:off x="2055929" y="2809795"/>
        <a:ext cx="1667327" cy="648414"/>
      </dsp:txXfrm>
    </dsp:sp>
    <dsp:sp modelId="{5E07F9E4-149C-4A89-848F-4ABDD305F0C5}">
      <dsp:nvSpPr>
        <dsp:cNvPr id="0" name=""/>
        <dsp:cNvSpPr/>
      </dsp:nvSpPr>
      <dsp:spPr>
        <a:xfrm>
          <a:off x="2053148" y="960146"/>
          <a:ext cx="1617125" cy="1754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0" i="0" u="none" kern="1200" dirty="0">
              <a:latin typeface="+mj-lt"/>
            </a:rPr>
            <a:t>To display Presenter view, in Slide Show view, on the control bar at the bottom left select the three dots, and then Show Presenter View. </a:t>
          </a:r>
          <a:endParaRPr lang="en-US" sz="1400" kern="1200" dirty="0">
            <a:latin typeface="+mj-lt"/>
          </a:endParaRPr>
        </a:p>
      </dsp:txBody>
      <dsp:txXfrm>
        <a:off x="2053148" y="960146"/>
        <a:ext cx="1617125" cy="1754056"/>
      </dsp:txXfrm>
    </dsp:sp>
    <dsp:sp modelId="{473F2067-7126-4D56-A328-5A8CFD3D8D52}">
      <dsp:nvSpPr>
        <dsp:cNvPr id="0" name=""/>
        <dsp:cNvSpPr/>
      </dsp:nvSpPr>
      <dsp:spPr>
        <a:xfrm rot="5400000">
          <a:off x="2892822" y="1757512"/>
          <a:ext cx="1945243" cy="159322"/>
        </a:xfrm>
        <a:prstGeom prst="corner">
          <a:avLst>
            <a:gd name="adj1" fmla="val 1000"/>
            <a:gd name="adj2" fmla="val 1000"/>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785782" y="2809795"/>
          <a:ext cx="1991534" cy="648414"/>
        </a:xfrm>
        <a:prstGeom prst="chevron">
          <a:avLst>
            <a:gd name="adj" fmla="val 25000"/>
          </a:avLst>
        </a:prstGeom>
        <a:solidFill>
          <a:schemeClr val="accent4">
            <a:lumMod val="7500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mj-lt"/>
            </a:rPr>
            <a:t>Title</a:t>
          </a:r>
        </a:p>
      </dsp:txBody>
      <dsp:txXfrm>
        <a:off x="3947886" y="2809795"/>
        <a:ext cx="1667327" cy="648414"/>
      </dsp:txXfrm>
    </dsp:sp>
    <dsp:sp modelId="{FD7B29F2-0D66-4B4B-BC8A-82DA23575305}">
      <dsp:nvSpPr>
        <dsp:cNvPr id="0" name=""/>
        <dsp:cNvSpPr/>
      </dsp:nvSpPr>
      <dsp:spPr>
        <a:xfrm>
          <a:off x="3945105" y="960146"/>
          <a:ext cx="1617125" cy="1754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0" i="0" u="none" kern="1200" dirty="0">
              <a:latin typeface="+mj-lt"/>
            </a:rPr>
            <a:t>During your presentation, the speaker notes are visible on your monitor, but aren't visible to the audience. </a:t>
          </a:r>
          <a:endParaRPr lang="en-US" sz="1400" kern="1200" dirty="0">
            <a:latin typeface="+mj-lt"/>
          </a:endParaRPr>
        </a:p>
      </dsp:txBody>
      <dsp:txXfrm>
        <a:off x="3945105" y="960146"/>
        <a:ext cx="1617125" cy="1754056"/>
      </dsp:txXfrm>
    </dsp:sp>
    <dsp:sp modelId="{EE7F852B-C9B3-4619-9848-FC1D7A15E24A}">
      <dsp:nvSpPr>
        <dsp:cNvPr id="0" name=""/>
        <dsp:cNvSpPr/>
      </dsp:nvSpPr>
      <dsp:spPr>
        <a:xfrm rot="5400000">
          <a:off x="4784780" y="1757512"/>
          <a:ext cx="1945243" cy="159322"/>
        </a:xfrm>
        <a:prstGeom prst="corner">
          <a:avLst>
            <a:gd name="adj1" fmla="val 1000"/>
            <a:gd name="adj2" fmla="val 1000"/>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B5EFC5-1C92-4113-BFD8-F4D6E1A8D1CF}">
      <dsp:nvSpPr>
        <dsp:cNvPr id="0" name=""/>
        <dsp:cNvSpPr/>
      </dsp:nvSpPr>
      <dsp:spPr>
        <a:xfrm>
          <a:off x="5677740" y="2809795"/>
          <a:ext cx="1991534" cy="648414"/>
        </a:xfrm>
        <a:prstGeom prst="chevron">
          <a:avLst>
            <a:gd name="adj" fmla="val 25000"/>
          </a:avLst>
        </a:prstGeom>
        <a:solidFill>
          <a:schemeClr val="accent5">
            <a:lumMod val="7500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mj-lt"/>
            </a:rPr>
            <a:t>Title</a:t>
          </a:r>
        </a:p>
      </dsp:txBody>
      <dsp:txXfrm>
        <a:off x="5839844" y="2809795"/>
        <a:ext cx="1667327" cy="648414"/>
      </dsp:txXfrm>
    </dsp:sp>
    <dsp:sp modelId="{DD55D7D4-D67F-4E03-A79B-533332620889}">
      <dsp:nvSpPr>
        <dsp:cNvPr id="0" name=""/>
        <dsp:cNvSpPr/>
      </dsp:nvSpPr>
      <dsp:spPr>
        <a:xfrm>
          <a:off x="5837063" y="960146"/>
          <a:ext cx="1617125" cy="1754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0" i="0" u="none" kern="1200" dirty="0">
              <a:latin typeface="+mj-lt"/>
            </a:rPr>
            <a:t>The Notes pane is a box that appears below each slide. Tap it to add notes. </a:t>
          </a:r>
          <a:endParaRPr lang="en-US" sz="1400" kern="1200" dirty="0">
            <a:latin typeface="+mj-lt"/>
          </a:endParaRPr>
        </a:p>
      </dsp:txBody>
      <dsp:txXfrm>
        <a:off x="5837063" y="960146"/>
        <a:ext cx="1617125" cy="1754056"/>
      </dsp:txXfrm>
    </dsp:sp>
    <dsp:sp modelId="{149F587E-2AF7-4C46-A50F-DC986F487A00}">
      <dsp:nvSpPr>
        <dsp:cNvPr id="0" name=""/>
        <dsp:cNvSpPr/>
      </dsp:nvSpPr>
      <dsp:spPr>
        <a:xfrm rot="5400000">
          <a:off x="6676737" y="1757512"/>
          <a:ext cx="1945243" cy="159322"/>
        </a:xfrm>
        <a:prstGeom prst="corner">
          <a:avLst>
            <a:gd name="adj1" fmla="val 1000"/>
            <a:gd name="adj2" fmla="val 100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2FD521-F6E7-461D-A81C-FA57D93B2879}">
      <dsp:nvSpPr>
        <dsp:cNvPr id="0" name=""/>
        <dsp:cNvSpPr/>
      </dsp:nvSpPr>
      <dsp:spPr>
        <a:xfrm>
          <a:off x="7569697" y="2809795"/>
          <a:ext cx="1991534" cy="648414"/>
        </a:xfrm>
        <a:prstGeom prst="chevron">
          <a:avLst>
            <a:gd name="adj" fmla="val 25000"/>
          </a:avLst>
        </a:prstGeom>
        <a:solidFill>
          <a:schemeClr val="accent6">
            <a:lumMod val="7500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mj-lt"/>
            </a:rPr>
            <a:t>Title</a:t>
          </a:r>
        </a:p>
      </dsp:txBody>
      <dsp:txXfrm>
        <a:off x="7731801" y="2809795"/>
        <a:ext cx="1667327" cy="648414"/>
      </dsp:txXfrm>
    </dsp:sp>
    <dsp:sp modelId="{1BED20B3-94DE-4476-B49A-219B382AE98A}">
      <dsp:nvSpPr>
        <dsp:cNvPr id="0" name=""/>
        <dsp:cNvSpPr/>
      </dsp:nvSpPr>
      <dsp:spPr>
        <a:xfrm>
          <a:off x="7729020" y="960146"/>
          <a:ext cx="1617125" cy="1390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0" i="0" u="none" kern="1200" dirty="0">
              <a:latin typeface="+mj-lt"/>
            </a:rPr>
            <a:t>If you don’t see the Notes pane or it is completely minimized, click Notes on the task bar across the bottom of the PowerPoint window. </a:t>
          </a:r>
          <a:endParaRPr lang="en-US" sz="1400" kern="1200" dirty="0">
            <a:latin typeface="+mj-lt"/>
          </a:endParaRPr>
        </a:p>
      </dsp:txBody>
      <dsp:txXfrm>
        <a:off x="7729020" y="960146"/>
        <a:ext cx="1617125" cy="1390620"/>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DA23F-9FA0-4BB2-B89B-4D983D446089}"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4924D-8356-45E8-9D28-715AE3EDEB83}" type="slidenum">
              <a:rPr lang="en-US" smtClean="0"/>
              <a:t>‹#›</a:t>
            </a:fld>
            <a:endParaRPr lang="en-US" dirty="0"/>
          </a:p>
        </p:txBody>
      </p:sp>
    </p:spTree>
    <p:extLst>
      <p:ext uri="{BB962C8B-B14F-4D97-AF65-F5344CB8AC3E}">
        <p14:creationId xmlns:p14="http://schemas.microsoft.com/office/powerpoint/2010/main" val="3225761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D42641-E5B1-4B0D-8683-243E57965E87}" type="slidenum">
              <a:rPr lang="en-US" smtClean="0"/>
              <a:t>2</a:t>
            </a:fld>
            <a:endParaRPr lang="en-US" dirty="0"/>
          </a:p>
        </p:txBody>
      </p:sp>
    </p:spTree>
    <p:extLst>
      <p:ext uri="{BB962C8B-B14F-4D97-AF65-F5344CB8AC3E}">
        <p14:creationId xmlns:p14="http://schemas.microsoft.com/office/powerpoint/2010/main" val="1521326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D9E73B-FDAC-4E35-BEF3-863D7586D273}" type="slidenum">
              <a:rPr lang="en-US" smtClean="0"/>
              <a:t>13</a:t>
            </a:fld>
            <a:endParaRPr lang="en-US" dirty="0"/>
          </a:p>
        </p:txBody>
      </p:sp>
    </p:spTree>
    <p:extLst>
      <p:ext uri="{BB962C8B-B14F-4D97-AF65-F5344CB8AC3E}">
        <p14:creationId xmlns:p14="http://schemas.microsoft.com/office/powerpoint/2010/main" val="2080127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D42641-E5B1-4B0D-8683-243E57965E87}" type="slidenum">
              <a:rPr lang="en-US" smtClean="0"/>
              <a:t>3</a:t>
            </a:fld>
            <a:endParaRPr lang="en-US" dirty="0"/>
          </a:p>
        </p:txBody>
      </p:sp>
    </p:spTree>
    <p:extLst>
      <p:ext uri="{BB962C8B-B14F-4D97-AF65-F5344CB8AC3E}">
        <p14:creationId xmlns:p14="http://schemas.microsoft.com/office/powerpoint/2010/main" val="2820849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743293-0820-4BC8-BD8F-B5AE10C4A443}" type="slidenum">
              <a:rPr lang="en-US" smtClean="0"/>
              <a:t>4</a:t>
            </a:fld>
            <a:endParaRPr lang="en-US" dirty="0"/>
          </a:p>
        </p:txBody>
      </p:sp>
    </p:spTree>
    <p:extLst>
      <p:ext uri="{BB962C8B-B14F-4D97-AF65-F5344CB8AC3E}">
        <p14:creationId xmlns:p14="http://schemas.microsoft.com/office/powerpoint/2010/main" val="4052777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D3540-47EC-47F1-9DF7-C96EE8190A07}" type="slidenum">
              <a:rPr lang="en-US" smtClean="0"/>
              <a:t>5</a:t>
            </a:fld>
            <a:endParaRPr lang="en-US" dirty="0"/>
          </a:p>
        </p:txBody>
      </p:sp>
    </p:spTree>
    <p:extLst>
      <p:ext uri="{BB962C8B-B14F-4D97-AF65-F5344CB8AC3E}">
        <p14:creationId xmlns:p14="http://schemas.microsoft.com/office/powerpoint/2010/main" val="357664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ID=dd91c577-f997-49fe-a5eb-611d59b20eb8
Recipe=crop
Type=Foreground
Variant=0
FamilyID=ClassicFrameGoudy_Zero</a:t>
            </a:r>
          </a:p>
        </p:txBody>
      </p:sp>
      <p:sp>
        <p:nvSpPr>
          <p:cNvPr id="4" name="Slide Number Placeholder 3"/>
          <p:cNvSpPr>
            <a:spLocks noGrp="1"/>
          </p:cNvSpPr>
          <p:nvPr>
            <p:ph type="sldNum" sz="quarter" idx="5"/>
          </p:nvPr>
        </p:nvSpPr>
        <p:spPr/>
        <p:txBody>
          <a:bodyPr/>
          <a:lstStyle/>
          <a:p>
            <a:fld id="{A9CD3540-47EC-47F1-9DF7-C96EE8190A07}" type="slidenum">
              <a:rPr lang="en-US" smtClean="0"/>
              <a:t>6</a:t>
            </a:fld>
            <a:endParaRPr lang="en-US" dirty="0"/>
          </a:p>
        </p:txBody>
      </p:sp>
    </p:spTree>
    <p:extLst>
      <p:ext uri="{BB962C8B-B14F-4D97-AF65-F5344CB8AC3E}">
        <p14:creationId xmlns:p14="http://schemas.microsoft.com/office/powerpoint/2010/main" val="590571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743293-0820-4BC8-BD8F-B5AE10C4A443}" type="slidenum">
              <a:rPr lang="en-US" smtClean="0"/>
              <a:t>7</a:t>
            </a:fld>
            <a:endParaRPr lang="en-US" dirty="0"/>
          </a:p>
        </p:txBody>
      </p:sp>
    </p:spTree>
    <p:extLst>
      <p:ext uri="{BB962C8B-B14F-4D97-AF65-F5344CB8AC3E}">
        <p14:creationId xmlns:p14="http://schemas.microsoft.com/office/powerpoint/2010/main" val="551194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D3540-47EC-47F1-9DF7-C96EE8190A07}" type="slidenum">
              <a:rPr lang="en-US" smtClean="0"/>
              <a:t>8</a:t>
            </a:fld>
            <a:endParaRPr lang="en-US" dirty="0"/>
          </a:p>
        </p:txBody>
      </p:sp>
    </p:spTree>
    <p:extLst>
      <p:ext uri="{BB962C8B-B14F-4D97-AF65-F5344CB8AC3E}">
        <p14:creationId xmlns:p14="http://schemas.microsoft.com/office/powerpoint/2010/main" val="3761791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D3540-47EC-47F1-9DF7-C96EE8190A07}" type="slidenum">
              <a:rPr lang="en-US" smtClean="0"/>
              <a:t>9</a:t>
            </a:fld>
            <a:endParaRPr lang="en-US" dirty="0"/>
          </a:p>
        </p:txBody>
      </p:sp>
    </p:spTree>
    <p:extLst>
      <p:ext uri="{BB962C8B-B14F-4D97-AF65-F5344CB8AC3E}">
        <p14:creationId xmlns:p14="http://schemas.microsoft.com/office/powerpoint/2010/main" val="590571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D42641-E5B1-4B0D-8683-243E57965E87}" type="slidenum">
              <a:rPr lang="en-US" smtClean="0"/>
              <a:t>12</a:t>
            </a:fld>
            <a:endParaRPr lang="en-US" dirty="0"/>
          </a:p>
        </p:txBody>
      </p:sp>
    </p:spTree>
    <p:extLst>
      <p:ext uri="{BB962C8B-B14F-4D97-AF65-F5344CB8AC3E}">
        <p14:creationId xmlns:p14="http://schemas.microsoft.com/office/powerpoint/2010/main" val="3127899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455E735-931B-4174-A9D2-F7AA2A6E3A3A}"/>
              </a:ext>
              <a:ext uri="{C183D7F6-B498-43B3-948B-1728B52AA6E4}">
                <adec:decorative xmlns:adec="http://schemas.microsoft.com/office/drawing/2017/decorative" val="1"/>
              </a:ext>
            </a:extLst>
          </p:cNvPr>
          <p:cNvSpPr/>
          <p:nvPr userDrawn="1"/>
        </p:nvSpPr>
        <p:spPr>
          <a:xfrm>
            <a:off x="0" y="0"/>
            <a:ext cx="12192000" cy="6858000"/>
          </a:xfrm>
          <a:custGeom>
            <a:avLst/>
            <a:gdLst>
              <a:gd name="connsiteX0" fmla="*/ 685800 w 12192000"/>
              <a:gd name="connsiteY0" fmla="*/ 685800 h 6858000"/>
              <a:gd name="connsiteX1" fmla="*/ 685800 w 12192000"/>
              <a:gd name="connsiteY1" fmla="*/ 6172200 h 6858000"/>
              <a:gd name="connsiteX2" fmla="*/ 11506200 w 12192000"/>
              <a:gd name="connsiteY2" fmla="*/ 6172200 h 6858000"/>
              <a:gd name="connsiteX3" fmla="*/ 11506200 w 12192000"/>
              <a:gd name="connsiteY3" fmla="*/ 6858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685800" y="685800"/>
                </a:moveTo>
                <a:lnTo>
                  <a:pt x="685800" y="6172200"/>
                </a:lnTo>
                <a:lnTo>
                  <a:pt x="11506200" y="6172200"/>
                </a:lnTo>
                <a:lnTo>
                  <a:pt x="11506200" y="685800"/>
                </a:lnTo>
                <a:close/>
                <a:moveTo>
                  <a:pt x="0" y="0"/>
                </a:moveTo>
                <a:lnTo>
                  <a:pt x="12192000" y="0"/>
                </a:lnTo>
                <a:lnTo>
                  <a:pt x="12192000" y="6858000"/>
                </a:lnTo>
                <a:lnTo>
                  <a:pt x="0" y="6858000"/>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Picture Placeholder 6">
            <a:extLst>
              <a:ext uri="{FF2B5EF4-FFF2-40B4-BE49-F238E27FC236}">
                <a16:creationId xmlns:a16="http://schemas.microsoft.com/office/drawing/2014/main" id="{E41D1FC6-72B7-4BF1-92A5-981B32C6282F}"/>
              </a:ext>
            </a:extLst>
          </p:cNvPr>
          <p:cNvSpPr>
            <a:spLocks noGrp="1"/>
          </p:cNvSpPr>
          <p:nvPr>
            <p:ph type="pic" sz="quarter" idx="15"/>
          </p:nvPr>
        </p:nvSpPr>
        <p:spPr>
          <a:xfrm>
            <a:off x="680720" y="685799"/>
            <a:ext cx="10830560" cy="5486401"/>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9BF57104-5AD3-4F7D-87FE-D1B5E2488922}"/>
              </a:ext>
            </a:extLst>
          </p:cNvPr>
          <p:cNvSpPr>
            <a:spLocks noGrp="1"/>
          </p:cNvSpPr>
          <p:nvPr>
            <p:ph type="title" hasCustomPrompt="1"/>
          </p:nvPr>
        </p:nvSpPr>
        <p:spPr>
          <a:xfrm>
            <a:off x="680720" y="3813048"/>
            <a:ext cx="10830560" cy="2359152"/>
          </a:xfrm>
          <a:gradFill>
            <a:gsLst>
              <a:gs pos="61000">
                <a:srgbClr val="000000">
                  <a:alpha val="52000"/>
                </a:srgbClr>
              </a:gs>
              <a:gs pos="0">
                <a:schemeClr val="tx1">
                  <a:alpha val="0"/>
                </a:schemeClr>
              </a:gs>
              <a:gs pos="100000">
                <a:srgbClr val="000000">
                  <a:alpha val="4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lvl1pPr algn="ctr">
              <a:defRPr lang="en-US" spc="300" baseline="0" dirty="0">
                <a:solidFill>
                  <a:schemeClr val="bg1"/>
                </a:solidFill>
                <a:effectLst>
                  <a:outerShdw blurRad="38100" dist="38100" dir="2700000" algn="tl">
                    <a:srgbClr val="000000">
                      <a:alpha val="43137"/>
                    </a:srgbClr>
                  </a:outerShdw>
                </a:effectLst>
                <a:latin typeface="+mj-lt"/>
              </a:defRPr>
            </a:lvl1pPr>
          </a:lstStyle>
          <a:p>
            <a:pPr marL="0" lvl="0" algn="ctr"/>
            <a:r>
              <a:rPr lang="en-US" dirty="0"/>
              <a:t>CLICK TO EDIT MASTER TEXT STYLES</a:t>
            </a:r>
          </a:p>
        </p:txBody>
      </p:sp>
      <p:sp>
        <p:nvSpPr>
          <p:cNvPr id="18" name="Text Placeholder 17">
            <a:extLst>
              <a:ext uri="{FF2B5EF4-FFF2-40B4-BE49-F238E27FC236}">
                <a16:creationId xmlns:a16="http://schemas.microsoft.com/office/drawing/2014/main" id="{C4B358A3-BDFA-4597-9B63-A2E31F630EB1}"/>
              </a:ext>
            </a:extLst>
          </p:cNvPr>
          <p:cNvSpPr>
            <a:spLocks noGrp="1"/>
          </p:cNvSpPr>
          <p:nvPr>
            <p:ph type="body" sz="quarter" idx="14"/>
          </p:nvPr>
        </p:nvSpPr>
        <p:spPr>
          <a:xfrm>
            <a:off x="1371598" y="5271713"/>
            <a:ext cx="9486902" cy="644994"/>
          </a:xfrm>
        </p:spPr>
        <p:txBody>
          <a:bodyPr>
            <a:normAutofit/>
          </a:bodyPr>
          <a:lstStyle>
            <a:lvl1pPr algn="ctr">
              <a:buNone/>
              <a:defRPr lang="en-US" sz="2400" i="1" kern="1200" dirty="0" smtClean="0">
                <a:solidFill>
                  <a:srgbClr val="FFFFFF"/>
                </a:solidFill>
                <a:effectLst>
                  <a:outerShdw blurRad="38100" dist="38100" dir="2700000" algn="tl">
                    <a:srgbClr val="000000">
                      <a:alpha val="43137"/>
                    </a:srgbClr>
                  </a:outerShdw>
                </a:effectLst>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4197064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1972D75D-D195-431F-9B9B-83BC97B9E972}"/>
              </a:ext>
              <a:ext uri="{C183D7F6-B498-43B3-948B-1728B52AA6E4}">
                <adec:decorative xmlns:adec="http://schemas.microsoft.com/office/drawing/2017/decorative" val="1"/>
              </a:ext>
            </a:extLst>
          </p:cNvPr>
          <p:cNvSpPr/>
          <p:nvPr userDrawn="1"/>
        </p:nvSpPr>
        <p:spPr>
          <a:xfrm>
            <a:off x="-21620" y="-17460"/>
            <a:ext cx="12213620" cy="6875460"/>
          </a:xfrm>
          <a:custGeom>
            <a:avLst/>
            <a:gdLst>
              <a:gd name="connsiteX0" fmla="*/ 0 w 12213620"/>
              <a:gd name="connsiteY0" fmla="*/ 0 h 6875460"/>
              <a:gd name="connsiteX1" fmla="*/ 12213620 w 12213620"/>
              <a:gd name="connsiteY1" fmla="*/ 0 h 6875460"/>
              <a:gd name="connsiteX2" fmla="*/ 12213620 w 12213620"/>
              <a:gd name="connsiteY2" fmla="*/ 6875460 h 6875460"/>
              <a:gd name="connsiteX3" fmla="*/ 0 w 12213620"/>
              <a:gd name="connsiteY3" fmla="*/ 6875460 h 6875460"/>
              <a:gd name="connsiteX4" fmla="*/ 0 w 12213620"/>
              <a:gd name="connsiteY4" fmla="*/ 0 h 6875460"/>
              <a:gd name="connsiteX5" fmla="*/ 707419 w 12213620"/>
              <a:gd name="connsiteY5" fmla="*/ 703262 h 6875460"/>
              <a:gd name="connsiteX6" fmla="*/ 707419 w 12213620"/>
              <a:gd name="connsiteY6" fmla="*/ 6189658 h 6875460"/>
              <a:gd name="connsiteX7" fmla="*/ 11527819 w 12213620"/>
              <a:gd name="connsiteY7" fmla="*/ 6189658 h 6875460"/>
              <a:gd name="connsiteX8" fmla="*/ 11527819 w 12213620"/>
              <a:gd name="connsiteY8" fmla="*/ 703262 h 6875460"/>
              <a:gd name="connsiteX9" fmla="*/ 707419 w 12213620"/>
              <a:gd name="connsiteY9" fmla="*/ 703262 h 6875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13620" h="6875460">
                <a:moveTo>
                  <a:pt x="0" y="0"/>
                </a:moveTo>
                <a:lnTo>
                  <a:pt x="12213620" y="0"/>
                </a:lnTo>
                <a:lnTo>
                  <a:pt x="12213620" y="6875460"/>
                </a:lnTo>
                <a:lnTo>
                  <a:pt x="0" y="6875460"/>
                </a:lnTo>
                <a:lnTo>
                  <a:pt x="0" y="0"/>
                </a:lnTo>
                <a:close/>
                <a:moveTo>
                  <a:pt x="707419" y="703262"/>
                </a:moveTo>
                <a:lnTo>
                  <a:pt x="707419" y="6189658"/>
                </a:lnTo>
                <a:lnTo>
                  <a:pt x="11527819" y="6189658"/>
                </a:lnTo>
                <a:lnTo>
                  <a:pt x="11527819" y="703262"/>
                </a:lnTo>
                <a:lnTo>
                  <a:pt x="707419" y="703262"/>
                </a:lnTo>
                <a:close/>
              </a:path>
            </a:pathLst>
          </a:cu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Rectangle 12">
            <a:extLst>
              <a:ext uri="{FF2B5EF4-FFF2-40B4-BE49-F238E27FC236}">
                <a16:creationId xmlns:a16="http://schemas.microsoft.com/office/drawing/2014/main" id="{6E8906FF-1D77-4726-A367-2D8934B1C65B}"/>
              </a:ext>
              <a:ext uri="{C183D7F6-B498-43B3-948B-1728B52AA6E4}">
                <adec:decorative xmlns:adec="http://schemas.microsoft.com/office/drawing/2017/decorative" val="1"/>
              </a:ext>
            </a:extLst>
          </p:cNvPr>
          <p:cNvSpPr/>
          <p:nvPr userDrawn="1"/>
        </p:nvSpPr>
        <p:spPr>
          <a:xfrm>
            <a:off x="685800" y="685802"/>
            <a:ext cx="10820400" cy="146957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1301828" y="1109662"/>
            <a:ext cx="9588343" cy="615316"/>
          </a:xfrm>
        </p:spPr>
        <p:txBody>
          <a:bodyPr>
            <a:normAutofit/>
          </a:bodyPr>
          <a:lstStyle>
            <a:lvl1pPr algn="ctr">
              <a:defRPr sz="3200" cap="all" spc="300" baseline="0">
                <a:solidFill>
                  <a:schemeClr val="bg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dirty="0"/>
              <a:t>Sample Footer Text</a:t>
            </a:r>
          </a:p>
        </p:txBody>
      </p:sp>
      <p:sp>
        <p:nvSpPr>
          <p:cNvPr id="25" name="Text Placeholder 4">
            <a:extLst>
              <a:ext uri="{FF2B5EF4-FFF2-40B4-BE49-F238E27FC236}">
                <a16:creationId xmlns:a16="http://schemas.microsoft.com/office/drawing/2014/main" id="{57667C45-3976-4FB9-8AA2-CEEA54F478FC}"/>
              </a:ext>
            </a:extLst>
          </p:cNvPr>
          <p:cNvSpPr>
            <a:spLocks noGrp="1"/>
          </p:cNvSpPr>
          <p:nvPr>
            <p:ph type="body" sz="quarter" idx="14"/>
          </p:nvPr>
        </p:nvSpPr>
        <p:spPr>
          <a:xfrm>
            <a:off x="1301828" y="2353490"/>
            <a:ext cx="4614023"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Content Placeholder 5">
            <a:extLst>
              <a:ext uri="{FF2B5EF4-FFF2-40B4-BE49-F238E27FC236}">
                <a16:creationId xmlns:a16="http://schemas.microsoft.com/office/drawing/2014/main" id="{582862EF-36C2-4067-B4E9-46075763FE5D}"/>
              </a:ext>
            </a:extLst>
          </p:cNvPr>
          <p:cNvSpPr>
            <a:spLocks noGrp="1"/>
          </p:cNvSpPr>
          <p:nvPr>
            <p:ph sz="quarter" idx="13"/>
          </p:nvPr>
        </p:nvSpPr>
        <p:spPr>
          <a:xfrm>
            <a:off x="1301829" y="3152910"/>
            <a:ext cx="4614022" cy="2607811"/>
          </a:xfrm>
        </p:spPr>
        <p:txBody>
          <a:bodyPr/>
          <a:lstStyle>
            <a:lvl1pPr>
              <a:defRPr lang="en-US" sz="1800" kern="1200" dirty="0">
                <a:solidFill>
                  <a:schemeClr val="tx2"/>
                </a:solidFill>
                <a:latin typeface="+mj-lt"/>
                <a:ea typeface="+mn-ea"/>
                <a:cs typeface="+mn-cs"/>
              </a:defRPr>
            </a:lvl1pPr>
            <a:lvl2pPr>
              <a:defRPr lang="en-US" sz="1800" kern="1200" dirty="0">
                <a:solidFill>
                  <a:schemeClr val="tx2"/>
                </a:solidFill>
                <a:latin typeface="+mj-lt"/>
                <a:ea typeface="+mn-ea"/>
                <a:cs typeface="+mn-cs"/>
              </a:defRPr>
            </a:lvl2pPr>
            <a:lvl3pPr>
              <a:defRPr lang="en-US" sz="1800" kern="1200" dirty="0">
                <a:solidFill>
                  <a:schemeClr val="tx2"/>
                </a:solidFill>
                <a:latin typeface="+mj-lt"/>
                <a:ea typeface="+mn-ea"/>
                <a:cs typeface="+mn-cs"/>
              </a:defRPr>
            </a:lvl3pPr>
            <a:lvl4pPr>
              <a:defRPr lang="en-US" sz="1800" kern="1200" dirty="0">
                <a:solidFill>
                  <a:schemeClr val="tx2"/>
                </a:solidFill>
                <a:latin typeface="+mj-lt"/>
                <a:ea typeface="+mn-ea"/>
                <a:cs typeface="+mn-cs"/>
              </a:defRPr>
            </a:lvl4pPr>
            <a:lvl5pPr>
              <a:defRPr lang="en-US" sz="1800" kern="1200" dirty="0">
                <a:solidFill>
                  <a:schemeClr val="tx2"/>
                </a:solidFill>
                <a:latin typeface="+mj-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276148" y="2351313"/>
            <a:ext cx="4614023"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276149" y="3150733"/>
            <a:ext cx="4614022" cy="2607811"/>
          </a:xfrm>
        </p:spPr>
        <p:txBody>
          <a:bodyPr/>
          <a:lstStyle>
            <a:lvl1pPr>
              <a:defRPr lang="en-US" sz="1800" kern="1200" dirty="0">
                <a:solidFill>
                  <a:schemeClr val="tx2"/>
                </a:solidFill>
                <a:latin typeface="+mj-lt"/>
                <a:ea typeface="+mn-ea"/>
                <a:cs typeface="+mn-cs"/>
              </a:defRPr>
            </a:lvl1pPr>
            <a:lvl2pPr>
              <a:defRPr lang="en-US" sz="1800" kern="1200" dirty="0">
                <a:solidFill>
                  <a:schemeClr val="tx2"/>
                </a:solidFill>
                <a:latin typeface="+mj-lt"/>
                <a:ea typeface="+mn-ea"/>
                <a:cs typeface="+mn-cs"/>
              </a:defRPr>
            </a:lvl2pPr>
            <a:lvl3pPr>
              <a:defRPr lang="en-US" sz="1800" kern="1200" dirty="0">
                <a:solidFill>
                  <a:schemeClr val="tx2"/>
                </a:solidFill>
                <a:latin typeface="+mj-lt"/>
                <a:ea typeface="+mn-ea"/>
                <a:cs typeface="+mn-cs"/>
              </a:defRPr>
            </a:lvl3pPr>
            <a:lvl4pPr>
              <a:defRPr lang="en-US" sz="1800" kern="1200" dirty="0">
                <a:solidFill>
                  <a:schemeClr val="tx2"/>
                </a:solidFill>
                <a:latin typeface="+mj-lt"/>
                <a:ea typeface="+mn-ea"/>
                <a:cs typeface="+mn-cs"/>
              </a:defRPr>
            </a:lvl4pPr>
            <a:lvl5pPr>
              <a:defRPr lang="en-US" sz="1800" kern="1200" dirty="0">
                <a:solidFill>
                  <a:schemeClr val="tx2"/>
                </a:solidFill>
                <a:latin typeface="+mj-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r>
              <a:rPr lang="en-US" dirty="0"/>
              <a:t>2/1/20XX</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11577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1972D75D-D195-431F-9B9B-83BC97B9E972}"/>
              </a:ext>
              <a:ext uri="{C183D7F6-B498-43B3-948B-1728B52AA6E4}">
                <adec:decorative xmlns:adec="http://schemas.microsoft.com/office/drawing/2017/decorative" val="1"/>
              </a:ext>
            </a:extLst>
          </p:cNvPr>
          <p:cNvSpPr/>
          <p:nvPr userDrawn="1"/>
        </p:nvSpPr>
        <p:spPr>
          <a:xfrm>
            <a:off x="-21620" y="-17460"/>
            <a:ext cx="12213620" cy="6875460"/>
          </a:xfrm>
          <a:custGeom>
            <a:avLst/>
            <a:gdLst>
              <a:gd name="connsiteX0" fmla="*/ 0 w 12213620"/>
              <a:gd name="connsiteY0" fmla="*/ 0 h 6875460"/>
              <a:gd name="connsiteX1" fmla="*/ 12213620 w 12213620"/>
              <a:gd name="connsiteY1" fmla="*/ 0 h 6875460"/>
              <a:gd name="connsiteX2" fmla="*/ 12213620 w 12213620"/>
              <a:gd name="connsiteY2" fmla="*/ 6875460 h 6875460"/>
              <a:gd name="connsiteX3" fmla="*/ 0 w 12213620"/>
              <a:gd name="connsiteY3" fmla="*/ 6875460 h 6875460"/>
              <a:gd name="connsiteX4" fmla="*/ 0 w 12213620"/>
              <a:gd name="connsiteY4" fmla="*/ 0 h 6875460"/>
              <a:gd name="connsiteX5" fmla="*/ 707419 w 12213620"/>
              <a:gd name="connsiteY5" fmla="*/ 703262 h 6875460"/>
              <a:gd name="connsiteX6" fmla="*/ 707419 w 12213620"/>
              <a:gd name="connsiteY6" fmla="*/ 6189658 h 6875460"/>
              <a:gd name="connsiteX7" fmla="*/ 11527819 w 12213620"/>
              <a:gd name="connsiteY7" fmla="*/ 6189658 h 6875460"/>
              <a:gd name="connsiteX8" fmla="*/ 11527819 w 12213620"/>
              <a:gd name="connsiteY8" fmla="*/ 703262 h 6875460"/>
              <a:gd name="connsiteX9" fmla="*/ 707419 w 12213620"/>
              <a:gd name="connsiteY9" fmla="*/ 703262 h 6875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13620" h="6875460">
                <a:moveTo>
                  <a:pt x="0" y="0"/>
                </a:moveTo>
                <a:lnTo>
                  <a:pt x="12213620" y="0"/>
                </a:lnTo>
                <a:lnTo>
                  <a:pt x="12213620" y="6875460"/>
                </a:lnTo>
                <a:lnTo>
                  <a:pt x="0" y="6875460"/>
                </a:lnTo>
                <a:lnTo>
                  <a:pt x="0" y="0"/>
                </a:lnTo>
                <a:close/>
                <a:moveTo>
                  <a:pt x="707419" y="703262"/>
                </a:moveTo>
                <a:lnTo>
                  <a:pt x="707419" y="6189658"/>
                </a:lnTo>
                <a:lnTo>
                  <a:pt x="11527819" y="6189658"/>
                </a:lnTo>
                <a:lnTo>
                  <a:pt x="11527819" y="703262"/>
                </a:lnTo>
                <a:lnTo>
                  <a:pt x="707419" y="703262"/>
                </a:lnTo>
                <a:close/>
              </a:path>
            </a:pathLst>
          </a:cu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Rectangle 12">
            <a:extLst>
              <a:ext uri="{FF2B5EF4-FFF2-40B4-BE49-F238E27FC236}">
                <a16:creationId xmlns:a16="http://schemas.microsoft.com/office/drawing/2014/main" id="{6E8906FF-1D77-4726-A367-2D8934B1C65B}"/>
              </a:ext>
              <a:ext uri="{C183D7F6-B498-43B3-948B-1728B52AA6E4}">
                <adec:decorative xmlns:adec="http://schemas.microsoft.com/office/drawing/2017/decorative" val="1"/>
              </a:ext>
            </a:extLst>
          </p:cNvPr>
          <p:cNvSpPr/>
          <p:nvPr userDrawn="1"/>
        </p:nvSpPr>
        <p:spPr>
          <a:xfrm>
            <a:off x="685800" y="685802"/>
            <a:ext cx="10820400" cy="146957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1301828" y="1109662"/>
            <a:ext cx="9588343" cy="615316"/>
          </a:xfrm>
        </p:spPr>
        <p:txBody>
          <a:bodyPr>
            <a:normAutofit/>
          </a:bodyPr>
          <a:lstStyle>
            <a:lvl1pPr algn="ctr">
              <a:defRPr sz="3200" cap="all" spc="300" baseline="0">
                <a:solidFill>
                  <a:schemeClr val="bg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dirty="0"/>
              <a:t>Sample Footer Text</a:t>
            </a:r>
          </a:p>
        </p:txBody>
      </p:sp>
      <p:sp>
        <p:nvSpPr>
          <p:cNvPr id="25" name="Text Placeholder 4">
            <a:extLst>
              <a:ext uri="{FF2B5EF4-FFF2-40B4-BE49-F238E27FC236}">
                <a16:creationId xmlns:a16="http://schemas.microsoft.com/office/drawing/2014/main" id="{57667C45-3976-4FB9-8AA2-CEEA54F478FC}"/>
              </a:ext>
            </a:extLst>
          </p:cNvPr>
          <p:cNvSpPr>
            <a:spLocks noGrp="1"/>
          </p:cNvSpPr>
          <p:nvPr>
            <p:ph type="body" sz="quarter" idx="14"/>
          </p:nvPr>
        </p:nvSpPr>
        <p:spPr>
          <a:xfrm>
            <a:off x="1301829" y="2353490"/>
            <a:ext cx="2888156"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Content Placeholder 5">
            <a:extLst>
              <a:ext uri="{FF2B5EF4-FFF2-40B4-BE49-F238E27FC236}">
                <a16:creationId xmlns:a16="http://schemas.microsoft.com/office/drawing/2014/main" id="{582862EF-36C2-4067-B4E9-46075763FE5D}"/>
              </a:ext>
            </a:extLst>
          </p:cNvPr>
          <p:cNvSpPr>
            <a:spLocks noGrp="1"/>
          </p:cNvSpPr>
          <p:nvPr>
            <p:ph sz="quarter" idx="13"/>
          </p:nvPr>
        </p:nvSpPr>
        <p:spPr>
          <a:xfrm>
            <a:off x="1301829" y="3152910"/>
            <a:ext cx="2888155" cy="2607811"/>
          </a:xfrm>
        </p:spPr>
        <p:txBody>
          <a:bodyPr>
            <a:normAutofit/>
          </a:bodyPr>
          <a:lstStyle>
            <a:lvl1pPr>
              <a:defRPr lang="en-US" sz="1600" kern="1200" dirty="0">
                <a:solidFill>
                  <a:schemeClr val="tx2"/>
                </a:solidFill>
                <a:latin typeface="+mj-lt"/>
                <a:ea typeface="+mn-ea"/>
                <a:cs typeface="+mn-cs"/>
              </a:defRPr>
            </a:lvl1pPr>
            <a:lvl2pPr>
              <a:defRPr lang="en-US" sz="1600" kern="1200" dirty="0">
                <a:solidFill>
                  <a:schemeClr val="tx2"/>
                </a:solidFill>
                <a:latin typeface="+mj-lt"/>
                <a:ea typeface="+mn-ea"/>
                <a:cs typeface="+mn-cs"/>
              </a:defRPr>
            </a:lvl2pPr>
            <a:lvl3pPr>
              <a:defRPr lang="en-US" sz="1600" kern="1200" dirty="0">
                <a:solidFill>
                  <a:schemeClr val="tx2"/>
                </a:solidFill>
                <a:latin typeface="+mj-lt"/>
                <a:ea typeface="+mn-ea"/>
                <a:cs typeface="+mn-cs"/>
              </a:defRPr>
            </a:lvl3pPr>
            <a:lvl4pPr>
              <a:defRPr lang="en-US" sz="1600" kern="1200" dirty="0">
                <a:solidFill>
                  <a:schemeClr val="tx2"/>
                </a:solidFill>
                <a:latin typeface="+mj-lt"/>
                <a:ea typeface="+mn-ea"/>
                <a:cs typeface="+mn-cs"/>
              </a:defRPr>
            </a:lvl4pPr>
            <a:lvl5pPr>
              <a:defRPr lang="en-US" sz="1600" kern="1200" dirty="0">
                <a:solidFill>
                  <a:schemeClr val="tx2"/>
                </a:solidFill>
                <a:latin typeface="+mj-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4651922" y="2351313"/>
            <a:ext cx="2888156"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4651923" y="3150733"/>
            <a:ext cx="2888155" cy="2607811"/>
          </a:xfrm>
        </p:spPr>
        <p:txBody>
          <a:bodyPr>
            <a:normAutofit/>
          </a:bodyPr>
          <a:lstStyle>
            <a:lvl1pPr>
              <a:defRPr lang="en-US" sz="1600" kern="1200" dirty="0">
                <a:solidFill>
                  <a:schemeClr val="tx2"/>
                </a:solidFill>
                <a:latin typeface="+mj-lt"/>
                <a:ea typeface="+mn-ea"/>
                <a:cs typeface="+mn-cs"/>
              </a:defRPr>
            </a:lvl1pPr>
            <a:lvl2pPr>
              <a:defRPr lang="en-US" sz="1600" kern="1200" dirty="0">
                <a:solidFill>
                  <a:schemeClr val="tx2"/>
                </a:solidFill>
                <a:latin typeface="+mj-lt"/>
                <a:ea typeface="+mn-ea"/>
                <a:cs typeface="+mn-cs"/>
              </a:defRPr>
            </a:lvl2pPr>
            <a:lvl3pPr>
              <a:defRPr lang="en-US" sz="1600" kern="1200" dirty="0">
                <a:solidFill>
                  <a:schemeClr val="tx2"/>
                </a:solidFill>
                <a:latin typeface="+mj-lt"/>
                <a:ea typeface="+mn-ea"/>
                <a:cs typeface="+mn-cs"/>
              </a:defRPr>
            </a:lvl3pPr>
            <a:lvl4pPr>
              <a:defRPr lang="en-US" sz="1600" kern="1200" dirty="0">
                <a:solidFill>
                  <a:schemeClr val="tx2"/>
                </a:solidFill>
                <a:latin typeface="+mj-lt"/>
                <a:ea typeface="+mn-ea"/>
                <a:cs typeface="+mn-cs"/>
              </a:defRPr>
            </a:lvl4pPr>
            <a:lvl5pPr>
              <a:defRPr lang="en-US" sz="1600" kern="1200" dirty="0">
                <a:solidFill>
                  <a:schemeClr val="tx2"/>
                </a:solidFill>
                <a:latin typeface="+mj-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a:extLst>
              <a:ext uri="{FF2B5EF4-FFF2-40B4-BE49-F238E27FC236}">
                <a16:creationId xmlns:a16="http://schemas.microsoft.com/office/drawing/2014/main" id="{4F2BCF44-5B58-4008-96D3-D0C4D218812B}"/>
              </a:ext>
            </a:extLst>
          </p:cNvPr>
          <p:cNvSpPr>
            <a:spLocks noGrp="1"/>
          </p:cNvSpPr>
          <p:nvPr>
            <p:ph type="body" sz="quarter" idx="16"/>
          </p:nvPr>
        </p:nvSpPr>
        <p:spPr>
          <a:xfrm>
            <a:off x="8002016" y="2351313"/>
            <a:ext cx="2888156"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B61BF555-E826-4753-AE48-390B0774D551}"/>
              </a:ext>
            </a:extLst>
          </p:cNvPr>
          <p:cNvSpPr>
            <a:spLocks noGrp="1"/>
          </p:cNvSpPr>
          <p:nvPr>
            <p:ph sz="quarter" idx="15"/>
          </p:nvPr>
        </p:nvSpPr>
        <p:spPr>
          <a:xfrm>
            <a:off x="8002017" y="3150733"/>
            <a:ext cx="2888155" cy="2607811"/>
          </a:xfrm>
        </p:spPr>
        <p:txBody>
          <a:bodyPr>
            <a:normAutofit/>
          </a:bodyPr>
          <a:lstStyle>
            <a:lvl1pPr>
              <a:defRPr lang="en-US" sz="1600" kern="1200" dirty="0">
                <a:solidFill>
                  <a:schemeClr val="tx2"/>
                </a:solidFill>
                <a:latin typeface="+mj-lt"/>
                <a:ea typeface="+mn-ea"/>
                <a:cs typeface="+mn-cs"/>
              </a:defRPr>
            </a:lvl1pPr>
            <a:lvl2pPr>
              <a:defRPr lang="en-US" sz="1600" kern="1200" dirty="0">
                <a:solidFill>
                  <a:schemeClr val="tx2"/>
                </a:solidFill>
                <a:latin typeface="+mj-lt"/>
                <a:ea typeface="+mn-ea"/>
                <a:cs typeface="+mn-cs"/>
              </a:defRPr>
            </a:lvl2pPr>
            <a:lvl3pPr>
              <a:defRPr lang="en-US" sz="1600" kern="1200" dirty="0">
                <a:solidFill>
                  <a:schemeClr val="tx2"/>
                </a:solidFill>
                <a:latin typeface="+mj-lt"/>
                <a:ea typeface="+mn-ea"/>
                <a:cs typeface="+mn-cs"/>
              </a:defRPr>
            </a:lvl3pPr>
            <a:lvl4pPr>
              <a:defRPr lang="en-US" sz="1600" kern="1200" dirty="0">
                <a:solidFill>
                  <a:schemeClr val="tx2"/>
                </a:solidFill>
                <a:latin typeface="+mj-lt"/>
                <a:ea typeface="+mn-ea"/>
                <a:cs typeface="+mn-cs"/>
              </a:defRPr>
            </a:lvl4pPr>
            <a:lvl5pPr>
              <a:defRPr lang="en-US" sz="1600" kern="1200" dirty="0">
                <a:solidFill>
                  <a:schemeClr val="tx2"/>
                </a:solidFill>
                <a:latin typeface="+mj-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r>
              <a:rPr lang="en-US" dirty="0"/>
              <a:t>2/1/20XX</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692812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F6FC287-13D6-4C3C-99AD-4DC21BC6C0D1}"/>
              </a:ext>
              <a:ext uri="{C183D7F6-B498-43B3-948B-1728B52AA6E4}">
                <adec:decorative xmlns:adec="http://schemas.microsoft.com/office/drawing/2017/decorative" val="1"/>
              </a:ext>
            </a:extLst>
          </p:cNvPr>
          <p:cNvSpPr/>
          <p:nvPr userDrawn="1"/>
        </p:nvSpPr>
        <p:spPr>
          <a:xfrm>
            <a:off x="0" y="0"/>
            <a:ext cx="81534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8">
            <a:extLst>
              <a:ext uri="{FF2B5EF4-FFF2-40B4-BE49-F238E27FC236}">
                <a16:creationId xmlns:a16="http://schemas.microsoft.com/office/drawing/2014/main" id="{C540C0CE-8B55-4CBA-AE06-9ED15632B930}"/>
              </a:ext>
              <a:ext uri="{C183D7F6-B498-43B3-948B-1728B52AA6E4}">
                <adec:decorative xmlns:adec="http://schemas.microsoft.com/office/drawing/2017/decorative" val="1"/>
              </a:ext>
            </a:extLst>
          </p:cNvPr>
          <p:cNvSpPr/>
          <p:nvPr userDrawn="1"/>
        </p:nvSpPr>
        <p:spPr>
          <a:xfrm>
            <a:off x="685800" y="685800"/>
            <a:ext cx="67818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0365F8-0F13-4B54-ADBB-26C1C19B2F39}"/>
              </a:ext>
            </a:extLst>
          </p:cNvPr>
          <p:cNvSpPr>
            <a:spLocks noGrp="1"/>
          </p:cNvSpPr>
          <p:nvPr>
            <p:ph type="title" hasCustomPrompt="1"/>
          </p:nvPr>
        </p:nvSpPr>
        <p:spPr>
          <a:xfrm>
            <a:off x="1317170" y="974829"/>
            <a:ext cx="5600700" cy="919286"/>
          </a:xfrm>
        </p:spPr>
        <p:txBody>
          <a:bodyPr>
            <a:normAutofit/>
          </a:bodyPr>
          <a:lstStyle>
            <a:lvl1pPr algn="ctr">
              <a:lnSpc>
                <a:spcPct val="100000"/>
              </a:lnSpc>
              <a:spcBef>
                <a:spcPts val="1000"/>
              </a:spcBef>
              <a:defRPr sz="3600" spc="300" baseline="0"/>
            </a:lvl1pPr>
          </a:lstStyle>
          <a:p>
            <a:r>
              <a:rPr lang="en-US" dirty="0"/>
              <a:t>CLICK TO EDIT MASTER TITLE STYLE</a:t>
            </a:r>
          </a:p>
        </p:txBody>
      </p:sp>
      <p:sp>
        <p:nvSpPr>
          <p:cNvPr id="4" name="Footer Placeholder 3">
            <a:extLst>
              <a:ext uri="{FF2B5EF4-FFF2-40B4-BE49-F238E27FC236}">
                <a16:creationId xmlns:a16="http://schemas.microsoft.com/office/drawing/2014/main" id="{40A44241-B30F-442D-BC0D-A638FB347693}"/>
              </a:ext>
            </a:extLst>
          </p:cNvPr>
          <p:cNvSpPr>
            <a:spLocks noGrp="1"/>
          </p:cNvSpPr>
          <p:nvPr>
            <p:ph type="ftr" sz="quarter" idx="11"/>
          </p:nvPr>
        </p:nvSpPr>
        <p:spPr/>
        <p:txBody>
          <a:bodyPr/>
          <a:lstStyle/>
          <a:p>
            <a:r>
              <a:rPr lang="en-US" dirty="0"/>
              <a:t>Sample Footer Text</a:t>
            </a:r>
          </a:p>
        </p:txBody>
      </p:sp>
      <p:sp>
        <p:nvSpPr>
          <p:cNvPr id="14" name="Text Placeholder 13">
            <a:extLst>
              <a:ext uri="{FF2B5EF4-FFF2-40B4-BE49-F238E27FC236}">
                <a16:creationId xmlns:a16="http://schemas.microsoft.com/office/drawing/2014/main" id="{DA9E4BC6-069A-4142-84EF-9F8AAB5D64B3}"/>
              </a:ext>
            </a:extLst>
          </p:cNvPr>
          <p:cNvSpPr>
            <a:spLocks noGrp="1"/>
          </p:cNvSpPr>
          <p:nvPr>
            <p:ph type="body" sz="quarter" idx="16"/>
          </p:nvPr>
        </p:nvSpPr>
        <p:spPr>
          <a:xfrm>
            <a:off x="1309853" y="2135939"/>
            <a:ext cx="5600700" cy="3747232"/>
          </a:xfrm>
        </p:spPr>
        <p:txBody>
          <a:bodyPr/>
          <a:lstStyle>
            <a:lvl1pPr marL="0" indent="0">
              <a:buNone/>
              <a:defRPr lang="en-US" sz="2000" kern="1200" dirty="0" smtClean="0">
                <a:solidFill>
                  <a:schemeClr val="tx2"/>
                </a:solidFill>
                <a:latin typeface="+mj-lt"/>
                <a:ea typeface="+mn-ea"/>
                <a:cs typeface="+mn-cs"/>
              </a:defRPr>
            </a:lvl1pPr>
            <a:lvl2pPr marL="0" indent="0">
              <a:defRPr/>
            </a:lvl2pPr>
          </a:lstStyle>
          <a:p>
            <a:pPr lvl="0"/>
            <a:r>
              <a:rPr lang="en-US"/>
              <a:t>Click to edit Master text styles</a:t>
            </a:r>
          </a:p>
          <a:p>
            <a:pPr lvl="1"/>
            <a:r>
              <a:rPr lang="en-US"/>
              <a:t>Second level</a:t>
            </a:r>
          </a:p>
        </p:txBody>
      </p:sp>
      <p:sp>
        <p:nvSpPr>
          <p:cNvPr id="15" name="Picture Placeholder 14">
            <a:extLst>
              <a:ext uri="{FF2B5EF4-FFF2-40B4-BE49-F238E27FC236}">
                <a16:creationId xmlns:a16="http://schemas.microsoft.com/office/drawing/2014/main" id="{8D3C0F9A-7C3B-499A-93CA-2E4EADF03B29}"/>
              </a:ext>
            </a:extLst>
          </p:cNvPr>
          <p:cNvSpPr>
            <a:spLocks noGrp="1"/>
          </p:cNvSpPr>
          <p:nvPr>
            <p:ph type="pic" sz="quarter" idx="13"/>
          </p:nvPr>
        </p:nvSpPr>
        <p:spPr>
          <a:xfrm>
            <a:off x="8839200" y="685800"/>
            <a:ext cx="2667000" cy="2400300"/>
          </a:xfrm>
        </p:spPr>
        <p:txBody>
          <a:bodyPr/>
          <a:lstStyle/>
          <a:p>
            <a:r>
              <a:rPr lang="en-US"/>
              <a:t>Click icon to add picture</a:t>
            </a:r>
            <a:endParaRPr lang="en-US" dirty="0"/>
          </a:p>
        </p:txBody>
      </p:sp>
      <p:sp>
        <p:nvSpPr>
          <p:cNvPr id="24" name="Picture Placeholder 14">
            <a:extLst>
              <a:ext uri="{FF2B5EF4-FFF2-40B4-BE49-F238E27FC236}">
                <a16:creationId xmlns:a16="http://schemas.microsoft.com/office/drawing/2014/main" id="{D9B38155-012A-4A0C-9324-88206D0D0237}"/>
              </a:ext>
            </a:extLst>
          </p:cNvPr>
          <p:cNvSpPr>
            <a:spLocks noGrp="1"/>
          </p:cNvSpPr>
          <p:nvPr>
            <p:ph type="pic" sz="quarter" idx="14"/>
          </p:nvPr>
        </p:nvSpPr>
        <p:spPr>
          <a:xfrm>
            <a:off x="8839200" y="3726638"/>
            <a:ext cx="2667000" cy="2445558"/>
          </a:xfrm>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C48EE059-FB54-4749-99E9-807468BE576B}"/>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05293729-0F2C-46AB-BA76-EE7680E79E6D}"/>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4261771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0C0AD0-C0C6-4753-98B3-7372479C8DB5}"/>
              </a:ext>
              <a:ext uri="{C183D7F6-B498-43B3-948B-1728B52AA6E4}">
                <adec:decorative xmlns:adec="http://schemas.microsoft.com/office/drawing/2017/decorative" val="1"/>
              </a:ext>
            </a:extLst>
          </p:cNvPr>
          <p:cNvSpPr/>
          <p:nvPr userDrawn="1"/>
        </p:nvSpPr>
        <p:spPr>
          <a:xfrm>
            <a:off x="7467600" y="685800"/>
            <a:ext cx="40386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FD5A13-435A-49E7-ACBD-C522443F9163}"/>
              </a:ext>
            </a:extLst>
          </p:cNvPr>
          <p:cNvSpPr>
            <a:spLocks noGrp="1"/>
          </p:cNvSpPr>
          <p:nvPr>
            <p:ph type="title" hasCustomPrompt="1"/>
          </p:nvPr>
        </p:nvSpPr>
        <p:spPr>
          <a:xfrm>
            <a:off x="7858124" y="1112837"/>
            <a:ext cx="3221037" cy="2011362"/>
          </a:xfrm>
        </p:spPr>
        <p:txBody>
          <a:bodyPr>
            <a:noAutofit/>
          </a:bodyPr>
          <a:lstStyle>
            <a:lvl1pPr algn="ctr">
              <a:lnSpc>
                <a:spcPct val="125000"/>
              </a:lnSpc>
              <a:spcBef>
                <a:spcPts val="1000"/>
              </a:spcBef>
              <a:spcAft>
                <a:spcPts val="1200"/>
              </a:spcAft>
              <a:defRPr sz="3200" spc="3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83B3BE5E-E2B2-4C08-9DF1-D0BBD2556DA6}"/>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5" name="Picture Placeholder 14">
            <a:extLst>
              <a:ext uri="{FF2B5EF4-FFF2-40B4-BE49-F238E27FC236}">
                <a16:creationId xmlns:a16="http://schemas.microsoft.com/office/drawing/2014/main" id="{66849A51-7BB5-4AC4-9826-3E40239DDC95}"/>
              </a:ext>
            </a:extLst>
          </p:cNvPr>
          <p:cNvSpPr>
            <a:spLocks noGrp="1"/>
          </p:cNvSpPr>
          <p:nvPr>
            <p:ph type="pic" sz="quarter" idx="13"/>
          </p:nvPr>
        </p:nvSpPr>
        <p:spPr>
          <a:xfrm>
            <a:off x="0" y="0"/>
            <a:ext cx="6781800" cy="6858000"/>
          </a:xfrm>
          <a:solidFill>
            <a:schemeClr val="tx2"/>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D61D3ED1-1003-44C1-AEAC-7217554CAB77}"/>
              </a:ext>
            </a:extLst>
          </p:cNvPr>
          <p:cNvSpPr>
            <a:spLocks noGrp="1"/>
          </p:cNvSpPr>
          <p:nvPr>
            <p:ph type="body" sz="quarter" idx="15"/>
          </p:nvPr>
        </p:nvSpPr>
        <p:spPr>
          <a:xfrm>
            <a:off x="7895432" y="3429000"/>
            <a:ext cx="3221037" cy="2316163"/>
          </a:xfrm>
        </p:spPr>
        <p:txBody>
          <a:bodyPr/>
          <a:lstStyle>
            <a:lvl1pPr algn="ctr">
              <a:buNone/>
              <a:defRPr lang="en-US" sz="2000" i="1" kern="1200" dirty="0" smtClean="0">
                <a:solidFill>
                  <a:schemeClr val="bg1"/>
                </a:solidFill>
                <a:latin typeface="+mj-lt"/>
                <a:ea typeface="+mn-ea"/>
                <a:cs typeface="+mn-cs"/>
              </a:defRPr>
            </a:lvl1pPr>
            <a:lvl2pPr>
              <a:defRPr lang="en-US" sz="2000" i="1" kern="1200" dirty="0" smtClean="0">
                <a:solidFill>
                  <a:schemeClr val="bg1"/>
                </a:solidFill>
                <a:latin typeface="+mj-lt"/>
                <a:ea typeface="+mn-ea"/>
                <a:cs typeface="+mn-cs"/>
              </a:defRPr>
            </a:lvl2pPr>
            <a:lvl3pPr>
              <a:defRPr lang="en-US" sz="2000" i="1" kern="1200" dirty="0" smtClean="0">
                <a:solidFill>
                  <a:schemeClr val="bg1"/>
                </a:solidFill>
                <a:latin typeface="+mj-lt"/>
                <a:ea typeface="+mn-ea"/>
                <a:cs typeface="+mn-cs"/>
              </a:defRPr>
            </a:lvl3pPr>
            <a:lvl4pPr>
              <a:defRPr lang="en-US" sz="2000" i="1" kern="1200" dirty="0" smtClean="0">
                <a:solidFill>
                  <a:schemeClr val="bg1"/>
                </a:solidFill>
                <a:latin typeface="+mj-lt"/>
                <a:ea typeface="+mn-ea"/>
                <a:cs typeface="+mn-cs"/>
              </a:defRPr>
            </a:lvl4pPr>
            <a:lvl5pPr>
              <a:defRPr lang="en-US" sz="2000" i="1" kern="1200" dirty="0">
                <a:solidFill>
                  <a:schemeClr val="bg1"/>
                </a:solidFill>
                <a:latin typeface="+mj-lt"/>
                <a:ea typeface="+mn-ea"/>
                <a:cs typeface="+mn-cs"/>
              </a:defRPr>
            </a:lvl5pPr>
          </a:lstStyle>
          <a:p>
            <a:pPr lvl="0"/>
            <a:r>
              <a:rPr lang="en-US"/>
              <a:t>Click to edit Master text styles</a:t>
            </a:r>
          </a:p>
        </p:txBody>
      </p:sp>
      <p:sp>
        <p:nvSpPr>
          <p:cNvPr id="3" name="Date Placeholder 2">
            <a:extLst>
              <a:ext uri="{FF2B5EF4-FFF2-40B4-BE49-F238E27FC236}">
                <a16:creationId xmlns:a16="http://schemas.microsoft.com/office/drawing/2014/main" id="{C2E19391-DDEC-44D3-81A7-253A8C2CCA7B}"/>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21DE78C5-C86D-404C-886C-9B28A5B596E9}"/>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890697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EAC5E60-7529-465B-AC10-15DD9E06E52A}"/>
              </a:ext>
              <a:ext uri="{C183D7F6-B498-43B3-948B-1728B52AA6E4}">
                <adec:decorative xmlns:adec="http://schemas.microsoft.com/office/drawing/2017/decorative" val="1"/>
              </a:ext>
            </a:extLst>
          </p:cNvPr>
          <p:cNvSpPr/>
          <p:nvPr userDrawn="1"/>
        </p:nvSpPr>
        <p:spPr>
          <a:xfrm>
            <a:off x="4076700" y="685798"/>
            <a:ext cx="4076700" cy="5486401"/>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0D7284-A2BA-4058-81B8-8C194183AAD2}"/>
              </a:ext>
            </a:extLst>
          </p:cNvPr>
          <p:cNvSpPr>
            <a:spLocks noGrp="1"/>
          </p:cNvSpPr>
          <p:nvPr>
            <p:ph type="title" hasCustomPrompt="1"/>
          </p:nvPr>
        </p:nvSpPr>
        <p:spPr>
          <a:xfrm>
            <a:off x="4640239" y="904683"/>
            <a:ext cx="3043238" cy="1128258"/>
          </a:xfrm>
        </p:spPr>
        <p:txBody>
          <a:bodyPr anchor="b">
            <a:normAutofit/>
          </a:bodyPr>
          <a:lstStyle>
            <a:lvl1pPr algn="ctr">
              <a:defRPr sz="2800" spc="300" baseline="0"/>
            </a:lvl1pPr>
          </a:lstStyle>
          <a:p>
            <a:r>
              <a:rPr lang="en-US" dirty="0"/>
              <a:t>CLICK TO EDIT MASTER TITLE STYLE</a:t>
            </a:r>
          </a:p>
        </p:txBody>
      </p:sp>
      <p:sp>
        <p:nvSpPr>
          <p:cNvPr id="13" name="Picture Placeholder 12">
            <a:extLst>
              <a:ext uri="{FF2B5EF4-FFF2-40B4-BE49-F238E27FC236}">
                <a16:creationId xmlns:a16="http://schemas.microsoft.com/office/drawing/2014/main" id="{DCF980BD-6E88-4DED-B8BA-A6D71F26BAF4}"/>
              </a:ext>
            </a:extLst>
          </p:cNvPr>
          <p:cNvSpPr>
            <a:spLocks noGrp="1"/>
          </p:cNvSpPr>
          <p:nvPr>
            <p:ph type="pic" sz="quarter" idx="13"/>
          </p:nvPr>
        </p:nvSpPr>
        <p:spPr>
          <a:xfrm>
            <a:off x="0" y="0"/>
            <a:ext cx="3390900" cy="6858000"/>
          </a:xfr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066C855D-F8E6-4A14-9A2C-B840BF785374}"/>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7" name="Text Placeholder 16">
            <a:extLst>
              <a:ext uri="{FF2B5EF4-FFF2-40B4-BE49-F238E27FC236}">
                <a16:creationId xmlns:a16="http://schemas.microsoft.com/office/drawing/2014/main" id="{39EBCF59-A32E-4C9E-A6EE-03339289924B}"/>
              </a:ext>
            </a:extLst>
          </p:cNvPr>
          <p:cNvSpPr>
            <a:spLocks noGrp="1"/>
          </p:cNvSpPr>
          <p:nvPr>
            <p:ph type="body" sz="quarter" idx="16"/>
          </p:nvPr>
        </p:nvSpPr>
        <p:spPr>
          <a:xfrm>
            <a:off x="4640238" y="2290117"/>
            <a:ext cx="3043238" cy="3442290"/>
          </a:xfrm>
        </p:spPr>
        <p:txBody>
          <a:bodyPr/>
          <a:lstStyle>
            <a:lvl1pPr algn="ctr">
              <a:buNone/>
              <a:defRPr lang="en-US" sz="2000" kern="1200" dirty="0" smtClean="0">
                <a:solidFill>
                  <a:schemeClr val="tx2"/>
                </a:solidFill>
                <a:latin typeface="+mj-lt"/>
                <a:ea typeface="+mn-ea"/>
                <a:cs typeface="+mn-cs"/>
              </a:defRPr>
            </a:lvl1pPr>
          </a:lstStyle>
          <a:p>
            <a:pPr lvl="0"/>
            <a:r>
              <a:rPr lang="en-US"/>
              <a:t>Click to edit Master text styles</a:t>
            </a:r>
          </a:p>
        </p:txBody>
      </p:sp>
      <p:sp>
        <p:nvSpPr>
          <p:cNvPr id="14" name="Picture Placeholder 12">
            <a:extLst>
              <a:ext uri="{FF2B5EF4-FFF2-40B4-BE49-F238E27FC236}">
                <a16:creationId xmlns:a16="http://schemas.microsoft.com/office/drawing/2014/main" id="{2D5F265C-D250-4B74-9361-166CBD595ED2}"/>
              </a:ext>
            </a:extLst>
          </p:cNvPr>
          <p:cNvSpPr>
            <a:spLocks noGrp="1"/>
          </p:cNvSpPr>
          <p:nvPr>
            <p:ph type="pic" sz="quarter" idx="14"/>
          </p:nvPr>
        </p:nvSpPr>
        <p:spPr>
          <a:xfrm>
            <a:off x="8801100" y="0"/>
            <a:ext cx="3390900" cy="6858000"/>
          </a:xfrm>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4B9CD27E-A7F2-4ABE-ACD4-27BF0183A80F}"/>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2/1/20XX</a:t>
            </a:r>
          </a:p>
        </p:txBody>
      </p:sp>
      <p:sp>
        <p:nvSpPr>
          <p:cNvPr id="5" name="Slide Number Placeholder 4">
            <a:extLst>
              <a:ext uri="{FF2B5EF4-FFF2-40B4-BE49-F238E27FC236}">
                <a16:creationId xmlns:a16="http://schemas.microsoft.com/office/drawing/2014/main" id="{BC11E480-83AE-40D7-B187-635F5737B30E}"/>
              </a:ext>
            </a:extLst>
          </p:cNvPr>
          <p:cNvSpPr>
            <a:spLocks noGrp="1"/>
          </p:cNvSpPr>
          <p:nvPr>
            <p:ph type="sldNum" sz="quarter" idx="12"/>
          </p:nvPr>
        </p:nvSpPr>
        <p:spPr/>
        <p:txBody>
          <a:bodyPr/>
          <a:lstStyle>
            <a:lvl1pPr>
              <a:defRPr>
                <a:solidFill>
                  <a:schemeClr val="bg1"/>
                </a:solidFill>
              </a:defRPr>
            </a:lvl1pPr>
          </a:lstStyle>
          <a:p>
            <a:fld id="{F8E28480-1C08-4458-AD97-0283E6FFD09D}" type="slidenum">
              <a:rPr lang="en-US" smtClean="0"/>
              <a:pPr/>
              <a:t>‹#›</a:t>
            </a:fld>
            <a:endParaRPr lang="en-US" dirty="0">
              <a:solidFill>
                <a:schemeClr val="bg1"/>
              </a:solidFill>
            </a:endParaRPr>
          </a:p>
        </p:txBody>
      </p:sp>
    </p:spTree>
    <p:extLst>
      <p:ext uri="{BB962C8B-B14F-4D97-AF65-F5344CB8AC3E}">
        <p14:creationId xmlns:p14="http://schemas.microsoft.com/office/powerpoint/2010/main" val="640829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F0E8C4-F22F-4115-BFF9-731C089BD7B0}"/>
              </a:ext>
              <a:ext uri="{C183D7F6-B498-43B3-948B-1728B52AA6E4}">
                <adec:decorative xmlns:adec="http://schemas.microsoft.com/office/drawing/2017/decorative" val="1"/>
              </a:ext>
            </a:extLst>
          </p:cNvPr>
          <p:cNvSpPr/>
          <p:nvPr userDrawn="1"/>
        </p:nvSpPr>
        <p:spPr>
          <a:xfrm>
            <a:off x="0" y="0"/>
            <a:ext cx="81534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7" name="Rectangle 16">
            <a:extLst>
              <a:ext uri="{FF2B5EF4-FFF2-40B4-BE49-F238E27FC236}">
                <a16:creationId xmlns:a16="http://schemas.microsoft.com/office/drawing/2014/main" id="{D082772B-9710-45A8-9D16-12613E7BD4D4}"/>
              </a:ext>
              <a:ext uri="{C183D7F6-B498-43B3-948B-1728B52AA6E4}">
                <adec:decorative xmlns:adec="http://schemas.microsoft.com/office/drawing/2017/decorative" val="1"/>
              </a:ext>
            </a:extLst>
          </p:cNvPr>
          <p:cNvSpPr/>
          <p:nvPr userDrawn="1"/>
        </p:nvSpPr>
        <p:spPr>
          <a:xfrm>
            <a:off x="685800" y="685800"/>
            <a:ext cx="67818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52A839-69EA-494F-A4E7-B066C09CF24A}"/>
              </a:ext>
            </a:extLst>
          </p:cNvPr>
          <p:cNvSpPr>
            <a:spLocks noGrp="1"/>
          </p:cNvSpPr>
          <p:nvPr>
            <p:ph type="title" hasCustomPrompt="1"/>
          </p:nvPr>
        </p:nvSpPr>
        <p:spPr>
          <a:xfrm>
            <a:off x="1274064" y="964889"/>
            <a:ext cx="5605272" cy="914400"/>
          </a:xfrm>
        </p:spPr>
        <p:txBody>
          <a:bodyPr>
            <a:noAutofit/>
          </a:bodyPr>
          <a:lstStyle>
            <a:lvl1pPr marL="228600" indent="-228600" algn="ctr">
              <a:lnSpc>
                <a:spcPct val="100000"/>
              </a:lnSpc>
              <a:spcBef>
                <a:spcPts val="1000"/>
              </a:spcBef>
              <a:defRPr sz="3200" spc="300" baseline="0"/>
            </a:lvl1pPr>
          </a:lstStyle>
          <a:p>
            <a:r>
              <a:rPr lang="en-US" dirty="0"/>
              <a:t>CLICK TO EDIT MASTER TITLE STYLE</a:t>
            </a:r>
          </a:p>
        </p:txBody>
      </p:sp>
      <p:sp>
        <p:nvSpPr>
          <p:cNvPr id="16" name="Footer Placeholder 3">
            <a:extLst>
              <a:ext uri="{FF2B5EF4-FFF2-40B4-BE49-F238E27FC236}">
                <a16:creationId xmlns:a16="http://schemas.microsoft.com/office/drawing/2014/main" id="{2289EB81-6F63-41FF-8B72-E2D82EB50E07}"/>
              </a:ext>
            </a:extLst>
          </p:cNvPr>
          <p:cNvSpPr>
            <a:spLocks noGrp="1"/>
          </p:cNvSpPr>
          <p:nvPr>
            <p:ph type="ftr" sz="quarter" idx="15"/>
          </p:nvPr>
        </p:nvSpPr>
        <p:spPr>
          <a:xfrm rot="5400000">
            <a:off x="-1708136" y="3223750"/>
            <a:ext cx="4114800" cy="410501"/>
          </a:xfrm>
        </p:spPr>
        <p:txBody>
          <a:bodyPr/>
          <a:lstStyle/>
          <a:p>
            <a:r>
              <a:rPr lang="en-US" dirty="0"/>
              <a:t>Sample Footer Text</a:t>
            </a:r>
          </a:p>
        </p:txBody>
      </p:sp>
      <p:sp>
        <p:nvSpPr>
          <p:cNvPr id="10" name="Text Placeholder 9">
            <a:extLst>
              <a:ext uri="{FF2B5EF4-FFF2-40B4-BE49-F238E27FC236}">
                <a16:creationId xmlns:a16="http://schemas.microsoft.com/office/drawing/2014/main" id="{F2D898A5-86F4-4520-A618-C1CE7FCC1E94}"/>
              </a:ext>
            </a:extLst>
          </p:cNvPr>
          <p:cNvSpPr>
            <a:spLocks noGrp="1"/>
          </p:cNvSpPr>
          <p:nvPr>
            <p:ph type="body" sz="quarter" idx="13"/>
          </p:nvPr>
        </p:nvSpPr>
        <p:spPr>
          <a:xfrm>
            <a:off x="1309853" y="2135829"/>
            <a:ext cx="5600700" cy="3642347"/>
          </a:xfrm>
        </p:spPr>
        <p:txBody>
          <a:bodyPr/>
          <a:lstStyle>
            <a:lvl1pPr marL="0" indent="0">
              <a:buNone/>
              <a:defRPr lang="en-US" sz="2000" kern="1200" dirty="0" smtClean="0">
                <a:solidFill>
                  <a:schemeClr val="tx2">
                    <a:lumMod val="90000"/>
                  </a:schemeClr>
                </a:solidFill>
                <a:latin typeface="+mj-lt"/>
                <a:ea typeface="+mn-ea"/>
                <a:cs typeface="+mn-cs"/>
              </a:defRPr>
            </a:lvl1pPr>
            <a:lvl2pPr>
              <a:defRPr lang="en-US" sz="2000" kern="1200" dirty="0" smtClean="0">
                <a:solidFill>
                  <a:schemeClr val="tx2">
                    <a:lumMod val="90000"/>
                  </a:schemeClr>
                </a:solidFill>
                <a:latin typeface="+mj-lt"/>
                <a:ea typeface="+mn-ea"/>
                <a:cs typeface="+mn-cs"/>
              </a:defRPr>
            </a:lvl2pPr>
            <a:lvl3pPr>
              <a:defRPr lang="en-US" sz="2000" kern="1200" dirty="0" smtClean="0">
                <a:solidFill>
                  <a:schemeClr val="tx2">
                    <a:lumMod val="90000"/>
                  </a:schemeClr>
                </a:solidFill>
                <a:latin typeface="+mj-lt"/>
                <a:ea typeface="+mn-ea"/>
                <a:cs typeface="+mn-cs"/>
              </a:defRPr>
            </a:lvl3pPr>
            <a:lvl4pPr>
              <a:defRPr lang="en-US" sz="2000" kern="1200" dirty="0" smtClean="0">
                <a:solidFill>
                  <a:schemeClr val="tx2">
                    <a:lumMod val="90000"/>
                  </a:schemeClr>
                </a:solidFill>
                <a:latin typeface="+mj-lt"/>
                <a:ea typeface="+mn-ea"/>
                <a:cs typeface="+mn-cs"/>
              </a:defRPr>
            </a:lvl4pPr>
            <a:lvl5pPr>
              <a:defRPr lang="en-US" sz="2000" kern="1200" dirty="0">
                <a:solidFill>
                  <a:schemeClr val="tx2">
                    <a:lumMod val="90000"/>
                  </a:schemeClr>
                </a:solidFill>
                <a:latin typeface="+mj-lt"/>
                <a:ea typeface="+mn-ea"/>
                <a:cs typeface="+mn-cs"/>
              </a:defRPr>
            </a:lvl5pPr>
          </a:lstStyle>
          <a:p>
            <a:pPr lvl="0"/>
            <a:r>
              <a:rPr lang="en-US"/>
              <a:t>Click to edit Master text styles</a:t>
            </a:r>
          </a:p>
        </p:txBody>
      </p:sp>
      <p:sp>
        <p:nvSpPr>
          <p:cNvPr id="13" name="Picture Placeholder 12">
            <a:extLst>
              <a:ext uri="{FF2B5EF4-FFF2-40B4-BE49-F238E27FC236}">
                <a16:creationId xmlns:a16="http://schemas.microsoft.com/office/drawing/2014/main" id="{2D8262DD-38B7-432E-838E-874DEB156E0D}"/>
              </a:ext>
            </a:extLst>
          </p:cNvPr>
          <p:cNvSpPr>
            <a:spLocks noGrp="1"/>
          </p:cNvSpPr>
          <p:nvPr>
            <p:ph type="pic" sz="quarter" idx="10"/>
          </p:nvPr>
        </p:nvSpPr>
        <p:spPr>
          <a:xfrm>
            <a:off x="8839200" y="685800"/>
            <a:ext cx="2667000" cy="2400300"/>
          </a:xfrm>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A1F656D3-42D5-4850-9BCE-034D55DCDBF9}"/>
              </a:ext>
            </a:extLst>
          </p:cNvPr>
          <p:cNvSpPr>
            <a:spLocks noGrp="1"/>
          </p:cNvSpPr>
          <p:nvPr>
            <p:ph type="pic" sz="quarter" idx="11"/>
          </p:nvPr>
        </p:nvSpPr>
        <p:spPr>
          <a:xfrm>
            <a:off x="8839200" y="3764738"/>
            <a:ext cx="2667000" cy="2404872"/>
          </a:xfrm>
        </p:spPr>
        <p:txBody>
          <a:bodyPr/>
          <a:lstStyle/>
          <a:p>
            <a:r>
              <a:rPr lang="en-US"/>
              <a:t>Click icon to add picture</a:t>
            </a:r>
            <a:endParaRPr lang="en-US" dirty="0"/>
          </a:p>
        </p:txBody>
      </p:sp>
      <p:sp>
        <p:nvSpPr>
          <p:cNvPr id="15" name="Date Placeholder 2">
            <a:extLst>
              <a:ext uri="{FF2B5EF4-FFF2-40B4-BE49-F238E27FC236}">
                <a16:creationId xmlns:a16="http://schemas.microsoft.com/office/drawing/2014/main" id="{5E061156-5BF8-492F-93F2-A0C925229EF0}"/>
              </a:ext>
            </a:extLst>
          </p:cNvPr>
          <p:cNvSpPr>
            <a:spLocks noGrp="1"/>
          </p:cNvSpPr>
          <p:nvPr>
            <p:ph type="dt" sz="half" idx="14"/>
          </p:nvPr>
        </p:nvSpPr>
        <p:spPr>
          <a:xfrm rot="5400000">
            <a:off x="9800022" y="3223751"/>
            <a:ext cx="4114801" cy="410501"/>
          </a:xfrm>
        </p:spPr>
        <p:txBody>
          <a:bodyPr/>
          <a:lstStyle/>
          <a:p>
            <a:r>
              <a:rPr lang="en-US" dirty="0"/>
              <a:t>2/1/20XX</a:t>
            </a:r>
          </a:p>
        </p:txBody>
      </p:sp>
      <p:sp>
        <p:nvSpPr>
          <p:cNvPr id="18" name="Slide Number Placeholder 4">
            <a:extLst>
              <a:ext uri="{FF2B5EF4-FFF2-40B4-BE49-F238E27FC236}">
                <a16:creationId xmlns:a16="http://schemas.microsoft.com/office/drawing/2014/main" id="{DE11E1B1-2B5D-421D-9903-5D4845A77B77}"/>
              </a:ext>
            </a:extLst>
          </p:cNvPr>
          <p:cNvSpPr>
            <a:spLocks noGrp="1"/>
          </p:cNvSpPr>
          <p:nvPr>
            <p:ph type="sldNum" sz="quarter" idx="16"/>
          </p:nvPr>
        </p:nvSpPr>
        <p:spPr>
          <a:xfrm>
            <a:off x="11116340" y="6356350"/>
            <a:ext cx="871868" cy="365125"/>
          </a:xfrm>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355459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186BBE9-85AC-4FEF-8647-85DC61E30B35}"/>
              </a:ext>
              <a:ext uri="{C183D7F6-B498-43B3-948B-1728B52AA6E4}">
                <adec:decorative xmlns:adec="http://schemas.microsoft.com/office/drawing/2017/decorative" val="1"/>
              </a:ext>
            </a:extLst>
          </p:cNvPr>
          <p:cNvSpPr/>
          <p:nvPr userDrawn="1"/>
        </p:nvSpPr>
        <p:spPr>
          <a:xfrm>
            <a:off x="7467600" y="1732305"/>
            <a:ext cx="3390900" cy="348299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334835FD-1AFB-4FBE-BCCE-D5FAD1E9E8D2}"/>
              </a:ext>
            </a:extLst>
          </p:cNvPr>
          <p:cNvSpPr>
            <a:spLocks noGrp="1"/>
          </p:cNvSpPr>
          <p:nvPr>
            <p:ph type="pic" sz="quarter" idx="15"/>
          </p:nvPr>
        </p:nvSpPr>
        <p:spPr>
          <a:xfrm>
            <a:off x="0" y="0"/>
            <a:ext cx="12192000" cy="6858000"/>
          </a:xfrm>
          <a:custGeom>
            <a:avLst/>
            <a:gdLst>
              <a:gd name="connsiteX0" fmla="*/ 7467600 w 12192000"/>
              <a:gd name="connsiteY0" fmla="*/ 1732305 h 6858000"/>
              <a:gd name="connsiteX1" fmla="*/ 7467600 w 12192000"/>
              <a:gd name="connsiteY1" fmla="*/ 5215297 h 6858000"/>
              <a:gd name="connsiteX2" fmla="*/ 10858500 w 12192000"/>
              <a:gd name="connsiteY2" fmla="*/ 5215297 h 6858000"/>
              <a:gd name="connsiteX3" fmla="*/ 10858500 w 12192000"/>
              <a:gd name="connsiteY3" fmla="*/ 173230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467600" y="1732305"/>
                </a:moveTo>
                <a:lnTo>
                  <a:pt x="7467600" y="5215297"/>
                </a:lnTo>
                <a:lnTo>
                  <a:pt x="10858500" y="5215297"/>
                </a:lnTo>
                <a:lnTo>
                  <a:pt x="10858500" y="1732305"/>
                </a:lnTo>
                <a:close/>
                <a:moveTo>
                  <a:pt x="0" y="0"/>
                </a:moveTo>
                <a:lnTo>
                  <a:pt x="12192000" y="0"/>
                </a:lnTo>
                <a:lnTo>
                  <a:pt x="12192000"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7D50E5CE-ECB4-4D9A-95BD-EF41E78834EE}"/>
              </a:ext>
            </a:extLst>
          </p:cNvPr>
          <p:cNvSpPr>
            <a:spLocks noGrp="1"/>
          </p:cNvSpPr>
          <p:nvPr>
            <p:ph type="title" hasCustomPrompt="1"/>
          </p:nvPr>
        </p:nvSpPr>
        <p:spPr>
          <a:xfrm>
            <a:off x="7750629" y="2057400"/>
            <a:ext cx="2804191" cy="1775012"/>
          </a:xfrm>
        </p:spPr>
        <p:txBody>
          <a:bodyPr>
            <a:normAutofit/>
          </a:bodyPr>
          <a:lstStyle>
            <a:lvl1pPr marL="0" indent="0" algn="ctr">
              <a:lnSpc>
                <a:spcPct val="100000"/>
              </a:lnSpc>
              <a:spcBef>
                <a:spcPts val="1000"/>
              </a:spcBef>
              <a:defRPr sz="3200" spc="300" baseline="0">
                <a:solidFill>
                  <a:schemeClr val="bg1"/>
                </a:solidFill>
              </a:defRPr>
            </a:lvl1pPr>
          </a:lstStyle>
          <a:p>
            <a:r>
              <a:rPr lang="en-US" dirty="0"/>
              <a:t>CLICK TO EDIT MASTER TITLE STYLE</a:t>
            </a:r>
          </a:p>
        </p:txBody>
      </p:sp>
      <p:sp>
        <p:nvSpPr>
          <p:cNvPr id="12" name="Text Placeholder 11">
            <a:extLst>
              <a:ext uri="{FF2B5EF4-FFF2-40B4-BE49-F238E27FC236}">
                <a16:creationId xmlns:a16="http://schemas.microsoft.com/office/drawing/2014/main" id="{15B8F8B4-7A4C-46FC-86C4-7EDF3965E8AF}"/>
              </a:ext>
            </a:extLst>
          </p:cNvPr>
          <p:cNvSpPr>
            <a:spLocks noGrp="1"/>
          </p:cNvSpPr>
          <p:nvPr>
            <p:ph type="body" sz="quarter" idx="14"/>
          </p:nvPr>
        </p:nvSpPr>
        <p:spPr>
          <a:xfrm>
            <a:off x="7831744" y="3986140"/>
            <a:ext cx="2663825" cy="976312"/>
          </a:xfrm>
        </p:spPr>
        <p:txBody>
          <a:bodyPr/>
          <a:lstStyle>
            <a:lvl1pPr marL="0" indent="0" algn="ctr">
              <a:buNone/>
              <a:defRPr lang="en-US" sz="2000" i="1" kern="1200" dirty="0" smtClean="0">
                <a:solidFill>
                  <a:schemeClr val="bg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2407233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bg>
      <p:bgRef idx="1001">
        <a:schemeClr val="bg1"/>
      </p:bgRef>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F888699-B2F4-4D1E-9B99-FB38DB6F8614}"/>
              </a:ext>
              <a:ext uri="{C183D7F6-B498-43B3-948B-1728B52AA6E4}">
                <adec:decorative xmlns:adec="http://schemas.microsoft.com/office/drawing/2017/decorative" val="1"/>
              </a:ext>
            </a:extLst>
          </p:cNvPr>
          <p:cNvSpPr/>
          <p:nvPr userDrawn="1"/>
        </p:nvSpPr>
        <p:spPr>
          <a:xfrm>
            <a:off x="-1" y="0"/>
            <a:ext cx="12192001"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59C0F5F-52B5-4046-92E2-12C9AE3A010A}"/>
              </a:ext>
              <a:ext uri="{C183D7F6-B498-43B3-948B-1728B52AA6E4}">
                <adec:decorative xmlns:adec="http://schemas.microsoft.com/office/drawing/2017/decorative" val="1"/>
              </a:ext>
            </a:extLst>
          </p:cNvPr>
          <p:cNvSpPr/>
          <p:nvPr userDrawn="1"/>
        </p:nvSpPr>
        <p:spPr>
          <a:xfrm>
            <a:off x="685799" y="685801"/>
            <a:ext cx="10820401" cy="5486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6C531D59-0AA7-4A6E-A153-F12AF50DEB51}"/>
              </a:ext>
            </a:extLst>
          </p:cNvPr>
          <p:cNvSpPr>
            <a:spLocks noGrp="1"/>
          </p:cNvSpPr>
          <p:nvPr>
            <p:ph type="title"/>
          </p:nvPr>
        </p:nvSpPr>
        <p:spPr>
          <a:xfrm>
            <a:off x="1279525" y="1128712"/>
            <a:ext cx="9582507" cy="737575"/>
          </a:xfrm>
        </p:spPr>
        <p:txBody>
          <a:bodyPr>
            <a:normAutofit/>
          </a:bodyPr>
          <a:lstStyle>
            <a:lvl1pPr algn="ctr">
              <a:defRPr sz="3200" cap="all" spc="300" baseline="0"/>
            </a:lvl1pPr>
          </a:lstStyle>
          <a:p>
            <a:r>
              <a:rPr lang="en-US"/>
              <a:t>Click to edit Master title style</a:t>
            </a:r>
            <a:endParaRPr lang="en-US" dirty="0"/>
          </a:p>
        </p:txBody>
      </p:sp>
      <p:sp>
        <p:nvSpPr>
          <p:cNvPr id="27" name="Footer Placeholder 3">
            <a:extLst>
              <a:ext uri="{FF2B5EF4-FFF2-40B4-BE49-F238E27FC236}">
                <a16:creationId xmlns:a16="http://schemas.microsoft.com/office/drawing/2014/main" id="{A8CB739F-40B1-4B56-9FC7-D0C3D6C6A98E}"/>
              </a:ext>
            </a:extLst>
          </p:cNvPr>
          <p:cNvSpPr>
            <a:spLocks noGrp="1"/>
          </p:cNvSpPr>
          <p:nvPr>
            <p:ph type="ftr" sz="quarter" idx="22"/>
          </p:nvPr>
        </p:nvSpPr>
        <p:spPr>
          <a:xfrm rot="5400000">
            <a:off x="-1708136" y="3223750"/>
            <a:ext cx="4114800" cy="410501"/>
          </a:xfrm>
        </p:spPr>
        <p:txBody>
          <a:bodyPr/>
          <a:lstStyle/>
          <a:p>
            <a:r>
              <a:rPr lang="en-US" dirty="0"/>
              <a:t>Sample Footer Text</a:t>
            </a:r>
          </a:p>
        </p:txBody>
      </p:sp>
      <p:sp>
        <p:nvSpPr>
          <p:cNvPr id="19" name="Picture Placeholder 18">
            <a:extLst>
              <a:ext uri="{FF2B5EF4-FFF2-40B4-BE49-F238E27FC236}">
                <a16:creationId xmlns:a16="http://schemas.microsoft.com/office/drawing/2014/main" id="{F4662255-912C-47B2-9F89-E8EA289186C3}"/>
              </a:ext>
            </a:extLst>
          </p:cNvPr>
          <p:cNvSpPr>
            <a:spLocks noGrp="1"/>
          </p:cNvSpPr>
          <p:nvPr>
            <p:ph type="pic" sz="quarter" idx="10"/>
          </p:nvPr>
        </p:nvSpPr>
        <p:spPr>
          <a:xfrm>
            <a:off x="1279525" y="2155389"/>
            <a:ext cx="2003425" cy="2002536"/>
          </a:xfrm>
        </p:spPr>
        <p:txBody>
          <a:bodyPr/>
          <a:lstStyle/>
          <a:p>
            <a:r>
              <a:rPr lang="en-US"/>
              <a:t>Click icon to add picture</a:t>
            </a:r>
            <a:endParaRPr lang="en-US" dirty="0"/>
          </a:p>
        </p:txBody>
      </p:sp>
      <p:sp>
        <p:nvSpPr>
          <p:cNvPr id="13" name="Text Placeholder 2">
            <a:extLst>
              <a:ext uri="{FF2B5EF4-FFF2-40B4-BE49-F238E27FC236}">
                <a16:creationId xmlns:a16="http://schemas.microsoft.com/office/drawing/2014/main" id="{14BC86AA-75EF-424D-A00E-E44E64F49307}"/>
              </a:ext>
            </a:extLst>
          </p:cNvPr>
          <p:cNvSpPr>
            <a:spLocks noGrp="1"/>
          </p:cNvSpPr>
          <p:nvPr>
            <p:ph type="body" sz="quarter" idx="16"/>
          </p:nvPr>
        </p:nvSpPr>
        <p:spPr>
          <a:xfrm>
            <a:off x="1265795" y="4445636"/>
            <a:ext cx="2011363" cy="545126"/>
          </a:xfrm>
        </p:spPr>
        <p:txBody>
          <a:bodyPr/>
          <a:lstStyle>
            <a:lvl1pPr marL="0" indent="0" algn="ctr">
              <a:buNone/>
              <a:defRPr/>
            </a:lvl1pPr>
          </a:lstStyle>
          <a:p>
            <a:pPr lvl="0"/>
            <a:r>
              <a:rPr lang="en-US"/>
              <a:t>Click to edit Master text styles</a:t>
            </a:r>
          </a:p>
        </p:txBody>
      </p:sp>
      <p:sp>
        <p:nvSpPr>
          <p:cNvPr id="14" name="Text Placeholder 2">
            <a:extLst>
              <a:ext uri="{FF2B5EF4-FFF2-40B4-BE49-F238E27FC236}">
                <a16:creationId xmlns:a16="http://schemas.microsoft.com/office/drawing/2014/main" id="{4651915F-8813-4F19-9282-4069723EC96E}"/>
              </a:ext>
            </a:extLst>
          </p:cNvPr>
          <p:cNvSpPr>
            <a:spLocks noGrp="1"/>
          </p:cNvSpPr>
          <p:nvPr>
            <p:ph type="body" sz="quarter" idx="17"/>
          </p:nvPr>
        </p:nvSpPr>
        <p:spPr>
          <a:xfrm>
            <a:off x="1258339" y="5030809"/>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a:t>Click to edit Master text styles</a:t>
            </a:r>
          </a:p>
        </p:txBody>
      </p:sp>
      <p:sp>
        <p:nvSpPr>
          <p:cNvPr id="20" name="Picture Placeholder 18">
            <a:extLst>
              <a:ext uri="{FF2B5EF4-FFF2-40B4-BE49-F238E27FC236}">
                <a16:creationId xmlns:a16="http://schemas.microsoft.com/office/drawing/2014/main" id="{BDD03108-13F4-4623-8FF3-A81028227179}"/>
              </a:ext>
            </a:extLst>
          </p:cNvPr>
          <p:cNvSpPr>
            <a:spLocks noGrp="1"/>
          </p:cNvSpPr>
          <p:nvPr>
            <p:ph type="pic" sz="quarter" idx="11"/>
          </p:nvPr>
        </p:nvSpPr>
        <p:spPr>
          <a:xfrm>
            <a:off x="3804132" y="2155389"/>
            <a:ext cx="2003425" cy="2002536"/>
          </a:xfrm>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85FEA53B-7103-43EE-A27D-C03676BE7A3E}"/>
              </a:ext>
            </a:extLst>
          </p:cNvPr>
          <p:cNvSpPr>
            <a:spLocks noGrp="1"/>
          </p:cNvSpPr>
          <p:nvPr>
            <p:ph type="body" sz="quarter" idx="14"/>
          </p:nvPr>
        </p:nvSpPr>
        <p:spPr>
          <a:xfrm>
            <a:off x="3803650" y="4446588"/>
            <a:ext cx="2011363" cy="545126"/>
          </a:xfrm>
        </p:spPr>
        <p:txBody>
          <a:bodyPr/>
          <a:lstStyle>
            <a:lvl1pPr marL="0" indent="0" algn="ctr">
              <a:buNone/>
              <a:defRPr/>
            </a:lvl1pPr>
          </a:lstStyle>
          <a:p>
            <a:pPr lvl="0"/>
            <a:r>
              <a:rPr lang="en-US"/>
              <a:t>Click to edit Master text styles</a:t>
            </a:r>
          </a:p>
        </p:txBody>
      </p:sp>
      <p:sp>
        <p:nvSpPr>
          <p:cNvPr id="12" name="Text Placeholder 2">
            <a:extLst>
              <a:ext uri="{FF2B5EF4-FFF2-40B4-BE49-F238E27FC236}">
                <a16:creationId xmlns:a16="http://schemas.microsoft.com/office/drawing/2014/main" id="{D2D40785-78DE-4A0A-BE87-FBA306D4E0E8}"/>
              </a:ext>
            </a:extLst>
          </p:cNvPr>
          <p:cNvSpPr>
            <a:spLocks noGrp="1"/>
          </p:cNvSpPr>
          <p:nvPr>
            <p:ph type="body" sz="quarter" idx="15"/>
          </p:nvPr>
        </p:nvSpPr>
        <p:spPr>
          <a:xfrm>
            <a:off x="3796194" y="5031761"/>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a:t>Click to edit Master text styles</a:t>
            </a:r>
          </a:p>
        </p:txBody>
      </p:sp>
      <p:sp>
        <p:nvSpPr>
          <p:cNvPr id="21" name="Picture Placeholder 18">
            <a:extLst>
              <a:ext uri="{FF2B5EF4-FFF2-40B4-BE49-F238E27FC236}">
                <a16:creationId xmlns:a16="http://schemas.microsoft.com/office/drawing/2014/main" id="{91167149-D0F9-4485-9BE8-A52BED2664AC}"/>
              </a:ext>
            </a:extLst>
          </p:cNvPr>
          <p:cNvSpPr>
            <a:spLocks noGrp="1"/>
          </p:cNvSpPr>
          <p:nvPr>
            <p:ph type="pic" sz="quarter" idx="12"/>
          </p:nvPr>
        </p:nvSpPr>
        <p:spPr>
          <a:xfrm>
            <a:off x="6332269" y="2155389"/>
            <a:ext cx="2003425" cy="2002536"/>
          </a:xfrm>
        </p:spPr>
        <p:txBody>
          <a:bodyPr/>
          <a:lstStyle/>
          <a:p>
            <a:r>
              <a:rPr lang="en-US"/>
              <a:t>Click icon to add picture</a:t>
            </a:r>
            <a:endParaRPr lang="en-US" dirty="0"/>
          </a:p>
        </p:txBody>
      </p:sp>
      <p:sp>
        <p:nvSpPr>
          <p:cNvPr id="15" name="Text Placeholder 2">
            <a:extLst>
              <a:ext uri="{FF2B5EF4-FFF2-40B4-BE49-F238E27FC236}">
                <a16:creationId xmlns:a16="http://schemas.microsoft.com/office/drawing/2014/main" id="{AB40F8CF-C64A-4DB4-9A1A-7BFAC245F02A}"/>
              </a:ext>
            </a:extLst>
          </p:cNvPr>
          <p:cNvSpPr>
            <a:spLocks noGrp="1"/>
          </p:cNvSpPr>
          <p:nvPr>
            <p:ph type="body" sz="quarter" idx="18"/>
          </p:nvPr>
        </p:nvSpPr>
        <p:spPr>
          <a:xfrm>
            <a:off x="6333721" y="4445636"/>
            <a:ext cx="2011363" cy="545126"/>
          </a:xfrm>
        </p:spPr>
        <p:txBody>
          <a:bodyPr/>
          <a:lstStyle>
            <a:lvl1pPr marL="0" indent="0" algn="ctr">
              <a:buNone/>
              <a:defRPr/>
            </a:lvl1pPr>
          </a:lstStyle>
          <a:p>
            <a:pPr lvl="0"/>
            <a:r>
              <a:rPr lang="en-US"/>
              <a:t>Click to edit Master text styles</a:t>
            </a:r>
          </a:p>
        </p:txBody>
      </p:sp>
      <p:sp>
        <p:nvSpPr>
          <p:cNvPr id="16" name="Text Placeholder 2">
            <a:extLst>
              <a:ext uri="{FF2B5EF4-FFF2-40B4-BE49-F238E27FC236}">
                <a16:creationId xmlns:a16="http://schemas.microsoft.com/office/drawing/2014/main" id="{CF3F1EF2-8FAE-4D87-AF55-EB9978D55F87}"/>
              </a:ext>
            </a:extLst>
          </p:cNvPr>
          <p:cNvSpPr>
            <a:spLocks noGrp="1"/>
          </p:cNvSpPr>
          <p:nvPr>
            <p:ph type="body" sz="quarter" idx="19"/>
          </p:nvPr>
        </p:nvSpPr>
        <p:spPr>
          <a:xfrm>
            <a:off x="6326265" y="5030809"/>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a:t>Click to edit Master text styles</a:t>
            </a:r>
          </a:p>
        </p:txBody>
      </p:sp>
      <p:sp>
        <p:nvSpPr>
          <p:cNvPr id="22" name="Picture Placeholder 18">
            <a:extLst>
              <a:ext uri="{FF2B5EF4-FFF2-40B4-BE49-F238E27FC236}">
                <a16:creationId xmlns:a16="http://schemas.microsoft.com/office/drawing/2014/main" id="{1A66F4CC-066D-41CE-A8F6-A452F518D57B}"/>
              </a:ext>
            </a:extLst>
          </p:cNvPr>
          <p:cNvSpPr>
            <a:spLocks noGrp="1"/>
          </p:cNvSpPr>
          <p:nvPr>
            <p:ph type="pic" sz="quarter" idx="13"/>
          </p:nvPr>
        </p:nvSpPr>
        <p:spPr>
          <a:xfrm>
            <a:off x="8858607" y="2155389"/>
            <a:ext cx="2003425" cy="2002536"/>
          </a:xfrm>
        </p:spPr>
        <p:txBody>
          <a:bodyPr/>
          <a:lstStyle/>
          <a:p>
            <a:r>
              <a:rPr lang="en-US"/>
              <a:t>Click icon to add picture</a:t>
            </a:r>
            <a:endParaRPr lang="en-US" dirty="0"/>
          </a:p>
        </p:txBody>
      </p:sp>
      <p:sp>
        <p:nvSpPr>
          <p:cNvPr id="18" name="Text Placeholder 2">
            <a:extLst>
              <a:ext uri="{FF2B5EF4-FFF2-40B4-BE49-F238E27FC236}">
                <a16:creationId xmlns:a16="http://schemas.microsoft.com/office/drawing/2014/main" id="{5FA1103C-3979-4242-A077-18B4BD99A79A}"/>
              </a:ext>
            </a:extLst>
          </p:cNvPr>
          <p:cNvSpPr>
            <a:spLocks noGrp="1"/>
          </p:cNvSpPr>
          <p:nvPr>
            <p:ph type="body" sz="quarter" idx="20"/>
          </p:nvPr>
        </p:nvSpPr>
        <p:spPr>
          <a:xfrm>
            <a:off x="8863792" y="4445636"/>
            <a:ext cx="2011363" cy="545126"/>
          </a:xfrm>
        </p:spPr>
        <p:txBody>
          <a:bodyPr/>
          <a:lstStyle>
            <a:lvl1pPr marL="0" indent="0" algn="ctr">
              <a:buNone/>
              <a:defRPr/>
            </a:lvl1pPr>
          </a:lstStyle>
          <a:p>
            <a:pPr lvl="0"/>
            <a:r>
              <a:rPr lang="en-US"/>
              <a:t>Click to edit Master text styles</a:t>
            </a:r>
          </a:p>
        </p:txBody>
      </p:sp>
      <p:sp>
        <p:nvSpPr>
          <p:cNvPr id="23" name="Text Placeholder 2">
            <a:extLst>
              <a:ext uri="{FF2B5EF4-FFF2-40B4-BE49-F238E27FC236}">
                <a16:creationId xmlns:a16="http://schemas.microsoft.com/office/drawing/2014/main" id="{48AFB00F-138B-4D19-BB2E-61BF5D57CD23}"/>
              </a:ext>
            </a:extLst>
          </p:cNvPr>
          <p:cNvSpPr>
            <a:spLocks noGrp="1"/>
          </p:cNvSpPr>
          <p:nvPr>
            <p:ph type="body" sz="quarter" idx="21"/>
          </p:nvPr>
        </p:nvSpPr>
        <p:spPr>
          <a:xfrm>
            <a:off x="8856336" y="5030809"/>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a:t>Click to edit Master text styles</a:t>
            </a:r>
          </a:p>
        </p:txBody>
      </p:sp>
      <p:sp>
        <p:nvSpPr>
          <p:cNvPr id="25" name="Date Placeholder 3">
            <a:extLst>
              <a:ext uri="{FF2B5EF4-FFF2-40B4-BE49-F238E27FC236}">
                <a16:creationId xmlns:a16="http://schemas.microsoft.com/office/drawing/2014/main" id="{DBE35EB5-8D79-4E90-872C-AF52B25E1F62}"/>
              </a:ext>
            </a:extLst>
          </p:cNvPr>
          <p:cNvSpPr>
            <a:spLocks noGrp="1"/>
          </p:cNvSpPr>
          <p:nvPr>
            <p:ph type="dt" sz="half" idx="4294967295"/>
          </p:nvPr>
        </p:nvSpPr>
        <p:spPr>
          <a:xfrm rot="5400000">
            <a:off x="9782174" y="3224214"/>
            <a:ext cx="4114800" cy="409575"/>
          </a:xfrm>
        </p:spPr>
        <p:txBody>
          <a:bodyPr/>
          <a:lstStyle/>
          <a:p>
            <a:r>
              <a:rPr lang="en-US" dirty="0"/>
              <a:t>2/1/20XX</a:t>
            </a:r>
          </a:p>
        </p:txBody>
      </p:sp>
      <p:sp>
        <p:nvSpPr>
          <p:cNvPr id="26" name="Slide Number Placeholder 5">
            <a:extLst>
              <a:ext uri="{FF2B5EF4-FFF2-40B4-BE49-F238E27FC236}">
                <a16:creationId xmlns:a16="http://schemas.microsoft.com/office/drawing/2014/main" id="{FC9F0DA2-B99D-4F44-9277-9BA3A1D929FF}"/>
              </a:ext>
            </a:extLst>
          </p:cNvPr>
          <p:cNvSpPr>
            <a:spLocks noGrp="1"/>
          </p:cNvSpPr>
          <p:nvPr>
            <p:ph type="sldNum" sz="quarter" idx="4294967295"/>
          </p:nvPr>
        </p:nvSpPr>
        <p:spPr>
          <a:xfrm>
            <a:off x="11506200" y="6356350"/>
            <a:ext cx="685800" cy="365125"/>
          </a:xfrm>
        </p:spPr>
        <p:txBody>
          <a:bodyPr/>
          <a:lstStyle/>
          <a:p>
            <a:pPr algn="ctr"/>
            <a:fld id="{54B97B59-3B2F-4E46-A216-C2A7D249F47E}" type="slidenum">
              <a:rPr lang="en-US" smtClean="0"/>
              <a:pPr algn="ctr"/>
              <a:t>‹#›</a:t>
            </a:fld>
            <a:endParaRPr lang="en-US" dirty="0"/>
          </a:p>
        </p:txBody>
      </p:sp>
    </p:spTree>
    <p:extLst>
      <p:ext uri="{BB962C8B-B14F-4D97-AF65-F5344CB8AC3E}">
        <p14:creationId xmlns:p14="http://schemas.microsoft.com/office/powerpoint/2010/main" val="269787070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0FB711-F0FD-482F-8C0C-73A394357D20}"/>
              </a:ext>
              <a:ext uri="{C183D7F6-B498-43B3-948B-1728B52AA6E4}">
                <adec:decorative xmlns:adec="http://schemas.microsoft.com/office/drawing/2017/decorative" val="1"/>
              </a:ext>
            </a:extLst>
          </p:cNvPr>
          <p:cNvSpPr/>
          <p:nvPr userDrawn="1"/>
        </p:nvSpPr>
        <p:spPr>
          <a:xfrm>
            <a:off x="0" y="0"/>
            <a:ext cx="6096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A5B9AF-5A01-4BFC-9250-DF50A92820AE}"/>
              </a:ext>
            </a:extLst>
          </p:cNvPr>
          <p:cNvSpPr>
            <a:spLocks noGrp="1"/>
          </p:cNvSpPr>
          <p:nvPr>
            <p:ph type="title" hasCustomPrompt="1"/>
          </p:nvPr>
        </p:nvSpPr>
        <p:spPr>
          <a:xfrm>
            <a:off x="1026042" y="1371598"/>
            <a:ext cx="3987209" cy="2852057"/>
          </a:xfrm>
        </p:spPr>
        <p:txBody>
          <a:bodyPr>
            <a:normAutofit/>
          </a:bodyPr>
          <a:lstStyle>
            <a:lvl1pPr algn="ctr">
              <a:lnSpc>
                <a:spcPct val="100000"/>
              </a:lnSpc>
              <a:spcBef>
                <a:spcPts val="1000"/>
              </a:spcBef>
              <a:defRPr sz="3600" spc="3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FF7EC272-1CDA-49EE-A51D-80289D74B19B}"/>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5" name="Text Placeholder 14">
            <a:extLst>
              <a:ext uri="{FF2B5EF4-FFF2-40B4-BE49-F238E27FC236}">
                <a16:creationId xmlns:a16="http://schemas.microsoft.com/office/drawing/2014/main" id="{0E58EB54-7A97-4BDA-89DA-0C3B50AB5D1B}"/>
              </a:ext>
            </a:extLst>
          </p:cNvPr>
          <p:cNvSpPr>
            <a:spLocks noGrp="1"/>
          </p:cNvSpPr>
          <p:nvPr>
            <p:ph type="body" sz="quarter" idx="18"/>
          </p:nvPr>
        </p:nvSpPr>
        <p:spPr>
          <a:xfrm>
            <a:off x="1026042" y="4506686"/>
            <a:ext cx="3987209" cy="979715"/>
          </a:xfrm>
        </p:spPr>
        <p:txBody>
          <a:bodyPr/>
          <a:lstStyle>
            <a:lvl1pPr algn="ctr">
              <a:buNone/>
              <a:defRPr lang="en-US" sz="2400" i="1" kern="1200" dirty="0" smtClean="0">
                <a:solidFill>
                  <a:schemeClr val="bg1"/>
                </a:solidFill>
                <a:latin typeface="+mj-lt"/>
                <a:ea typeface="+mn-ea"/>
                <a:cs typeface="+mn-cs"/>
              </a:defRPr>
            </a:lvl1pPr>
          </a:lstStyle>
          <a:p>
            <a:pPr lvl="0"/>
            <a:r>
              <a:rPr lang="en-US"/>
              <a:t>Click to edit Master text styles</a:t>
            </a:r>
          </a:p>
        </p:txBody>
      </p:sp>
      <p:sp>
        <p:nvSpPr>
          <p:cNvPr id="17" name="Picture Placeholder 16">
            <a:extLst>
              <a:ext uri="{FF2B5EF4-FFF2-40B4-BE49-F238E27FC236}">
                <a16:creationId xmlns:a16="http://schemas.microsoft.com/office/drawing/2014/main" id="{9442EAB5-F425-4F03-8BE5-3BD953A108C1}"/>
              </a:ext>
            </a:extLst>
          </p:cNvPr>
          <p:cNvSpPr>
            <a:spLocks noGrp="1"/>
          </p:cNvSpPr>
          <p:nvPr>
            <p:ph type="pic" sz="quarter" idx="13"/>
          </p:nvPr>
        </p:nvSpPr>
        <p:spPr>
          <a:xfrm>
            <a:off x="6781800" y="682625"/>
            <a:ext cx="2230438" cy="2573338"/>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C6529874-B997-42AB-BBB3-2CE23B26BD9D}"/>
              </a:ext>
            </a:extLst>
          </p:cNvPr>
          <p:cNvSpPr>
            <a:spLocks noGrp="1"/>
          </p:cNvSpPr>
          <p:nvPr>
            <p:ph type="pic" sz="quarter" idx="14"/>
          </p:nvPr>
        </p:nvSpPr>
        <p:spPr>
          <a:xfrm>
            <a:off x="9352222" y="682625"/>
            <a:ext cx="2153978" cy="2573338"/>
          </a:xfrm>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AA605188-CCD4-4291-BF83-1ED9B4544B2E}"/>
              </a:ext>
            </a:extLst>
          </p:cNvPr>
          <p:cNvSpPr>
            <a:spLocks noGrp="1"/>
          </p:cNvSpPr>
          <p:nvPr>
            <p:ph type="pic" sz="quarter" idx="16"/>
          </p:nvPr>
        </p:nvSpPr>
        <p:spPr>
          <a:xfrm>
            <a:off x="6781516" y="3599121"/>
            <a:ext cx="2230438" cy="2573338"/>
          </a:xfrm>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786F9C7D-3C9C-4579-A6F5-D9510E41CF2D}"/>
              </a:ext>
            </a:extLst>
          </p:cNvPr>
          <p:cNvSpPr>
            <a:spLocks noGrp="1"/>
          </p:cNvSpPr>
          <p:nvPr>
            <p:ph type="pic" sz="quarter" idx="15"/>
          </p:nvPr>
        </p:nvSpPr>
        <p:spPr>
          <a:xfrm>
            <a:off x="9352222" y="3599121"/>
            <a:ext cx="2153978" cy="2573338"/>
          </a:xfrm>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6A5D7937-881E-428C-BBB9-CFD456B6B8F0}"/>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781AA779-6816-4CA0-BB13-97E8A97DFDE9}"/>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49433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F9BBC74-EB51-49D7-B971-ECEF9CF61D41}"/>
              </a:ext>
              <a:ext uri="{C183D7F6-B498-43B3-948B-1728B52AA6E4}">
                <adec:decorative xmlns:adec="http://schemas.microsoft.com/office/drawing/2017/decorative" val="1"/>
              </a:ext>
            </a:extLst>
          </p:cNvPr>
          <p:cNvSpPr/>
          <p:nvPr userDrawn="1"/>
        </p:nvSpPr>
        <p:spPr>
          <a:xfrm>
            <a:off x="685800" y="685801"/>
            <a:ext cx="7467601"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7112E3-539C-42BB-BF3C-5D45BF2D8E61}"/>
              </a:ext>
            </a:extLst>
          </p:cNvPr>
          <p:cNvSpPr>
            <a:spLocks noGrp="1"/>
          </p:cNvSpPr>
          <p:nvPr>
            <p:ph type="title" hasCustomPrompt="1"/>
          </p:nvPr>
        </p:nvSpPr>
        <p:spPr>
          <a:xfrm>
            <a:off x="1360714" y="944564"/>
            <a:ext cx="6106886" cy="873350"/>
          </a:xfrm>
        </p:spPr>
        <p:txBody>
          <a:bodyPr>
            <a:normAutofit/>
          </a:bodyPr>
          <a:lstStyle>
            <a:lvl1pPr algn="ctr">
              <a:lnSpc>
                <a:spcPct val="100000"/>
              </a:lnSpc>
              <a:spcBef>
                <a:spcPts val="1000"/>
              </a:spcBef>
              <a:defRPr sz="3200" spc="300" baseline="0"/>
            </a:lvl1pPr>
          </a:lstStyle>
          <a:p>
            <a:r>
              <a:rPr lang="en-US" dirty="0"/>
              <a:t>CLICK TO EDIT MASTER TITLE STYLE</a:t>
            </a:r>
          </a:p>
        </p:txBody>
      </p:sp>
      <p:sp>
        <p:nvSpPr>
          <p:cNvPr id="4" name="Footer Placeholder 3">
            <a:extLst>
              <a:ext uri="{FF2B5EF4-FFF2-40B4-BE49-F238E27FC236}">
                <a16:creationId xmlns:a16="http://schemas.microsoft.com/office/drawing/2014/main" id="{610806B2-016E-4D04-B3A9-D00B8645D895}"/>
              </a:ext>
            </a:extLst>
          </p:cNvPr>
          <p:cNvSpPr>
            <a:spLocks noGrp="1"/>
          </p:cNvSpPr>
          <p:nvPr>
            <p:ph type="ftr" sz="quarter" idx="11"/>
          </p:nvPr>
        </p:nvSpPr>
        <p:spPr/>
        <p:txBody>
          <a:bodyPr/>
          <a:lstStyle/>
          <a:p>
            <a:r>
              <a:rPr lang="en-US" dirty="0"/>
              <a:t>Sample Footer Text</a:t>
            </a:r>
          </a:p>
        </p:txBody>
      </p:sp>
      <p:sp>
        <p:nvSpPr>
          <p:cNvPr id="14" name="Content Placeholder 13">
            <a:extLst>
              <a:ext uri="{FF2B5EF4-FFF2-40B4-BE49-F238E27FC236}">
                <a16:creationId xmlns:a16="http://schemas.microsoft.com/office/drawing/2014/main" id="{4CFE5E1A-5CA9-4FF2-949E-A804EA05C22E}"/>
              </a:ext>
            </a:extLst>
          </p:cNvPr>
          <p:cNvSpPr>
            <a:spLocks noGrp="1"/>
          </p:cNvSpPr>
          <p:nvPr>
            <p:ph sz="quarter" idx="14"/>
          </p:nvPr>
        </p:nvSpPr>
        <p:spPr>
          <a:xfrm>
            <a:off x="1371600" y="2057400"/>
            <a:ext cx="60960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F1503E13-8CCB-4B44-A160-FE91FECE41EA}"/>
              </a:ext>
            </a:extLst>
          </p:cNvPr>
          <p:cNvSpPr>
            <a:spLocks noGrp="1"/>
          </p:cNvSpPr>
          <p:nvPr>
            <p:ph type="pic" sz="quarter" idx="13"/>
          </p:nvPr>
        </p:nvSpPr>
        <p:spPr>
          <a:xfrm>
            <a:off x="8153400" y="685799"/>
            <a:ext cx="3397250" cy="5486401"/>
          </a:xfrm>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D0F59A49-6D3D-4BB6-ADBF-00E13E6C64F3}"/>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4721B3EE-D7F0-4A71-9772-C0AF1B317788}"/>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340156476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Chart and Tab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E10E086-AEAC-48A4-AB62-9F294E799ABC}"/>
              </a:ext>
              <a:ext uri="{C183D7F6-B498-43B3-948B-1728B52AA6E4}">
                <adec:decorative xmlns:adec="http://schemas.microsoft.com/office/drawing/2017/decorative" val="1"/>
              </a:ext>
            </a:extLst>
          </p:cNvPr>
          <p:cNvSpPr/>
          <p:nvPr userDrawn="1"/>
        </p:nvSpPr>
        <p:spPr>
          <a:xfrm>
            <a:off x="-1" y="-1"/>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5" fmla="*/ 685800 w 12192001"/>
              <a:gd name="connsiteY5" fmla="*/ 685801 h 6858000"/>
              <a:gd name="connsiteX6" fmla="*/ 685800 w 12192001"/>
              <a:gd name="connsiteY6" fmla="*/ 6172200 h 6858000"/>
              <a:gd name="connsiteX7" fmla="*/ 11506201 w 12192001"/>
              <a:gd name="connsiteY7" fmla="*/ 6172200 h 6858000"/>
              <a:gd name="connsiteX8" fmla="*/ 11506201 w 12192001"/>
              <a:gd name="connsiteY8" fmla="*/ 685801 h 6858000"/>
              <a:gd name="connsiteX9" fmla="*/ 685800 w 12192001"/>
              <a:gd name="connsiteY9" fmla="*/ 6858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6858000">
                <a:moveTo>
                  <a:pt x="0" y="0"/>
                </a:moveTo>
                <a:lnTo>
                  <a:pt x="12192001" y="0"/>
                </a:lnTo>
                <a:lnTo>
                  <a:pt x="12192001" y="6858000"/>
                </a:lnTo>
                <a:lnTo>
                  <a:pt x="0" y="6858000"/>
                </a:lnTo>
                <a:lnTo>
                  <a:pt x="0" y="0"/>
                </a:lnTo>
                <a:close/>
                <a:moveTo>
                  <a:pt x="685800" y="685801"/>
                </a:moveTo>
                <a:lnTo>
                  <a:pt x="685800" y="6172200"/>
                </a:lnTo>
                <a:lnTo>
                  <a:pt x="11506201" y="6172200"/>
                </a:lnTo>
                <a:lnTo>
                  <a:pt x="11506201" y="685801"/>
                </a:lnTo>
                <a:lnTo>
                  <a:pt x="685800" y="685801"/>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1129086"/>
            <a:ext cx="9486900" cy="725118"/>
          </a:xfrm>
        </p:spPr>
        <p:txBody>
          <a:bodyPr anchor="b">
            <a:normAutofit/>
          </a:bodyPr>
          <a:lstStyle>
            <a:lvl1pPr algn="ctr">
              <a:defRPr sz="3200" cap="all" spc="300" baseline="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a:xfrm>
            <a:off x="1341581" y="2258568"/>
            <a:ext cx="956310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lvl1pPr>
              <a:defRPr>
                <a:solidFill>
                  <a:schemeClr val="bg1"/>
                </a:solidFill>
              </a:defRPr>
            </a:lvl1pPr>
          </a:lstStyle>
          <a:p>
            <a:r>
              <a:rPr lang="en-US" dirty="0"/>
              <a:t>2/1/20XX</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lvl1pPr>
              <a:defRPr>
                <a:solidFill>
                  <a:schemeClr val="bg1"/>
                </a:solidFill>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787504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E10E086-AEAC-48A4-AB62-9F294E799ABC}"/>
              </a:ext>
              <a:ext uri="{C183D7F6-B498-43B3-948B-1728B52AA6E4}">
                <adec:decorative xmlns:adec="http://schemas.microsoft.com/office/drawing/2017/decorative" val="1"/>
              </a:ext>
            </a:extLst>
          </p:cNvPr>
          <p:cNvSpPr/>
          <p:nvPr userDrawn="1"/>
        </p:nvSpPr>
        <p:spPr>
          <a:xfrm>
            <a:off x="-1" y="-1"/>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5" fmla="*/ 685800 w 12192001"/>
              <a:gd name="connsiteY5" fmla="*/ 685801 h 6858000"/>
              <a:gd name="connsiteX6" fmla="*/ 685800 w 12192001"/>
              <a:gd name="connsiteY6" fmla="*/ 6172200 h 6858000"/>
              <a:gd name="connsiteX7" fmla="*/ 11506201 w 12192001"/>
              <a:gd name="connsiteY7" fmla="*/ 6172200 h 6858000"/>
              <a:gd name="connsiteX8" fmla="*/ 11506201 w 12192001"/>
              <a:gd name="connsiteY8" fmla="*/ 685801 h 6858000"/>
              <a:gd name="connsiteX9" fmla="*/ 685800 w 12192001"/>
              <a:gd name="connsiteY9" fmla="*/ 6858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6858000">
                <a:moveTo>
                  <a:pt x="0" y="0"/>
                </a:moveTo>
                <a:lnTo>
                  <a:pt x="12192001" y="0"/>
                </a:lnTo>
                <a:lnTo>
                  <a:pt x="12192001" y="6858000"/>
                </a:lnTo>
                <a:lnTo>
                  <a:pt x="0" y="6858000"/>
                </a:lnTo>
                <a:lnTo>
                  <a:pt x="0" y="0"/>
                </a:lnTo>
                <a:close/>
                <a:moveTo>
                  <a:pt x="685800" y="685801"/>
                </a:moveTo>
                <a:lnTo>
                  <a:pt x="685800" y="6172200"/>
                </a:lnTo>
                <a:lnTo>
                  <a:pt x="11506201" y="6172200"/>
                </a:lnTo>
                <a:lnTo>
                  <a:pt x="11506201" y="685801"/>
                </a:lnTo>
                <a:lnTo>
                  <a:pt x="685800" y="685801"/>
                </a:lnTo>
                <a:close/>
              </a:path>
            </a:pathLst>
          </a:cu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1129086"/>
            <a:ext cx="9486900" cy="725118"/>
          </a:xfrm>
        </p:spPr>
        <p:txBody>
          <a:bodyPr>
            <a:normAutofit/>
          </a:bodyPr>
          <a:lstStyle>
            <a:lvl1pPr algn="ctr">
              <a:defRPr sz="3200" cap="all" spc="300" baseline="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lvl1pPr>
              <a:defRPr>
                <a:solidFill>
                  <a:schemeClr val="tx2">
                    <a:lumMod val="75000"/>
                    <a:lumOff val="25000"/>
                  </a:schemeClr>
                </a:solidFill>
              </a:defRPr>
            </a:lvl1pPr>
          </a:lstStyle>
          <a:p>
            <a:r>
              <a:rPr lang="en-US" dirty="0"/>
              <a:t>Sample Footer Text</a:t>
            </a:r>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a:xfrm>
            <a:off x="1341581" y="1835732"/>
            <a:ext cx="9563100" cy="43227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lvl1pPr>
              <a:defRPr>
                <a:solidFill>
                  <a:schemeClr val="tx2">
                    <a:lumMod val="75000"/>
                    <a:lumOff val="25000"/>
                  </a:schemeClr>
                </a:solidFill>
              </a:defRPr>
            </a:lvl1pPr>
          </a:lstStyle>
          <a:p>
            <a:r>
              <a:rPr lang="en-US" dirty="0"/>
              <a:t>2/1/20XX</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lvl1pPr>
              <a:defRPr>
                <a:solidFill>
                  <a:schemeClr val="tx2">
                    <a:lumMod val="75000"/>
                    <a:lumOff val="25000"/>
                  </a:schemeClr>
                </a:solidFill>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246828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2/1/20XX</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956618010"/>
      </p:ext>
    </p:extLst>
  </p:cSld>
  <p:clrMap bg1="lt1" tx1="dk1" bg2="lt2" tx2="dk2" accent1="accent1" accent2="accent2" accent3="accent3" accent4="accent4" accent5="accent5" accent6="accent6" hlink="hlink" folHlink="folHlink"/>
  <p:sldLayoutIdLst>
    <p:sldLayoutId id="2147483766" r:id="rId1"/>
    <p:sldLayoutId id="2147483756" r:id="rId2"/>
    <p:sldLayoutId id="2147483757" r:id="rId3"/>
    <p:sldLayoutId id="2147483767" r:id="rId4"/>
    <p:sldLayoutId id="2147483758" r:id="rId5"/>
    <p:sldLayoutId id="2147483761" r:id="rId6"/>
    <p:sldLayoutId id="2147483759" r:id="rId7"/>
    <p:sldLayoutId id="2147483746" r:id="rId8"/>
    <p:sldLayoutId id="2147483769" r:id="rId9"/>
    <p:sldLayoutId id="2147483749" r:id="rId10"/>
    <p:sldLayoutId id="2147483768" r:id="rId11"/>
    <p:sldLayoutId id="2147483765" r:id="rId12"/>
    <p:sldLayoutId id="2147483764" r:id="rId13"/>
  </p:sldLayoutIdLst>
  <p:hf hdr="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272">
          <p15:clr>
            <a:srgbClr val="F26B43"/>
          </p15:clr>
        </p15:guide>
        <p15:guide id="4" pos="3408">
          <p15:clr>
            <a:srgbClr val="F26B43"/>
          </p15:clr>
        </p15:guide>
        <p15:guide id="5" orient="horz" pos="432">
          <p15:clr>
            <a:srgbClr val="F26B43"/>
          </p15:clr>
        </p15:guide>
        <p15:guide id="6" pos="3000">
          <p15:clr>
            <a:srgbClr val="F26B43"/>
          </p15:clr>
        </p15:guide>
        <p15:guide id="7" pos="2568">
          <p15:clr>
            <a:srgbClr val="F26B43"/>
          </p15:clr>
        </p15:guide>
        <p15:guide id="8" pos="2136">
          <p15:clr>
            <a:srgbClr val="F26B43"/>
          </p15:clr>
        </p15:guide>
        <p15:guide id="9" pos="432">
          <p15:clr>
            <a:srgbClr val="F26B43"/>
          </p15:clr>
        </p15:guide>
        <p15:guide id="10" pos="864">
          <p15:clr>
            <a:srgbClr val="F26B43"/>
          </p15:clr>
        </p15:guide>
        <p15:guide id="11" pos="1296">
          <p15:clr>
            <a:srgbClr val="F26B43"/>
          </p15:clr>
        </p15:guide>
        <p15:guide id="12" pos="1728">
          <p15:clr>
            <a:srgbClr val="F26B43"/>
          </p15:clr>
        </p15:guide>
        <p15:guide id="13" pos="7248">
          <p15:clr>
            <a:srgbClr val="F26B43"/>
          </p15:clr>
        </p15:guide>
        <p15:guide id="14" pos="6840">
          <p15:clr>
            <a:srgbClr val="F26B43"/>
          </p15:clr>
        </p15:guide>
        <p15:guide id="15" pos="6408">
          <p15:clr>
            <a:srgbClr val="F26B43"/>
          </p15:clr>
        </p15:guide>
        <p15:guide id="16" pos="6000">
          <p15:clr>
            <a:srgbClr val="F26B43"/>
          </p15:clr>
        </p15:guide>
        <p15:guide id="17" pos="5568">
          <p15:clr>
            <a:srgbClr val="F26B43"/>
          </p15:clr>
        </p15:guide>
        <p15:guide id="18" pos="5136">
          <p15:clr>
            <a:srgbClr val="F26B43"/>
          </p15:clr>
        </p15:guide>
        <p15:guide id="19" pos="4704">
          <p15:clr>
            <a:srgbClr val="F26B43"/>
          </p15:clr>
        </p15:guide>
        <p15:guide id="20" orient="horz" pos="3888">
          <p15:clr>
            <a:srgbClr val="F26B43"/>
          </p15:clr>
        </p15:guide>
        <p15:guide id="21" orient="horz" pos="3456">
          <p15:clr>
            <a:srgbClr val="F26B43"/>
          </p15:clr>
        </p15:guide>
        <p15:guide id="22" orient="horz" pos="864">
          <p15:clr>
            <a:srgbClr val="F26B43"/>
          </p15:clr>
        </p15:guide>
        <p15:guide id="23" orient="horz" pos="1296">
          <p15:clr>
            <a:srgbClr val="F26B43"/>
          </p15:clr>
        </p15:guide>
        <p15:guide id="24" orient="horz" pos="1728">
          <p15:clr>
            <a:srgbClr val="F26B43"/>
          </p15:clr>
        </p15:guide>
        <p15:guide id="25" orient="horz" pos="3024">
          <p15:clr>
            <a:srgbClr val="F26B43"/>
          </p15:clr>
        </p15:guide>
        <p15:guide id="26" orient="horz" pos="259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Placeholder 19" descr="group of people looking over clipboards while packing boxes">
            <a:extLst>
              <a:ext uri="{FF2B5EF4-FFF2-40B4-BE49-F238E27FC236}">
                <a16:creationId xmlns:a16="http://schemas.microsoft.com/office/drawing/2014/main" id="{E6035419-2FB6-49A3-84EA-916B97615BDB}"/>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t="69" b="69"/>
          <a:stretch/>
        </p:blipFill>
        <p:spPr>
          <a:xfrm>
            <a:off x="680720" y="685799"/>
            <a:ext cx="10830560" cy="5486401"/>
          </a:xfrm>
        </p:spPr>
      </p:pic>
      <p:sp>
        <p:nvSpPr>
          <p:cNvPr id="8" name="Title 7">
            <a:extLst>
              <a:ext uri="{FF2B5EF4-FFF2-40B4-BE49-F238E27FC236}">
                <a16:creationId xmlns:a16="http://schemas.microsoft.com/office/drawing/2014/main" id="{B859FB18-B421-43A7-A91C-76D12F25E84C}"/>
              </a:ext>
            </a:extLst>
          </p:cNvPr>
          <p:cNvSpPr>
            <a:spLocks noGrp="1"/>
          </p:cNvSpPr>
          <p:nvPr>
            <p:ph type="title"/>
          </p:nvPr>
        </p:nvSpPr>
        <p:spPr>
          <a:xfrm>
            <a:off x="680720" y="3813048"/>
            <a:ext cx="10830560" cy="2359152"/>
          </a:xfrm>
        </p:spPr>
        <p:txBody>
          <a:bodyPr/>
          <a:lstStyle/>
          <a:p>
            <a:r>
              <a:rPr lang="en-US" dirty="0"/>
              <a:t>Presentation Title</a:t>
            </a:r>
          </a:p>
        </p:txBody>
      </p:sp>
      <p:sp>
        <p:nvSpPr>
          <p:cNvPr id="2" name="Text Placeholder 1">
            <a:extLst>
              <a:ext uri="{FF2B5EF4-FFF2-40B4-BE49-F238E27FC236}">
                <a16:creationId xmlns:a16="http://schemas.microsoft.com/office/drawing/2014/main" id="{4AAEA8BC-D222-4C73-871D-A64D23C1F4B3}"/>
              </a:ext>
            </a:extLst>
          </p:cNvPr>
          <p:cNvSpPr>
            <a:spLocks noGrp="1"/>
          </p:cNvSpPr>
          <p:nvPr>
            <p:ph type="body" sz="quarter" idx="14"/>
          </p:nvPr>
        </p:nvSpPr>
        <p:spPr>
          <a:xfrm>
            <a:off x="1371598" y="5271713"/>
            <a:ext cx="9486902" cy="644994"/>
          </a:xfrm>
        </p:spPr>
        <p:txBody>
          <a:bodyPr/>
          <a:lstStyle/>
          <a:p>
            <a:r>
              <a:rPr lang="en-US" dirty="0"/>
              <a:t>Subtitle</a:t>
            </a:r>
          </a:p>
        </p:txBody>
      </p:sp>
    </p:spTree>
    <p:extLst>
      <p:ext uri="{BB962C8B-B14F-4D97-AF65-F5344CB8AC3E}">
        <p14:creationId xmlns:p14="http://schemas.microsoft.com/office/powerpoint/2010/main" val="1852651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87DF-4315-40FA-A995-551B908F3F8F}"/>
              </a:ext>
            </a:extLst>
          </p:cNvPr>
          <p:cNvSpPr>
            <a:spLocks noGrp="1"/>
          </p:cNvSpPr>
          <p:nvPr>
            <p:ph type="title"/>
          </p:nvPr>
        </p:nvSpPr>
        <p:spPr>
          <a:xfrm>
            <a:off x="1301828" y="1109662"/>
            <a:ext cx="9588343" cy="615316"/>
          </a:xfrm>
        </p:spPr>
        <p:txBody>
          <a:bodyPr/>
          <a:lstStyle/>
          <a:p>
            <a:r>
              <a:rPr lang="en-US" dirty="0"/>
              <a:t>Two content</a:t>
            </a:r>
          </a:p>
        </p:txBody>
      </p:sp>
      <p:sp>
        <p:nvSpPr>
          <p:cNvPr id="10" name="Footer Placeholder 4">
            <a:extLst>
              <a:ext uri="{FF2B5EF4-FFF2-40B4-BE49-F238E27FC236}">
                <a16:creationId xmlns:a16="http://schemas.microsoft.com/office/drawing/2014/main" id="{FF3D9F97-B40E-40A5-B730-50DE2FB0ED7D}"/>
              </a:ext>
            </a:extLst>
          </p:cNvPr>
          <p:cNvSpPr>
            <a:spLocks noGrp="1"/>
          </p:cNvSpPr>
          <p:nvPr>
            <p:ph type="ftr" sz="quarter" idx="11"/>
          </p:nvPr>
        </p:nvSpPr>
        <p:spPr>
          <a:xfrm rot="5400000">
            <a:off x="-1708136" y="3223750"/>
            <a:ext cx="4114800" cy="410501"/>
          </a:xfrm>
        </p:spPr>
        <p:txBody>
          <a:bodyPr/>
          <a:lstStyle/>
          <a:p>
            <a:r>
              <a:rPr lang="en-US" dirty="0"/>
              <a:t>Sample Footer Text</a:t>
            </a:r>
          </a:p>
        </p:txBody>
      </p:sp>
      <p:sp>
        <p:nvSpPr>
          <p:cNvPr id="5" name="Text Placeholder 4">
            <a:extLst>
              <a:ext uri="{FF2B5EF4-FFF2-40B4-BE49-F238E27FC236}">
                <a16:creationId xmlns:a16="http://schemas.microsoft.com/office/drawing/2014/main" id="{801DB700-13AC-4E05-88A8-E467E6DFF776}"/>
              </a:ext>
            </a:extLst>
          </p:cNvPr>
          <p:cNvSpPr>
            <a:spLocks noGrp="1"/>
          </p:cNvSpPr>
          <p:nvPr>
            <p:ph type="body" sz="quarter" idx="14"/>
          </p:nvPr>
        </p:nvSpPr>
        <p:spPr>
          <a:xfrm>
            <a:off x="1301828" y="2353490"/>
            <a:ext cx="4614023" cy="683565"/>
          </a:xfrm>
        </p:spPr>
        <p:txBody>
          <a:bodyPr/>
          <a:lstStyle/>
          <a:p>
            <a:r>
              <a:rPr lang="en-US" dirty="0"/>
              <a:t>Subtitle</a:t>
            </a:r>
          </a:p>
        </p:txBody>
      </p:sp>
      <p:sp>
        <p:nvSpPr>
          <p:cNvPr id="6" name="Content Placeholder 5">
            <a:extLst>
              <a:ext uri="{FF2B5EF4-FFF2-40B4-BE49-F238E27FC236}">
                <a16:creationId xmlns:a16="http://schemas.microsoft.com/office/drawing/2014/main" id="{2A8A21CF-DFF9-4832-A006-34D8E38A1A2C}"/>
              </a:ext>
            </a:extLst>
          </p:cNvPr>
          <p:cNvSpPr>
            <a:spLocks noGrp="1"/>
          </p:cNvSpPr>
          <p:nvPr>
            <p:ph sz="quarter" idx="13"/>
          </p:nvPr>
        </p:nvSpPr>
        <p:spPr>
          <a:xfrm>
            <a:off x="1301829" y="3152910"/>
            <a:ext cx="4614022" cy="2607811"/>
          </a:xfrm>
        </p:spPr>
        <p:txBody>
          <a:bodyPr>
            <a:normAutofit/>
          </a:bodyPr>
          <a:lstStyle/>
          <a:p>
            <a:r>
              <a:rPr lang="en-US" dirty="0"/>
              <a:t>Open the Design Ideas pane for instant slide makeovers. ​</a:t>
            </a:r>
          </a:p>
          <a:p>
            <a:r>
              <a:rPr lang="en-US" dirty="0"/>
              <a:t>When we have design ideas, we’ll show them to you right there. </a:t>
            </a:r>
          </a:p>
        </p:txBody>
      </p:sp>
      <p:sp>
        <p:nvSpPr>
          <p:cNvPr id="3" name="Text Placeholder 2">
            <a:extLst>
              <a:ext uri="{FF2B5EF4-FFF2-40B4-BE49-F238E27FC236}">
                <a16:creationId xmlns:a16="http://schemas.microsoft.com/office/drawing/2014/main" id="{02DEFB46-0E36-4860-A540-60792F2FB250}"/>
              </a:ext>
            </a:extLst>
          </p:cNvPr>
          <p:cNvSpPr>
            <a:spLocks noGrp="1"/>
          </p:cNvSpPr>
          <p:nvPr>
            <p:ph type="body" sz="quarter" idx="3"/>
          </p:nvPr>
        </p:nvSpPr>
        <p:spPr>
          <a:xfrm>
            <a:off x="6276148" y="2351313"/>
            <a:ext cx="4614023" cy="683565"/>
          </a:xfrm>
        </p:spPr>
        <p:txBody>
          <a:bodyPr/>
          <a:lstStyle/>
          <a:p>
            <a:r>
              <a:rPr lang="en-US" dirty="0"/>
              <a:t>Subtitle</a:t>
            </a:r>
          </a:p>
        </p:txBody>
      </p:sp>
      <p:sp>
        <p:nvSpPr>
          <p:cNvPr id="4" name="Content Placeholder 3">
            <a:extLst>
              <a:ext uri="{FF2B5EF4-FFF2-40B4-BE49-F238E27FC236}">
                <a16:creationId xmlns:a16="http://schemas.microsoft.com/office/drawing/2014/main" id="{CD730A5B-ED61-4655-B54E-98CE2B343EEF}"/>
              </a:ext>
            </a:extLst>
          </p:cNvPr>
          <p:cNvSpPr>
            <a:spLocks noGrp="1"/>
          </p:cNvSpPr>
          <p:nvPr>
            <p:ph sz="quarter" idx="4"/>
          </p:nvPr>
        </p:nvSpPr>
        <p:spPr>
          <a:xfrm>
            <a:off x="6276149" y="3150733"/>
            <a:ext cx="4614022" cy="2607811"/>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Date Placeholder 3">
            <a:extLst>
              <a:ext uri="{FF2B5EF4-FFF2-40B4-BE49-F238E27FC236}">
                <a16:creationId xmlns:a16="http://schemas.microsoft.com/office/drawing/2014/main" id="{D033AB2C-7C44-4FFE-83CA-622B1439754A}"/>
              </a:ext>
            </a:extLst>
          </p:cNvPr>
          <p:cNvSpPr>
            <a:spLocks noGrp="1"/>
          </p:cNvSpPr>
          <p:nvPr>
            <p:ph type="dt" sz="half" idx="10"/>
          </p:nvPr>
        </p:nvSpPr>
        <p:spPr>
          <a:xfrm rot="5400000">
            <a:off x="9800022" y="3223751"/>
            <a:ext cx="4114801" cy="410501"/>
          </a:xfrm>
        </p:spPr>
        <p:txBody>
          <a:bodyPr/>
          <a:lstStyle/>
          <a:p>
            <a:r>
              <a:rPr lang="en-US" dirty="0"/>
              <a:t>2/1/20XX</a:t>
            </a:r>
          </a:p>
        </p:txBody>
      </p:sp>
      <p:sp>
        <p:nvSpPr>
          <p:cNvPr id="12" name="Slide Number Placeholder 5">
            <a:extLst>
              <a:ext uri="{FF2B5EF4-FFF2-40B4-BE49-F238E27FC236}">
                <a16:creationId xmlns:a16="http://schemas.microsoft.com/office/drawing/2014/main" id="{E074DF6D-92C5-4A51-99C3-3A77F1AE6935}"/>
              </a:ext>
            </a:extLst>
          </p:cNvPr>
          <p:cNvSpPr>
            <a:spLocks noGrp="1"/>
          </p:cNvSpPr>
          <p:nvPr>
            <p:ph type="sldNum" sz="quarter" idx="12"/>
          </p:nvPr>
        </p:nvSpPr>
        <p:spPr>
          <a:xfrm>
            <a:off x="11116340" y="6356350"/>
            <a:ext cx="871868" cy="365125"/>
          </a:xfrm>
        </p:spPr>
        <p:txBody>
          <a:bodyPr/>
          <a:lstStyle/>
          <a:p>
            <a:fld id="{54B97B59-3B2F-4E46-A216-C2A7D249F47E}" type="slidenum">
              <a:rPr lang="en-US" smtClean="0"/>
              <a:pPr/>
              <a:t>10</a:t>
            </a:fld>
            <a:endParaRPr lang="en-US" dirty="0"/>
          </a:p>
        </p:txBody>
      </p:sp>
    </p:spTree>
    <p:extLst>
      <p:ext uri="{BB962C8B-B14F-4D97-AF65-F5344CB8AC3E}">
        <p14:creationId xmlns:p14="http://schemas.microsoft.com/office/powerpoint/2010/main" val="127525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87DF-4315-40FA-A995-551B908F3F8F}"/>
              </a:ext>
            </a:extLst>
          </p:cNvPr>
          <p:cNvSpPr>
            <a:spLocks noGrp="1"/>
          </p:cNvSpPr>
          <p:nvPr>
            <p:ph type="title"/>
          </p:nvPr>
        </p:nvSpPr>
        <p:spPr>
          <a:xfrm>
            <a:off x="1301828" y="1109662"/>
            <a:ext cx="9588343" cy="615316"/>
          </a:xfrm>
        </p:spPr>
        <p:txBody>
          <a:bodyPr/>
          <a:lstStyle/>
          <a:p>
            <a:r>
              <a:rPr lang="en-US" dirty="0"/>
              <a:t>Three content</a:t>
            </a:r>
          </a:p>
        </p:txBody>
      </p:sp>
      <p:sp>
        <p:nvSpPr>
          <p:cNvPr id="10" name="Footer Placeholder 4">
            <a:extLst>
              <a:ext uri="{FF2B5EF4-FFF2-40B4-BE49-F238E27FC236}">
                <a16:creationId xmlns:a16="http://schemas.microsoft.com/office/drawing/2014/main" id="{FF3D9F97-B40E-40A5-B730-50DE2FB0ED7D}"/>
              </a:ext>
            </a:extLst>
          </p:cNvPr>
          <p:cNvSpPr>
            <a:spLocks noGrp="1"/>
          </p:cNvSpPr>
          <p:nvPr>
            <p:ph type="ftr" sz="quarter" idx="11"/>
          </p:nvPr>
        </p:nvSpPr>
        <p:spPr>
          <a:xfrm rot="5400000">
            <a:off x="-1708136" y="3223750"/>
            <a:ext cx="4114800" cy="410501"/>
          </a:xfrm>
        </p:spPr>
        <p:txBody>
          <a:bodyPr/>
          <a:lstStyle/>
          <a:p>
            <a:r>
              <a:rPr lang="en-US" dirty="0"/>
              <a:t>Sample Footer Text</a:t>
            </a:r>
          </a:p>
        </p:txBody>
      </p:sp>
      <p:sp>
        <p:nvSpPr>
          <p:cNvPr id="5" name="Text Placeholder 4">
            <a:extLst>
              <a:ext uri="{FF2B5EF4-FFF2-40B4-BE49-F238E27FC236}">
                <a16:creationId xmlns:a16="http://schemas.microsoft.com/office/drawing/2014/main" id="{801DB700-13AC-4E05-88A8-E467E6DFF776}"/>
              </a:ext>
            </a:extLst>
          </p:cNvPr>
          <p:cNvSpPr>
            <a:spLocks noGrp="1"/>
          </p:cNvSpPr>
          <p:nvPr>
            <p:ph type="body" sz="quarter" idx="14"/>
          </p:nvPr>
        </p:nvSpPr>
        <p:spPr>
          <a:xfrm>
            <a:off x="1301829" y="2353490"/>
            <a:ext cx="2888156" cy="683565"/>
          </a:xfrm>
        </p:spPr>
        <p:txBody>
          <a:bodyPr/>
          <a:lstStyle/>
          <a:p>
            <a:r>
              <a:rPr lang="en-US" dirty="0"/>
              <a:t>Subtitle</a:t>
            </a:r>
          </a:p>
        </p:txBody>
      </p:sp>
      <p:sp>
        <p:nvSpPr>
          <p:cNvPr id="6" name="Content Placeholder 5">
            <a:extLst>
              <a:ext uri="{FF2B5EF4-FFF2-40B4-BE49-F238E27FC236}">
                <a16:creationId xmlns:a16="http://schemas.microsoft.com/office/drawing/2014/main" id="{2A8A21CF-DFF9-4832-A006-34D8E38A1A2C}"/>
              </a:ext>
            </a:extLst>
          </p:cNvPr>
          <p:cNvSpPr>
            <a:spLocks noGrp="1"/>
          </p:cNvSpPr>
          <p:nvPr>
            <p:ph sz="quarter" idx="13"/>
          </p:nvPr>
        </p:nvSpPr>
        <p:spPr>
          <a:xfrm>
            <a:off x="1301829" y="3152910"/>
            <a:ext cx="2888155" cy="2607811"/>
          </a:xfrm>
        </p:spPr>
        <p:txBody>
          <a:bodyPr>
            <a:normAutofit/>
          </a:bodyPr>
          <a:lstStyle/>
          <a:p>
            <a:r>
              <a:rPr lang="en-US" dirty="0"/>
              <a:t>Open the Design Ideas pane for instant slide makeovers. ​</a:t>
            </a:r>
          </a:p>
          <a:p>
            <a:r>
              <a:rPr lang="en-US" dirty="0"/>
              <a:t>When we have design ideas, we’ll show them to you right there. </a:t>
            </a:r>
          </a:p>
        </p:txBody>
      </p:sp>
      <p:sp>
        <p:nvSpPr>
          <p:cNvPr id="3" name="Text Placeholder 2">
            <a:extLst>
              <a:ext uri="{FF2B5EF4-FFF2-40B4-BE49-F238E27FC236}">
                <a16:creationId xmlns:a16="http://schemas.microsoft.com/office/drawing/2014/main" id="{02DEFB46-0E36-4860-A540-60792F2FB250}"/>
              </a:ext>
            </a:extLst>
          </p:cNvPr>
          <p:cNvSpPr>
            <a:spLocks noGrp="1"/>
          </p:cNvSpPr>
          <p:nvPr>
            <p:ph type="body" sz="quarter" idx="3"/>
          </p:nvPr>
        </p:nvSpPr>
        <p:spPr>
          <a:xfrm>
            <a:off x="4651922" y="2351313"/>
            <a:ext cx="2888156" cy="683565"/>
          </a:xfrm>
        </p:spPr>
        <p:txBody>
          <a:bodyPr/>
          <a:lstStyle/>
          <a:p>
            <a:r>
              <a:rPr lang="en-US" dirty="0"/>
              <a:t>Subtitle</a:t>
            </a:r>
          </a:p>
        </p:txBody>
      </p:sp>
      <p:sp>
        <p:nvSpPr>
          <p:cNvPr id="4" name="Content Placeholder 3">
            <a:extLst>
              <a:ext uri="{FF2B5EF4-FFF2-40B4-BE49-F238E27FC236}">
                <a16:creationId xmlns:a16="http://schemas.microsoft.com/office/drawing/2014/main" id="{CD730A5B-ED61-4655-B54E-98CE2B343EEF}"/>
              </a:ext>
            </a:extLst>
          </p:cNvPr>
          <p:cNvSpPr>
            <a:spLocks noGrp="1"/>
          </p:cNvSpPr>
          <p:nvPr>
            <p:ph sz="quarter" idx="4"/>
          </p:nvPr>
        </p:nvSpPr>
        <p:spPr>
          <a:xfrm>
            <a:off x="4651923" y="3150733"/>
            <a:ext cx="2888155" cy="2607811"/>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9" name="Text Placeholder 8">
            <a:extLst>
              <a:ext uri="{FF2B5EF4-FFF2-40B4-BE49-F238E27FC236}">
                <a16:creationId xmlns:a16="http://schemas.microsoft.com/office/drawing/2014/main" id="{B5A6A874-626C-496C-B963-931DE21C7BCA}"/>
              </a:ext>
            </a:extLst>
          </p:cNvPr>
          <p:cNvSpPr>
            <a:spLocks noGrp="1"/>
          </p:cNvSpPr>
          <p:nvPr>
            <p:ph type="body" sz="quarter" idx="16"/>
          </p:nvPr>
        </p:nvSpPr>
        <p:spPr>
          <a:xfrm>
            <a:off x="8002016" y="2351313"/>
            <a:ext cx="2888156" cy="683565"/>
          </a:xfrm>
        </p:spPr>
        <p:txBody>
          <a:bodyPr/>
          <a:lstStyle/>
          <a:p>
            <a:r>
              <a:rPr lang="en-US" dirty="0"/>
              <a:t>Subtitle</a:t>
            </a:r>
          </a:p>
        </p:txBody>
      </p:sp>
      <p:sp>
        <p:nvSpPr>
          <p:cNvPr id="7" name="Content Placeholder 6">
            <a:extLst>
              <a:ext uri="{FF2B5EF4-FFF2-40B4-BE49-F238E27FC236}">
                <a16:creationId xmlns:a16="http://schemas.microsoft.com/office/drawing/2014/main" id="{664C4B75-FD72-4BEB-98DD-5EF90DF6A9F1}"/>
              </a:ext>
            </a:extLst>
          </p:cNvPr>
          <p:cNvSpPr>
            <a:spLocks noGrp="1"/>
          </p:cNvSpPr>
          <p:nvPr>
            <p:ph sz="quarter" idx="15"/>
          </p:nvPr>
        </p:nvSpPr>
        <p:spPr>
          <a:xfrm>
            <a:off x="8002017" y="3150733"/>
            <a:ext cx="2888155" cy="2607811"/>
          </a:xfrm>
        </p:spPr>
        <p:txBody>
          <a:bodyPr>
            <a:norm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a:p>
            <a:endParaRPr lang="en-US" dirty="0"/>
          </a:p>
        </p:txBody>
      </p:sp>
      <p:sp>
        <p:nvSpPr>
          <p:cNvPr id="11" name="Date Placeholder 3">
            <a:extLst>
              <a:ext uri="{FF2B5EF4-FFF2-40B4-BE49-F238E27FC236}">
                <a16:creationId xmlns:a16="http://schemas.microsoft.com/office/drawing/2014/main" id="{D033AB2C-7C44-4FFE-83CA-622B1439754A}"/>
              </a:ext>
            </a:extLst>
          </p:cNvPr>
          <p:cNvSpPr>
            <a:spLocks noGrp="1"/>
          </p:cNvSpPr>
          <p:nvPr>
            <p:ph type="dt" sz="half" idx="10"/>
          </p:nvPr>
        </p:nvSpPr>
        <p:spPr>
          <a:xfrm rot="5400000">
            <a:off x="9800022" y="3223751"/>
            <a:ext cx="4114801" cy="410501"/>
          </a:xfrm>
        </p:spPr>
        <p:txBody>
          <a:bodyPr/>
          <a:lstStyle/>
          <a:p>
            <a:r>
              <a:rPr lang="en-US" dirty="0"/>
              <a:t>2/1/20XX</a:t>
            </a:r>
          </a:p>
        </p:txBody>
      </p:sp>
      <p:sp>
        <p:nvSpPr>
          <p:cNvPr id="12" name="Slide Number Placeholder 5">
            <a:extLst>
              <a:ext uri="{FF2B5EF4-FFF2-40B4-BE49-F238E27FC236}">
                <a16:creationId xmlns:a16="http://schemas.microsoft.com/office/drawing/2014/main" id="{E074DF6D-92C5-4A51-99C3-3A77F1AE6935}"/>
              </a:ext>
            </a:extLst>
          </p:cNvPr>
          <p:cNvSpPr>
            <a:spLocks noGrp="1"/>
          </p:cNvSpPr>
          <p:nvPr>
            <p:ph type="sldNum" sz="quarter" idx="12"/>
          </p:nvPr>
        </p:nvSpPr>
        <p:spPr>
          <a:xfrm>
            <a:off x="11116340" y="6356350"/>
            <a:ext cx="871868" cy="365125"/>
          </a:xfrm>
        </p:spPr>
        <p:txBody>
          <a:bodyPr/>
          <a:lstStyle/>
          <a:p>
            <a:fld id="{54B97B59-3B2F-4E46-A216-C2A7D249F47E}" type="slidenum">
              <a:rPr lang="en-US" smtClean="0"/>
              <a:pPr/>
              <a:t>11</a:t>
            </a:fld>
            <a:endParaRPr lang="en-US" dirty="0"/>
          </a:p>
        </p:txBody>
      </p:sp>
    </p:spTree>
    <p:extLst>
      <p:ext uri="{BB962C8B-B14F-4D97-AF65-F5344CB8AC3E}">
        <p14:creationId xmlns:p14="http://schemas.microsoft.com/office/powerpoint/2010/main" val="3892335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a:extLst>
              <a:ext uri="{FF2B5EF4-FFF2-40B4-BE49-F238E27FC236}">
                <a16:creationId xmlns:a16="http://schemas.microsoft.com/office/drawing/2014/main" id="{F311589D-80A2-49DE-B70B-25A1F203BA29}"/>
              </a:ext>
            </a:extLst>
          </p:cNvPr>
          <p:cNvSpPr>
            <a:spLocks noGrp="1"/>
          </p:cNvSpPr>
          <p:nvPr>
            <p:ph type="title"/>
          </p:nvPr>
        </p:nvSpPr>
        <p:spPr>
          <a:xfrm>
            <a:off x="1317170" y="974829"/>
            <a:ext cx="5600700" cy="919286"/>
          </a:xfrm>
        </p:spPr>
        <p:txBody>
          <a:bodyPr/>
          <a:lstStyle/>
          <a:p>
            <a:r>
              <a:rPr lang="en-US" dirty="0"/>
              <a:t>SUMMARY</a:t>
            </a:r>
          </a:p>
        </p:txBody>
      </p:sp>
      <p:sp>
        <p:nvSpPr>
          <p:cNvPr id="12" name="Footer Placeholder 11">
            <a:extLst>
              <a:ext uri="{FF2B5EF4-FFF2-40B4-BE49-F238E27FC236}">
                <a16:creationId xmlns:a16="http://schemas.microsoft.com/office/drawing/2014/main" id="{FA9B02E6-5D98-4A8D-AE3E-1D9A5779F9D2}"/>
              </a:ext>
            </a:extLst>
          </p:cNvPr>
          <p:cNvSpPr>
            <a:spLocks noGrp="1"/>
          </p:cNvSpPr>
          <p:nvPr>
            <p:ph type="ftr" sz="quarter" idx="11"/>
          </p:nvPr>
        </p:nvSpPr>
        <p:spPr>
          <a:xfrm rot="5400000">
            <a:off x="-1708136" y="3223750"/>
            <a:ext cx="4114800" cy="410501"/>
          </a:xfrm>
        </p:spPr>
        <p:txBody>
          <a:bodyPr/>
          <a:lstStyle/>
          <a:p>
            <a:r>
              <a:rPr lang="en-US" dirty="0"/>
              <a:t>Sample Footer Text</a:t>
            </a:r>
          </a:p>
        </p:txBody>
      </p:sp>
      <p:sp>
        <p:nvSpPr>
          <p:cNvPr id="3" name="Text Placeholder 2">
            <a:extLst>
              <a:ext uri="{FF2B5EF4-FFF2-40B4-BE49-F238E27FC236}">
                <a16:creationId xmlns:a16="http://schemas.microsoft.com/office/drawing/2014/main" id="{A87859F0-75FD-4814-B407-4CD21623F404}"/>
              </a:ext>
            </a:extLst>
          </p:cNvPr>
          <p:cNvSpPr>
            <a:spLocks noGrp="1"/>
          </p:cNvSpPr>
          <p:nvPr>
            <p:ph type="body" sz="quarter" idx="16"/>
          </p:nvPr>
        </p:nvSpPr>
        <p:spPr>
          <a:xfrm>
            <a:off x="1309853" y="2135939"/>
            <a:ext cx="5600700" cy="3747232"/>
          </a:xfrm>
        </p:spPr>
        <p:txBody>
          <a:bodyPr/>
          <a:lstStyle/>
          <a:p>
            <a:r>
              <a:rPr lang="en-US" dirty="0"/>
              <a:t>With PowerPoint, you can create presentations and share your work with others, wherever they are. Type the text you want here to get started. </a:t>
            </a:r>
          </a:p>
          <a:p>
            <a:r>
              <a:rPr lang="en-US" dirty="0"/>
              <a:t>You can also add images, art, and videos on this template. Save to OneDrive and access your presentations from your computer, tablet, or phone. </a:t>
            </a:r>
          </a:p>
          <a:p>
            <a:endParaRPr lang="en-US" dirty="0"/>
          </a:p>
        </p:txBody>
      </p:sp>
      <p:pic>
        <p:nvPicPr>
          <p:cNvPr id="17" name="Picture Placeholder 16" descr="Woman Smiling at a table">
            <a:extLst>
              <a:ext uri="{FF2B5EF4-FFF2-40B4-BE49-F238E27FC236}">
                <a16:creationId xmlns:a16="http://schemas.microsoft.com/office/drawing/2014/main" id="{019E3AA5-B57F-4F2A-B0E0-7FC443F765C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8839200" y="685800"/>
            <a:ext cx="2667000" cy="2400300"/>
          </a:xfrm>
        </p:spPr>
      </p:pic>
      <p:pic>
        <p:nvPicPr>
          <p:cNvPr id="19" name="Picture Placeholder 18" descr="Packing food into boxes">
            <a:extLst>
              <a:ext uri="{FF2B5EF4-FFF2-40B4-BE49-F238E27FC236}">
                <a16:creationId xmlns:a16="http://schemas.microsoft.com/office/drawing/2014/main" id="{376137FC-0746-4C0E-887F-96182B70EB4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839200" y="3726638"/>
            <a:ext cx="2667000" cy="2445558"/>
          </a:xfrm>
        </p:spPr>
      </p:pic>
      <p:sp>
        <p:nvSpPr>
          <p:cNvPr id="5" name="Date Placeholder 4">
            <a:extLst>
              <a:ext uri="{FF2B5EF4-FFF2-40B4-BE49-F238E27FC236}">
                <a16:creationId xmlns:a16="http://schemas.microsoft.com/office/drawing/2014/main" id="{43044F27-AE05-4153-977B-19EAC8355E0A}"/>
              </a:ext>
            </a:extLst>
          </p:cNvPr>
          <p:cNvSpPr>
            <a:spLocks noGrp="1"/>
          </p:cNvSpPr>
          <p:nvPr>
            <p:ph type="dt" sz="half" idx="10"/>
          </p:nvPr>
        </p:nvSpPr>
        <p:spPr>
          <a:xfrm rot="5400000">
            <a:off x="9800022" y="3223751"/>
            <a:ext cx="4114801" cy="410501"/>
          </a:xfrm>
        </p:spPr>
        <p:txBody>
          <a:bodyPr/>
          <a:lstStyle/>
          <a:p>
            <a:r>
              <a:rPr lang="en-US" dirty="0"/>
              <a:t>2/1/20XX</a:t>
            </a:r>
          </a:p>
        </p:txBody>
      </p:sp>
      <p:sp>
        <p:nvSpPr>
          <p:cNvPr id="13" name="Slide Number Placeholder 12">
            <a:extLst>
              <a:ext uri="{FF2B5EF4-FFF2-40B4-BE49-F238E27FC236}">
                <a16:creationId xmlns:a16="http://schemas.microsoft.com/office/drawing/2014/main" id="{387970EA-4EC5-4783-B609-7C461D13A9D8}"/>
              </a:ext>
            </a:extLst>
          </p:cNvPr>
          <p:cNvSpPr>
            <a:spLocks noGrp="1"/>
          </p:cNvSpPr>
          <p:nvPr>
            <p:ph type="sldNum" sz="quarter" idx="12"/>
          </p:nvPr>
        </p:nvSpPr>
        <p:spPr>
          <a:xfrm>
            <a:off x="11116340" y="6356350"/>
            <a:ext cx="871868" cy="365125"/>
          </a:xfrm>
        </p:spPr>
        <p:txBody>
          <a:bodyPr/>
          <a:lstStyle/>
          <a:p>
            <a:fld id="{6613E9FD-500B-4FA6-89C3-3A998652D3A8}" type="slidenum">
              <a:rPr lang="en-US" smtClean="0"/>
              <a:pPr/>
              <a:t>12</a:t>
            </a:fld>
            <a:endParaRPr lang="en-US" dirty="0"/>
          </a:p>
        </p:txBody>
      </p:sp>
    </p:spTree>
    <p:extLst>
      <p:ext uri="{BB962C8B-B14F-4D97-AF65-F5344CB8AC3E}">
        <p14:creationId xmlns:p14="http://schemas.microsoft.com/office/powerpoint/2010/main" val="1962096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AA1B78CF-69EF-488D-9E11-54555922BCA1}"/>
              </a:ext>
            </a:extLst>
          </p:cNvPr>
          <p:cNvSpPr>
            <a:spLocks noGrp="1"/>
          </p:cNvSpPr>
          <p:nvPr>
            <p:ph type="title"/>
          </p:nvPr>
        </p:nvSpPr>
        <p:spPr>
          <a:xfrm>
            <a:off x="7858124" y="1112837"/>
            <a:ext cx="3221037" cy="2011362"/>
          </a:xfrm>
        </p:spPr>
        <p:txBody>
          <a:bodyPr/>
          <a:lstStyle/>
          <a:p>
            <a:r>
              <a:rPr lang="en-US" dirty="0"/>
              <a:t>THANK </a:t>
            </a:r>
            <a:br>
              <a:rPr lang="en-US" dirty="0"/>
            </a:br>
            <a:r>
              <a:rPr lang="en-US" dirty="0"/>
              <a:t>YOU</a:t>
            </a:r>
          </a:p>
        </p:txBody>
      </p:sp>
      <p:sp>
        <p:nvSpPr>
          <p:cNvPr id="6" name="Footer Placeholder 5">
            <a:extLst>
              <a:ext uri="{FF2B5EF4-FFF2-40B4-BE49-F238E27FC236}">
                <a16:creationId xmlns:a16="http://schemas.microsoft.com/office/drawing/2014/main" id="{DB0508AA-4AE1-40FB-BD47-E744984D056D}"/>
              </a:ext>
            </a:extLst>
          </p:cNvPr>
          <p:cNvSpPr>
            <a:spLocks noGrp="1"/>
          </p:cNvSpPr>
          <p:nvPr>
            <p:ph type="ftr" sz="quarter" idx="11"/>
          </p:nvPr>
        </p:nvSpPr>
        <p:spPr>
          <a:xfrm rot="5400000">
            <a:off x="-1708136" y="3223750"/>
            <a:ext cx="4114800" cy="410501"/>
          </a:xfrm>
        </p:spPr>
        <p:txBody>
          <a:bodyPr/>
          <a:lstStyle/>
          <a:p>
            <a:r>
              <a:rPr lang="en-US" dirty="0"/>
              <a:t>Sample Footer Text</a:t>
            </a:r>
          </a:p>
        </p:txBody>
      </p:sp>
      <p:pic>
        <p:nvPicPr>
          <p:cNvPr id="16" name="Picture Placeholder 15" descr="People smiling while working in the kitchen">
            <a:extLst>
              <a:ext uri="{FF2B5EF4-FFF2-40B4-BE49-F238E27FC236}">
                <a16:creationId xmlns:a16="http://schemas.microsoft.com/office/drawing/2014/main" id="{DE14D6AA-9DC0-4CAB-92F3-92DC7B2CD1F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6781800" cy="6858000"/>
          </a:xfrm>
        </p:spPr>
      </p:pic>
      <p:sp>
        <p:nvSpPr>
          <p:cNvPr id="3" name="Text Placeholder 2">
            <a:extLst>
              <a:ext uri="{FF2B5EF4-FFF2-40B4-BE49-F238E27FC236}">
                <a16:creationId xmlns:a16="http://schemas.microsoft.com/office/drawing/2014/main" id="{B0F8630A-9CF4-4ADC-9D44-A803993962BE}"/>
              </a:ext>
            </a:extLst>
          </p:cNvPr>
          <p:cNvSpPr>
            <a:spLocks noGrp="1"/>
          </p:cNvSpPr>
          <p:nvPr>
            <p:ph type="body" sz="quarter" idx="15"/>
          </p:nvPr>
        </p:nvSpPr>
        <p:spPr>
          <a:xfrm>
            <a:off x="7895432" y="3429000"/>
            <a:ext cx="3221037" cy="2316163"/>
          </a:xfrm>
        </p:spPr>
        <p:txBody>
          <a:bodyPr/>
          <a:lstStyle/>
          <a:p>
            <a:r>
              <a:rPr lang="en-US" dirty="0"/>
              <a:t>Presenter name</a:t>
            </a:r>
          </a:p>
          <a:p>
            <a:r>
              <a:rPr lang="en-US" dirty="0"/>
              <a:t>Email</a:t>
            </a:r>
          </a:p>
          <a:p>
            <a:r>
              <a:rPr lang="en-US" dirty="0"/>
              <a:t>Website</a:t>
            </a:r>
          </a:p>
        </p:txBody>
      </p:sp>
      <p:sp>
        <p:nvSpPr>
          <p:cNvPr id="5" name="Date Placeholder 4">
            <a:extLst>
              <a:ext uri="{FF2B5EF4-FFF2-40B4-BE49-F238E27FC236}">
                <a16:creationId xmlns:a16="http://schemas.microsoft.com/office/drawing/2014/main" id="{8830D134-9C71-4C1F-825B-EED6794C38EF}"/>
              </a:ext>
            </a:extLst>
          </p:cNvPr>
          <p:cNvSpPr>
            <a:spLocks noGrp="1"/>
          </p:cNvSpPr>
          <p:nvPr>
            <p:ph type="dt" sz="half" idx="10"/>
          </p:nvPr>
        </p:nvSpPr>
        <p:spPr>
          <a:xfrm rot="5400000">
            <a:off x="9800022" y="3223751"/>
            <a:ext cx="4114801" cy="410501"/>
          </a:xfrm>
        </p:spPr>
        <p:txBody>
          <a:bodyPr/>
          <a:lstStyle/>
          <a:p>
            <a:r>
              <a:rPr lang="en-US" dirty="0"/>
              <a:t>2/1/20XX</a:t>
            </a:r>
          </a:p>
        </p:txBody>
      </p:sp>
      <p:sp>
        <p:nvSpPr>
          <p:cNvPr id="7" name="Slide Number Placeholder 6">
            <a:extLst>
              <a:ext uri="{FF2B5EF4-FFF2-40B4-BE49-F238E27FC236}">
                <a16:creationId xmlns:a16="http://schemas.microsoft.com/office/drawing/2014/main" id="{14E6C7FC-07D2-40DD-88A9-1319ECB4D630}"/>
              </a:ext>
            </a:extLst>
          </p:cNvPr>
          <p:cNvSpPr>
            <a:spLocks noGrp="1"/>
          </p:cNvSpPr>
          <p:nvPr>
            <p:ph type="sldNum" sz="quarter" idx="12"/>
          </p:nvPr>
        </p:nvSpPr>
        <p:spPr>
          <a:xfrm>
            <a:off x="11116340" y="6356350"/>
            <a:ext cx="871868" cy="365125"/>
          </a:xfrm>
        </p:spPr>
        <p:txBody>
          <a:bodyPr/>
          <a:lstStyle/>
          <a:p>
            <a:fld id="{AB056D73-D4A0-4773-A7B6-51933967D365}" type="slidenum">
              <a:rPr lang="en-US" smtClean="0"/>
              <a:pPr/>
              <a:t>13</a:t>
            </a:fld>
            <a:endParaRPr lang="en-US" dirty="0"/>
          </a:p>
        </p:txBody>
      </p:sp>
    </p:spTree>
    <p:extLst>
      <p:ext uri="{BB962C8B-B14F-4D97-AF65-F5344CB8AC3E}">
        <p14:creationId xmlns:p14="http://schemas.microsoft.com/office/powerpoint/2010/main" val="320888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FDB4262B-1C09-42D6-A637-D364A3528B8B}"/>
              </a:ext>
            </a:extLst>
          </p:cNvPr>
          <p:cNvSpPr>
            <a:spLocks noGrp="1"/>
          </p:cNvSpPr>
          <p:nvPr>
            <p:ph type="title"/>
          </p:nvPr>
        </p:nvSpPr>
        <p:spPr>
          <a:xfrm>
            <a:off x="4640239" y="904683"/>
            <a:ext cx="3043238" cy="1128258"/>
          </a:xfrm>
        </p:spPr>
        <p:txBody>
          <a:bodyPr/>
          <a:lstStyle/>
          <a:p>
            <a:r>
              <a:rPr lang="en-US" dirty="0"/>
              <a:t>AGENDA</a:t>
            </a:r>
          </a:p>
        </p:txBody>
      </p:sp>
      <p:pic>
        <p:nvPicPr>
          <p:cNvPr id="19" name="Picture Placeholder 18" descr="People smiling while working in the kitchen">
            <a:extLst>
              <a:ext uri="{FF2B5EF4-FFF2-40B4-BE49-F238E27FC236}">
                <a16:creationId xmlns:a16="http://schemas.microsoft.com/office/drawing/2014/main" id="{0DC98E75-7D73-4119-99CF-7A26A2EDE2C7}"/>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3390900" cy="6858000"/>
          </a:xfrm>
        </p:spPr>
      </p:pic>
      <p:sp>
        <p:nvSpPr>
          <p:cNvPr id="11" name="Footer Placeholder 10">
            <a:extLst>
              <a:ext uri="{FF2B5EF4-FFF2-40B4-BE49-F238E27FC236}">
                <a16:creationId xmlns:a16="http://schemas.microsoft.com/office/drawing/2014/main" id="{BAC9F1A2-11D4-4B57-AB31-534E21CAEBDE}"/>
              </a:ext>
            </a:extLst>
          </p:cNvPr>
          <p:cNvSpPr>
            <a:spLocks noGrp="1"/>
          </p:cNvSpPr>
          <p:nvPr>
            <p:ph type="ftr" sz="quarter" idx="11"/>
          </p:nvPr>
        </p:nvSpPr>
        <p:spPr>
          <a:xfrm rot="5400000">
            <a:off x="-1708136" y="3223750"/>
            <a:ext cx="4114800" cy="410501"/>
          </a:xfrm>
        </p:spPr>
        <p:txBody>
          <a:bodyPr/>
          <a:lstStyle/>
          <a:p>
            <a:r>
              <a:rPr lang="en-US" dirty="0"/>
              <a:t>Sample Footer Text</a:t>
            </a:r>
          </a:p>
        </p:txBody>
      </p:sp>
      <p:sp>
        <p:nvSpPr>
          <p:cNvPr id="3" name="Text Placeholder 2">
            <a:extLst>
              <a:ext uri="{FF2B5EF4-FFF2-40B4-BE49-F238E27FC236}">
                <a16:creationId xmlns:a16="http://schemas.microsoft.com/office/drawing/2014/main" id="{5F43977A-6FCD-459E-92BB-8BD5B3EDAC89}"/>
              </a:ext>
            </a:extLst>
          </p:cNvPr>
          <p:cNvSpPr>
            <a:spLocks noGrp="1"/>
          </p:cNvSpPr>
          <p:nvPr>
            <p:ph type="body" sz="quarter" idx="16"/>
          </p:nvPr>
        </p:nvSpPr>
        <p:spPr>
          <a:xfrm>
            <a:off x="4640238" y="2290117"/>
            <a:ext cx="3043238" cy="3442290"/>
          </a:xfrm>
        </p:spPr>
        <p:txBody>
          <a:bodyPr/>
          <a:lstStyle/>
          <a:p>
            <a:r>
              <a:rPr lang="en-US" dirty="0"/>
              <a:t>Topic one</a:t>
            </a:r>
          </a:p>
          <a:p>
            <a:r>
              <a:rPr lang="en-US" dirty="0"/>
              <a:t>Topic two</a:t>
            </a:r>
          </a:p>
          <a:p>
            <a:r>
              <a:rPr lang="en-US" dirty="0"/>
              <a:t>Topic three</a:t>
            </a:r>
          </a:p>
          <a:p>
            <a:r>
              <a:rPr lang="en-US" dirty="0"/>
              <a:t>Topic four</a:t>
            </a:r>
          </a:p>
          <a:p>
            <a:r>
              <a:rPr lang="en-US" dirty="0"/>
              <a:t>Topic five</a:t>
            </a:r>
          </a:p>
        </p:txBody>
      </p:sp>
      <p:pic>
        <p:nvPicPr>
          <p:cNvPr id="23" name="Picture Placeholder 22" descr="Guys smiling in the kitchen">
            <a:extLst>
              <a:ext uri="{FF2B5EF4-FFF2-40B4-BE49-F238E27FC236}">
                <a16:creationId xmlns:a16="http://schemas.microsoft.com/office/drawing/2014/main" id="{C1CFD2F5-54E7-4BE8-8FD0-CC53C9AEAC2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801100" y="0"/>
            <a:ext cx="3390900" cy="6858000"/>
          </a:xfrm>
        </p:spPr>
      </p:pic>
      <p:sp>
        <p:nvSpPr>
          <p:cNvPr id="5" name="Date Placeholder 4">
            <a:extLst>
              <a:ext uri="{FF2B5EF4-FFF2-40B4-BE49-F238E27FC236}">
                <a16:creationId xmlns:a16="http://schemas.microsoft.com/office/drawing/2014/main" id="{41E5FA28-0FC2-4B15-83D2-879A6F49A9B7}"/>
              </a:ext>
            </a:extLst>
          </p:cNvPr>
          <p:cNvSpPr>
            <a:spLocks noGrp="1"/>
          </p:cNvSpPr>
          <p:nvPr>
            <p:ph type="dt" sz="half" idx="10"/>
          </p:nvPr>
        </p:nvSpPr>
        <p:spPr>
          <a:xfrm rot="5400000">
            <a:off x="9800022" y="3223751"/>
            <a:ext cx="4114801" cy="410501"/>
          </a:xfrm>
        </p:spPr>
        <p:txBody>
          <a:bodyPr/>
          <a:lstStyle/>
          <a:p>
            <a:r>
              <a:rPr lang="en-US" dirty="0"/>
              <a:t>2/1/20XX</a:t>
            </a:r>
          </a:p>
        </p:txBody>
      </p:sp>
      <p:sp>
        <p:nvSpPr>
          <p:cNvPr id="12" name="Slide Number Placeholder 11">
            <a:extLst>
              <a:ext uri="{FF2B5EF4-FFF2-40B4-BE49-F238E27FC236}">
                <a16:creationId xmlns:a16="http://schemas.microsoft.com/office/drawing/2014/main" id="{289AED2E-780E-464D-867D-1756DC800DA4}"/>
              </a:ext>
            </a:extLst>
          </p:cNvPr>
          <p:cNvSpPr>
            <a:spLocks noGrp="1"/>
          </p:cNvSpPr>
          <p:nvPr>
            <p:ph type="sldNum" sz="quarter" idx="12"/>
          </p:nvPr>
        </p:nvSpPr>
        <p:spPr>
          <a:xfrm>
            <a:off x="11116340" y="6356350"/>
            <a:ext cx="871868" cy="365125"/>
          </a:xfrm>
        </p:spPr>
        <p:txBody>
          <a:bodyPr/>
          <a:lstStyle/>
          <a:p>
            <a:fld id="{6613E9FD-500B-4FA6-89C3-3A998652D3A8}" type="slidenum">
              <a:rPr lang="en-US" smtClean="0"/>
              <a:pPr/>
              <a:t>2</a:t>
            </a:fld>
            <a:endParaRPr lang="en-US" dirty="0"/>
          </a:p>
        </p:txBody>
      </p:sp>
    </p:spTree>
    <p:extLst>
      <p:ext uri="{BB962C8B-B14F-4D97-AF65-F5344CB8AC3E}">
        <p14:creationId xmlns:p14="http://schemas.microsoft.com/office/powerpoint/2010/main" val="20103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B4FCBFEA-BFCB-45AF-8A78-0281FA23335C}"/>
              </a:ext>
            </a:extLst>
          </p:cNvPr>
          <p:cNvSpPr>
            <a:spLocks noGrp="1"/>
          </p:cNvSpPr>
          <p:nvPr>
            <p:ph type="title"/>
          </p:nvPr>
        </p:nvSpPr>
        <p:spPr>
          <a:xfrm>
            <a:off x="1274064" y="964889"/>
            <a:ext cx="5605272" cy="914400"/>
          </a:xfrm>
        </p:spPr>
        <p:txBody>
          <a:bodyPr/>
          <a:lstStyle/>
          <a:p>
            <a:r>
              <a:rPr lang="en-US" dirty="0"/>
              <a:t>INTRODUCTION</a:t>
            </a:r>
          </a:p>
        </p:txBody>
      </p:sp>
      <p:sp>
        <p:nvSpPr>
          <p:cNvPr id="39" name="Footer Placeholder 38">
            <a:extLst>
              <a:ext uri="{FF2B5EF4-FFF2-40B4-BE49-F238E27FC236}">
                <a16:creationId xmlns:a16="http://schemas.microsoft.com/office/drawing/2014/main" id="{B74A02EE-16BE-4B00-837D-DD00EFAE98D7}"/>
              </a:ext>
            </a:extLst>
          </p:cNvPr>
          <p:cNvSpPr>
            <a:spLocks noGrp="1"/>
          </p:cNvSpPr>
          <p:nvPr>
            <p:ph type="ftr" sz="quarter" idx="15"/>
          </p:nvPr>
        </p:nvSpPr>
        <p:spPr/>
        <p:txBody>
          <a:bodyPr/>
          <a:lstStyle/>
          <a:p>
            <a:r>
              <a:rPr lang="en-US" dirty="0"/>
              <a:t>Sample Footer Text</a:t>
            </a:r>
          </a:p>
        </p:txBody>
      </p:sp>
      <p:sp>
        <p:nvSpPr>
          <p:cNvPr id="3" name="Text Placeholder 2">
            <a:extLst>
              <a:ext uri="{FF2B5EF4-FFF2-40B4-BE49-F238E27FC236}">
                <a16:creationId xmlns:a16="http://schemas.microsoft.com/office/drawing/2014/main" id="{F2C97450-77CD-4E5B-8703-7AA0BC23ED1F}"/>
              </a:ext>
            </a:extLst>
          </p:cNvPr>
          <p:cNvSpPr>
            <a:spLocks noGrp="1"/>
          </p:cNvSpPr>
          <p:nvPr>
            <p:ph type="body" sz="quarter" idx="13"/>
          </p:nvPr>
        </p:nvSpPr>
        <p:spPr>
          <a:xfrm>
            <a:off x="1309853" y="2135829"/>
            <a:ext cx="5600700" cy="3642347"/>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17" name="Picture Placeholder 16" descr="Woman Smiling">
            <a:extLst>
              <a:ext uri="{FF2B5EF4-FFF2-40B4-BE49-F238E27FC236}">
                <a16:creationId xmlns:a16="http://schemas.microsoft.com/office/drawing/2014/main" id="{46A4BCDE-7CC8-4957-9B87-CAA62EE0913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8839200" y="685800"/>
            <a:ext cx="2667000" cy="2400300"/>
          </a:xfrm>
        </p:spPr>
      </p:pic>
      <p:pic>
        <p:nvPicPr>
          <p:cNvPr id="20" name="Picture Placeholder 19" descr="People smiling while working in the kitchen">
            <a:extLst>
              <a:ext uri="{FF2B5EF4-FFF2-40B4-BE49-F238E27FC236}">
                <a16:creationId xmlns:a16="http://schemas.microsoft.com/office/drawing/2014/main" id="{2B177F5B-7DFE-4FD1-A148-077391BBE74C}"/>
              </a:ext>
            </a:extLst>
          </p:cNvPr>
          <p:cNvPicPr>
            <a:picLocks noGrp="1" noChangeAspect="1"/>
          </p:cNvPicPr>
          <p:nvPr>
            <p:ph type="pic" sz="quarter" idx="11"/>
          </p:nvPr>
        </p:nvPicPr>
        <p:blipFill rotWithShape="1">
          <a:blip r:embed="rId4" cstate="screen">
            <a:extLst>
              <a:ext uri="{28A0092B-C50C-407E-A947-70E740481C1C}">
                <a14:useLocalDpi xmlns:a14="http://schemas.microsoft.com/office/drawing/2010/main" val="0"/>
              </a:ext>
            </a:extLst>
          </a:blip>
          <a:srcRect/>
          <a:stretch/>
        </p:blipFill>
        <p:spPr>
          <a:xfrm>
            <a:off x="8839200" y="3764738"/>
            <a:ext cx="2667000" cy="2404872"/>
          </a:xfrm>
        </p:spPr>
      </p:pic>
      <p:sp>
        <p:nvSpPr>
          <p:cNvPr id="38" name="Date Placeholder 37">
            <a:extLst>
              <a:ext uri="{FF2B5EF4-FFF2-40B4-BE49-F238E27FC236}">
                <a16:creationId xmlns:a16="http://schemas.microsoft.com/office/drawing/2014/main" id="{FD4113FF-89FD-4A7C-AF01-F8C644125B50}"/>
              </a:ext>
            </a:extLst>
          </p:cNvPr>
          <p:cNvSpPr>
            <a:spLocks noGrp="1"/>
          </p:cNvSpPr>
          <p:nvPr>
            <p:ph type="dt" sz="half" idx="14"/>
          </p:nvPr>
        </p:nvSpPr>
        <p:spPr/>
        <p:txBody>
          <a:bodyPr/>
          <a:lstStyle/>
          <a:p>
            <a:r>
              <a:rPr lang="en-US" dirty="0"/>
              <a:t>2/1/20XX</a:t>
            </a:r>
          </a:p>
        </p:txBody>
      </p:sp>
      <p:sp>
        <p:nvSpPr>
          <p:cNvPr id="40" name="Slide Number Placeholder 39">
            <a:extLst>
              <a:ext uri="{FF2B5EF4-FFF2-40B4-BE49-F238E27FC236}">
                <a16:creationId xmlns:a16="http://schemas.microsoft.com/office/drawing/2014/main" id="{18F8813C-0002-4C3C-B747-318975B8E458}"/>
              </a:ext>
            </a:extLst>
          </p:cNvPr>
          <p:cNvSpPr>
            <a:spLocks noGrp="1"/>
          </p:cNvSpPr>
          <p:nvPr>
            <p:ph type="sldNum" sz="quarter" idx="16"/>
          </p:nvPr>
        </p:nvSpPr>
        <p:spPr/>
        <p:txBody>
          <a:bodyPr/>
          <a:lstStyle/>
          <a:p>
            <a:fld id="{F8E28480-1C08-4458-AD97-0283E6FFD09D}" type="slidenum">
              <a:rPr lang="en-US" smtClean="0"/>
              <a:pPr/>
              <a:t>3</a:t>
            </a:fld>
            <a:endParaRPr lang="en-US" dirty="0"/>
          </a:p>
        </p:txBody>
      </p:sp>
    </p:spTree>
    <p:extLst>
      <p:ext uri="{BB962C8B-B14F-4D97-AF65-F5344CB8AC3E}">
        <p14:creationId xmlns:p14="http://schemas.microsoft.com/office/powerpoint/2010/main" val="4122836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Placeholder 19" descr="group of people looking over clipboards while packing boxes">
            <a:extLst>
              <a:ext uri="{FF2B5EF4-FFF2-40B4-BE49-F238E27FC236}">
                <a16:creationId xmlns:a16="http://schemas.microsoft.com/office/drawing/2014/main" id="{E032160B-78C1-426E-BF65-62501E408EBA}"/>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A154ED37-D56C-4D45-820A-79419F5E970D}"/>
              </a:ext>
            </a:extLst>
          </p:cNvPr>
          <p:cNvSpPr>
            <a:spLocks noGrp="1"/>
          </p:cNvSpPr>
          <p:nvPr>
            <p:ph type="title"/>
          </p:nvPr>
        </p:nvSpPr>
        <p:spPr>
          <a:xfrm>
            <a:off x="7750629" y="2057400"/>
            <a:ext cx="2804191" cy="1775012"/>
          </a:xfrm>
        </p:spPr>
        <p:txBody>
          <a:bodyPr/>
          <a:lstStyle/>
          <a:p>
            <a:r>
              <a:rPr lang="en-US" dirty="0"/>
              <a:t>TOPIC </a:t>
            </a:r>
            <a:br>
              <a:rPr lang="en-US" dirty="0"/>
            </a:br>
            <a:r>
              <a:rPr lang="en-US" dirty="0"/>
              <a:t>ONE</a:t>
            </a:r>
          </a:p>
        </p:txBody>
      </p:sp>
      <p:sp>
        <p:nvSpPr>
          <p:cNvPr id="18" name="Text Placeholder 17">
            <a:extLst>
              <a:ext uri="{FF2B5EF4-FFF2-40B4-BE49-F238E27FC236}">
                <a16:creationId xmlns:a16="http://schemas.microsoft.com/office/drawing/2014/main" id="{7FAF1641-E549-4564-B607-F445A2D8B29E}"/>
              </a:ext>
            </a:extLst>
          </p:cNvPr>
          <p:cNvSpPr>
            <a:spLocks noGrp="1"/>
          </p:cNvSpPr>
          <p:nvPr>
            <p:ph type="body" sz="quarter" idx="14"/>
          </p:nvPr>
        </p:nvSpPr>
        <p:spPr>
          <a:xfrm>
            <a:off x="7831744" y="3986140"/>
            <a:ext cx="2663825" cy="976312"/>
          </a:xfrm>
        </p:spPr>
        <p:txBody>
          <a:bodyPr/>
          <a:lstStyle/>
          <a:p>
            <a:r>
              <a:rPr lang="en-US" dirty="0"/>
              <a:t>Subtitle</a:t>
            </a:r>
          </a:p>
        </p:txBody>
      </p:sp>
    </p:spTree>
    <p:extLst>
      <p:ext uri="{BB962C8B-B14F-4D97-AF65-F5344CB8AC3E}">
        <p14:creationId xmlns:p14="http://schemas.microsoft.com/office/powerpoint/2010/main" val="3183694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3C25A-D042-4987-97D9-F3BBAC4080B0}"/>
              </a:ext>
            </a:extLst>
          </p:cNvPr>
          <p:cNvSpPr>
            <a:spLocks noGrp="1"/>
          </p:cNvSpPr>
          <p:nvPr>
            <p:ph type="title"/>
          </p:nvPr>
        </p:nvSpPr>
        <p:spPr>
          <a:xfrm>
            <a:off x="1279525" y="1128712"/>
            <a:ext cx="9582507" cy="737575"/>
          </a:xfrm>
        </p:spPr>
        <p:txBody>
          <a:bodyPr/>
          <a:lstStyle/>
          <a:p>
            <a:r>
              <a:rPr lang="en-US" dirty="0"/>
              <a:t>team</a:t>
            </a:r>
          </a:p>
        </p:txBody>
      </p:sp>
      <p:sp>
        <p:nvSpPr>
          <p:cNvPr id="28" name="Footer Placeholder 27">
            <a:extLst>
              <a:ext uri="{FF2B5EF4-FFF2-40B4-BE49-F238E27FC236}">
                <a16:creationId xmlns:a16="http://schemas.microsoft.com/office/drawing/2014/main" id="{D563414A-DC43-4C73-A032-6F636BBF2033}"/>
              </a:ext>
            </a:extLst>
          </p:cNvPr>
          <p:cNvSpPr>
            <a:spLocks noGrp="1"/>
          </p:cNvSpPr>
          <p:nvPr>
            <p:ph type="ftr" sz="quarter" idx="22"/>
          </p:nvPr>
        </p:nvSpPr>
        <p:spPr/>
        <p:txBody>
          <a:bodyPr/>
          <a:lstStyle/>
          <a:p>
            <a:r>
              <a:rPr lang="en-US" dirty="0"/>
              <a:t>Sample Footer Text</a:t>
            </a:r>
          </a:p>
        </p:txBody>
      </p:sp>
      <p:pic>
        <p:nvPicPr>
          <p:cNvPr id="77" name="Picture Placeholder 76" descr="Team Member Lady Smiling">
            <a:extLst>
              <a:ext uri="{FF2B5EF4-FFF2-40B4-BE49-F238E27FC236}">
                <a16:creationId xmlns:a16="http://schemas.microsoft.com/office/drawing/2014/main" id="{A68BBC0A-2DD5-4D21-B391-0A80D8FE4879}"/>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1279525" y="2155389"/>
            <a:ext cx="2003425" cy="2002536"/>
          </a:xfrm>
        </p:spPr>
      </p:pic>
      <p:sp>
        <p:nvSpPr>
          <p:cNvPr id="12" name="Text Placeholder 11">
            <a:extLst>
              <a:ext uri="{FF2B5EF4-FFF2-40B4-BE49-F238E27FC236}">
                <a16:creationId xmlns:a16="http://schemas.microsoft.com/office/drawing/2014/main" id="{5B0923E6-C7CD-4908-95C7-D82212F911A3}"/>
              </a:ext>
            </a:extLst>
          </p:cNvPr>
          <p:cNvSpPr>
            <a:spLocks noGrp="1"/>
          </p:cNvSpPr>
          <p:nvPr>
            <p:ph type="body" sz="quarter" idx="16"/>
          </p:nvPr>
        </p:nvSpPr>
        <p:spPr>
          <a:xfrm>
            <a:off x="1265795" y="4445636"/>
            <a:ext cx="2011363" cy="545126"/>
          </a:xfrm>
        </p:spPr>
        <p:txBody>
          <a:bodyPr/>
          <a:lstStyle/>
          <a:p>
            <a:r>
              <a:rPr lang="en-US" dirty="0"/>
              <a:t>Name</a:t>
            </a:r>
          </a:p>
        </p:txBody>
      </p:sp>
      <p:sp>
        <p:nvSpPr>
          <p:cNvPr id="14" name="Text Placeholder 13">
            <a:extLst>
              <a:ext uri="{FF2B5EF4-FFF2-40B4-BE49-F238E27FC236}">
                <a16:creationId xmlns:a16="http://schemas.microsoft.com/office/drawing/2014/main" id="{F81628C7-687F-4EB0-8DDF-B5F78105822B}"/>
              </a:ext>
            </a:extLst>
          </p:cNvPr>
          <p:cNvSpPr>
            <a:spLocks noGrp="1"/>
          </p:cNvSpPr>
          <p:nvPr>
            <p:ph type="body" sz="quarter" idx="17"/>
          </p:nvPr>
        </p:nvSpPr>
        <p:spPr>
          <a:xfrm>
            <a:off x="1258339" y="5030809"/>
            <a:ext cx="2011363" cy="545126"/>
          </a:xfrm>
        </p:spPr>
        <p:txBody>
          <a:bodyPr/>
          <a:lstStyle/>
          <a:p>
            <a:r>
              <a:rPr lang="en-US" dirty="0"/>
              <a:t>Title</a:t>
            </a:r>
          </a:p>
        </p:txBody>
      </p:sp>
      <p:pic>
        <p:nvPicPr>
          <p:cNvPr id="81" name="Picture Placeholder 80" descr="Team Member Man Smiling">
            <a:extLst>
              <a:ext uri="{FF2B5EF4-FFF2-40B4-BE49-F238E27FC236}">
                <a16:creationId xmlns:a16="http://schemas.microsoft.com/office/drawing/2014/main" id="{82B8DC5D-2899-4088-A1B0-886BA9CE2553}"/>
              </a:ext>
            </a:extLst>
          </p:cNvPr>
          <p:cNvPicPr>
            <a:picLocks noGrp="1" noChangeAspect="1"/>
          </p:cNvPicPr>
          <p:nvPr>
            <p:ph type="pic" sz="quarter" idx="11"/>
          </p:nvPr>
        </p:nvPicPr>
        <p:blipFill rotWithShape="1">
          <a:blip r:embed="rId4" cstate="screen">
            <a:extLst>
              <a:ext uri="{28A0092B-C50C-407E-A947-70E740481C1C}">
                <a14:useLocalDpi xmlns:a14="http://schemas.microsoft.com/office/drawing/2010/main" val="0"/>
              </a:ext>
            </a:extLst>
          </a:blip>
          <a:srcRect/>
          <a:stretch/>
        </p:blipFill>
        <p:spPr>
          <a:xfrm>
            <a:off x="3804132" y="2155389"/>
            <a:ext cx="2003425" cy="2002536"/>
          </a:xfrm>
        </p:spPr>
      </p:pic>
      <p:sp>
        <p:nvSpPr>
          <p:cNvPr id="3" name="Content Placeholder 2">
            <a:extLst>
              <a:ext uri="{FF2B5EF4-FFF2-40B4-BE49-F238E27FC236}">
                <a16:creationId xmlns:a16="http://schemas.microsoft.com/office/drawing/2014/main" id="{C0EBD98D-1D9A-4397-ABA0-43A5B5AF7DC1}"/>
              </a:ext>
            </a:extLst>
          </p:cNvPr>
          <p:cNvSpPr>
            <a:spLocks noGrp="1"/>
          </p:cNvSpPr>
          <p:nvPr>
            <p:ph type="body" sz="quarter" idx="14"/>
          </p:nvPr>
        </p:nvSpPr>
        <p:spPr>
          <a:xfrm>
            <a:off x="3803650" y="4446588"/>
            <a:ext cx="2011363" cy="545126"/>
          </a:xfrm>
        </p:spPr>
        <p:txBody>
          <a:bodyPr anchor="ctr">
            <a:normAutofit/>
          </a:bodyPr>
          <a:lstStyle/>
          <a:p>
            <a:r>
              <a:rPr lang="en-US" dirty="0"/>
              <a:t>Name</a:t>
            </a:r>
          </a:p>
        </p:txBody>
      </p:sp>
      <p:sp>
        <p:nvSpPr>
          <p:cNvPr id="10" name="Text Placeholder 9">
            <a:extLst>
              <a:ext uri="{FF2B5EF4-FFF2-40B4-BE49-F238E27FC236}">
                <a16:creationId xmlns:a16="http://schemas.microsoft.com/office/drawing/2014/main" id="{1E3E8865-FD00-4669-AAA3-6C0F63E63E51}"/>
              </a:ext>
            </a:extLst>
          </p:cNvPr>
          <p:cNvSpPr>
            <a:spLocks noGrp="1"/>
          </p:cNvSpPr>
          <p:nvPr>
            <p:ph type="body" sz="quarter" idx="15"/>
          </p:nvPr>
        </p:nvSpPr>
        <p:spPr>
          <a:xfrm>
            <a:off x="3796194" y="5031761"/>
            <a:ext cx="2011363" cy="545126"/>
          </a:xfrm>
        </p:spPr>
        <p:txBody>
          <a:bodyPr/>
          <a:lstStyle/>
          <a:p>
            <a:r>
              <a:rPr lang="en-US" dirty="0"/>
              <a:t>Title</a:t>
            </a:r>
          </a:p>
        </p:txBody>
      </p:sp>
      <p:pic>
        <p:nvPicPr>
          <p:cNvPr id="85" name="Picture Placeholder 84" descr="Team Member Man Smiling">
            <a:extLst>
              <a:ext uri="{FF2B5EF4-FFF2-40B4-BE49-F238E27FC236}">
                <a16:creationId xmlns:a16="http://schemas.microsoft.com/office/drawing/2014/main" id="{256ACE92-B59E-4C7D-A142-E3BEBCA58207}"/>
              </a:ext>
            </a:extLst>
          </p:cNvPr>
          <p:cNvPicPr>
            <a:picLocks noGrp="1" noChangeAspect="1"/>
          </p:cNvPicPr>
          <p:nvPr>
            <p:ph type="pic" sz="quarter" idx="12"/>
          </p:nvPr>
        </p:nvPicPr>
        <p:blipFill rotWithShape="1">
          <a:blip r:embed="rId5" cstate="screen">
            <a:extLst>
              <a:ext uri="{28A0092B-C50C-407E-A947-70E740481C1C}">
                <a14:useLocalDpi xmlns:a14="http://schemas.microsoft.com/office/drawing/2010/main" val="0"/>
              </a:ext>
            </a:extLst>
          </a:blip>
          <a:srcRect/>
          <a:stretch/>
        </p:blipFill>
        <p:spPr>
          <a:xfrm>
            <a:off x="6332269" y="2155389"/>
            <a:ext cx="2003425" cy="2002536"/>
          </a:xfrm>
        </p:spPr>
      </p:pic>
      <p:sp>
        <p:nvSpPr>
          <p:cNvPr id="16" name="Text Placeholder 15">
            <a:extLst>
              <a:ext uri="{FF2B5EF4-FFF2-40B4-BE49-F238E27FC236}">
                <a16:creationId xmlns:a16="http://schemas.microsoft.com/office/drawing/2014/main" id="{13CB3448-ACC1-4B05-AA89-D8228B1F784D}"/>
              </a:ext>
            </a:extLst>
          </p:cNvPr>
          <p:cNvSpPr>
            <a:spLocks noGrp="1"/>
          </p:cNvSpPr>
          <p:nvPr>
            <p:ph type="body" sz="quarter" idx="18"/>
          </p:nvPr>
        </p:nvSpPr>
        <p:spPr>
          <a:xfrm>
            <a:off x="6333721" y="4445636"/>
            <a:ext cx="2011363" cy="545126"/>
          </a:xfrm>
        </p:spPr>
        <p:txBody>
          <a:bodyPr/>
          <a:lstStyle/>
          <a:p>
            <a:r>
              <a:rPr lang="en-US" dirty="0"/>
              <a:t>Name</a:t>
            </a:r>
          </a:p>
        </p:txBody>
      </p:sp>
      <p:sp>
        <p:nvSpPr>
          <p:cNvPr id="17" name="Text Placeholder 16">
            <a:extLst>
              <a:ext uri="{FF2B5EF4-FFF2-40B4-BE49-F238E27FC236}">
                <a16:creationId xmlns:a16="http://schemas.microsoft.com/office/drawing/2014/main" id="{61D51E86-2062-45AC-9867-17E14F1FB213}"/>
              </a:ext>
            </a:extLst>
          </p:cNvPr>
          <p:cNvSpPr>
            <a:spLocks noGrp="1"/>
          </p:cNvSpPr>
          <p:nvPr>
            <p:ph type="body" sz="quarter" idx="19"/>
          </p:nvPr>
        </p:nvSpPr>
        <p:spPr>
          <a:xfrm>
            <a:off x="6326265" y="5030809"/>
            <a:ext cx="2011363" cy="545126"/>
          </a:xfrm>
        </p:spPr>
        <p:txBody>
          <a:bodyPr/>
          <a:lstStyle/>
          <a:p>
            <a:r>
              <a:rPr lang="en-US" dirty="0"/>
              <a:t>Title</a:t>
            </a:r>
          </a:p>
        </p:txBody>
      </p:sp>
      <p:pic>
        <p:nvPicPr>
          <p:cNvPr id="89" name="Picture Placeholder 88" descr="Team Member Lady Smiling">
            <a:extLst>
              <a:ext uri="{FF2B5EF4-FFF2-40B4-BE49-F238E27FC236}">
                <a16:creationId xmlns:a16="http://schemas.microsoft.com/office/drawing/2014/main" id="{48C85235-7923-4846-9268-B859956BA47B}"/>
              </a:ext>
            </a:extLst>
          </p:cNvPr>
          <p:cNvPicPr>
            <a:picLocks noGrp="1" noChangeAspect="1"/>
          </p:cNvPicPr>
          <p:nvPr>
            <p:ph type="pic" sz="quarter" idx="13"/>
          </p:nvPr>
        </p:nvPicPr>
        <p:blipFill rotWithShape="1">
          <a:blip r:embed="rId6" cstate="screen">
            <a:extLst>
              <a:ext uri="{28A0092B-C50C-407E-A947-70E740481C1C}">
                <a14:useLocalDpi xmlns:a14="http://schemas.microsoft.com/office/drawing/2010/main" val="0"/>
              </a:ext>
            </a:extLst>
          </a:blip>
          <a:srcRect/>
          <a:stretch/>
        </p:blipFill>
        <p:spPr>
          <a:xfrm>
            <a:off x="8858607" y="2155389"/>
            <a:ext cx="2003425" cy="2002536"/>
          </a:xfrm>
        </p:spPr>
      </p:pic>
      <p:sp>
        <p:nvSpPr>
          <p:cNvPr id="18" name="Text Placeholder 17">
            <a:extLst>
              <a:ext uri="{FF2B5EF4-FFF2-40B4-BE49-F238E27FC236}">
                <a16:creationId xmlns:a16="http://schemas.microsoft.com/office/drawing/2014/main" id="{C53651E4-E296-4B66-93C4-B1682316BC43}"/>
              </a:ext>
            </a:extLst>
          </p:cNvPr>
          <p:cNvSpPr>
            <a:spLocks noGrp="1"/>
          </p:cNvSpPr>
          <p:nvPr>
            <p:ph type="body" sz="quarter" idx="20"/>
          </p:nvPr>
        </p:nvSpPr>
        <p:spPr>
          <a:xfrm>
            <a:off x="8863792" y="4445636"/>
            <a:ext cx="2011363" cy="545126"/>
          </a:xfrm>
        </p:spPr>
        <p:txBody>
          <a:bodyPr/>
          <a:lstStyle/>
          <a:p>
            <a:r>
              <a:rPr lang="en-US" dirty="0"/>
              <a:t>Name</a:t>
            </a:r>
          </a:p>
        </p:txBody>
      </p:sp>
      <p:sp>
        <p:nvSpPr>
          <p:cNvPr id="19" name="Text Placeholder 18">
            <a:extLst>
              <a:ext uri="{FF2B5EF4-FFF2-40B4-BE49-F238E27FC236}">
                <a16:creationId xmlns:a16="http://schemas.microsoft.com/office/drawing/2014/main" id="{25F740A4-657D-49C2-9C66-6BC937634603}"/>
              </a:ext>
            </a:extLst>
          </p:cNvPr>
          <p:cNvSpPr>
            <a:spLocks noGrp="1"/>
          </p:cNvSpPr>
          <p:nvPr>
            <p:ph type="body" sz="quarter" idx="21"/>
          </p:nvPr>
        </p:nvSpPr>
        <p:spPr>
          <a:xfrm>
            <a:off x="8856336" y="5030809"/>
            <a:ext cx="2011363" cy="545126"/>
          </a:xfrm>
        </p:spPr>
        <p:txBody>
          <a:bodyPr/>
          <a:lstStyle/>
          <a:p>
            <a:r>
              <a:rPr lang="en-US" dirty="0"/>
              <a:t>Title</a:t>
            </a:r>
          </a:p>
        </p:txBody>
      </p:sp>
      <p:sp>
        <p:nvSpPr>
          <p:cNvPr id="27" name="Date Placeholder 26">
            <a:extLst>
              <a:ext uri="{FF2B5EF4-FFF2-40B4-BE49-F238E27FC236}">
                <a16:creationId xmlns:a16="http://schemas.microsoft.com/office/drawing/2014/main" id="{DDAC0653-5DC5-4A6A-9D95-E79E17183E50}"/>
              </a:ext>
            </a:extLst>
          </p:cNvPr>
          <p:cNvSpPr>
            <a:spLocks noGrp="1"/>
          </p:cNvSpPr>
          <p:nvPr>
            <p:ph type="dt" sz="half" idx="4294967295"/>
          </p:nvPr>
        </p:nvSpPr>
        <p:spPr/>
        <p:txBody>
          <a:bodyPr/>
          <a:lstStyle/>
          <a:p>
            <a:r>
              <a:rPr lang="en-US" dirty="0"/>
              <a:t>2/1/20XX</a:t>
            </a:r>
          </a:p>
        </p:txBody>
      </p:sp>
      <p:sp>
        <p:nvSpPr>
          <p:cNvPr id="21" name="Slide Number Placeholder 18">
            <a:extLst>
              <a:ext uri="{FF2B5EF4-FFF2-40B4-BE49-F238E27FC236}">
                <a16:creationId xmlns:a16="http://schemas.microsoft.com/office/drawing/2014/main" id="{12552C27-281E-473E-8CC4-8F42B6224148}"/>
              </a:ext>
            </a:extLst>
          </p:cNvPr>
          <p:cNvSpPr txBox="1">
            <a:spLocks/>
          </p:cNvSpPr>
          <p:nvPr/>
        </p:nvSpPr>
        <p:spPr>
          <a:xfrm>
            <a:off x="11116340" y="6356350"/>
            <a:ext cx="871868"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fld id="{C6518F3C-CC40-4C0E-931C-53467D4C3266}" type="slidenum">
              <a:rPr lang="en-US" sz="900" spc="300">
                <a:solidFill>
                  <a:schemeClr val="tx2">
                    <a:lumMod val="75000"/>
                    <a:lumOff val="25000"/>
                  </a:schemeClr>
                </a:solidFill>
                <a:latin typeface="+mn-lt"/>
              </a:rPr>
              <a:pPr marL="0" indent="0" algn="r">
                <a:buNone/>
              </a:pPr>
              <a:t>5</a:t>
            </a:fld>
            <a:endParaRPr lang="en-US" sz="900" spc="300" dirty="0">
              <a:solidFill>
                <a:schemeClr val="tx2">
                  <a:lumMod val="75000"/>
                  <a:lumOff val="25000"/>
                </a:schemeClr>
              </a:solidFill>
              <a:latin typeface="+mn-lt"/>
            </a:endParaRPr>
          </a:p>
        </p:txBody>
      </p:sp>
      <p:sp>
        <p:nvSpPr>
          <p:cNvPr id="4" name="Slide Number Placeholder 3">
            <a:extLst>
              <a:ext uri="{FF2B5EF4-FFF2-40B4-BE49-F238E27FC236}">
                <a16:creationId xmlns:a16="http://schemas.microsoft.com/office/drawing/2014/main" id="{5F2D9B7E-0060-4E37-B12D-BAACA50A02E4}"/>
              </a:ext>
            </a:extLst>
          </p:cNvPr>
          <p:cNvSpPr>
            <a:spLocks noGrp="1"/>
          </p:cNvSpPr>
          <p:nvPr>
            <p:ph type="sldNum" sz="quarter" idx="4294967295"/>
          </p:nvPr>
        </p:nvSpPr>
        <p:spPr/>
        <p:txBody>
          <a:bodyPr/>
          <a:lstStyle/>
          <a:p>
            <a:pPr algn="ctr"/>
            <a:fld id="{54B97B59-3B2F-4E46-A216-C2A7D249F47E}" type="slidenum">
              <a:rPr lang="en-US" smtClean="0"/>
              <a:pPr algn="ctr"/>
              <a:t>5</a:t>
            </a:fld>
            <a:endParaRPr lang="en-US" dirty="0"/>
          </a:p>
        </p:txBody>
      </p:sp>
    </p:spTree>
    <p:extLst>
      <p:ext uri="{BB962C8B-B14F-4D97-AF65-F5344CB8AC3E}">
        <p14:creationId xmlns:p14="http://schemas.microsoft.com/office/powerpoint/2010/main" val="4502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399E374D-0626-4D9E-8631-87A544AA5F4B}"/>
              </a:ext>
            </a:extLst>
          </p:cNvPr>
          <p:cNvSpPr>
            <a:spLocks noGrp="1"/>
          </p:cNvSpPr>
          <p:nvPr>
            <p:ph type="title"/>
          </p:nvPr>
        </p:nvSpPr>
        <p:spPr/>
        <p:txBody>
          <a:bodyPr/>
          <a:lstStyle/>
          <a:p>
            <a:r>
              <a:rPr lang="en-US" dirty="0"/>
              <a:t>Chart</a:t>
            </a:r>
          </a:p>
        </p:txBody>
      </p:sp>
      <p:sp>
        <p:nvSpPr>
          <p:cNvPr id="5" name="Footer Placeholder 4">
            <a:extLst>
              <a:ext uri="{FF2B5EF4-FFF2-40B4-BE49-F238E27FC236}">
                <a16:creationId xmlns:a16="http://schemas.microsoft.com/office/drawing/2014/main" id="{5142D1AD-663E-4E90-912B-333FDFC3D2D8}"/>
              </a:ext>
            </a:extLst>
          </p:cNvPr>
          <p:cNvSpPr>
            <a:spLocks noGrp="1"/>
          </p:cNvSpPr>
          <p:nvPr>
            <p:ph type="ftr" sz="quarter" idx="11"/>
          </p:nvPr>
        </p:nvSpPr>
        <p:spPr>
          <a:xfrm rot="5400000">
            <a:off x="-1708136" y="3223750"/>
            <a:ext cx="4114800" cy="410501"/>
          </a:xfrm>
        </p:spPr>
        <p:txBody>
          <a:bodyPr>
            <a:normAutofit/>
          </a:bodyPr>
          <a:lstStyle/>
          <a:p>
            <a:r>
              <a:rPr lang="en-US" dirty="0"/>
              <a:t>Sample Footer Text</a:t>
            </a:r>
          </a:p>
        </p:txBody>
      </p:sp>
      <p:graphicFrame>
        <p:nvGraphicFramePr>
          <p:cNvPr id="10" name="Content Placeholder 9" descr="bar chart">
            <a:extLst>
              <a:ext uri="{FF2B5EF4-FFF2-40B4-BE49-F238E27FC236}">
                <a16:creationId xmlns:a16="http://schemas.microsoft.com/office/drawing/2014/main" id="{1F7D8C88-AEF9-4DF2-A439-93DA07BC13D3}"/>
              </a:ext>
            </a:extLst>
          </p:cNvPr>
          <p:cNvGraphicFramePr>
            <a:graphicFrameLocks noGrp="1"/>
          </p:cNvGraphicFramePr>
          <p:nvPr>
            <p:ph idx="1"/>
            <p:extLst>
              <p:ext uri="{D42A27DB-BD31-4B8C-83A1-F6EECF244321}">
                <p14:modId xmlns:p14="http://schemas.microsoft.com/office/powerpoint/2010/main" val="3492813793"/>
              </p:ext>
            </p:extLst>
          </p:nvPr>
        </p:nvGraphicFramePr>
        <p:xfrm>
          <a:off x="1341438" y="2259013"/>
          <a:ext cx="9563100" cy="3565525"/>
        </p:xfrm>
        <a:graphic>
          <a:graphicData uri="http://schemas.openxmlformats.org/drawingml/2006/chart">
            <c:chart xmlns:c="http://schemas.openxmlformats.org/drawingml/2006/chart" xmlns:r="http://schemas.openxmlformats.org/officeDocument/2006/relationships" r:id="rId3"/>
          </a:graphicData>
        </a:graphic>
      </p:graphicFrame>
      <p:sp>
        <p:nvSpPr>
          <p:cNvPr id="4" name="Date Placeholder 3">
            <a:extLst>
              <a:ext uri="{FF2B5EF4-FFF2-40B4-BE49-F238E27FC236}">
                <a16:creationId xmlns:a16="http://schemas.microsoft.com/office/drawing/2014/main" id="{E2945FC7-439A-40DA-B026-5B5E4960EF32}"/>
              </a:ext>
            </a:extLst>
          </p:cNvPr>
          <p:cNvSpPr>
            <a:spLocks noGrp="1"/>
          </p:cNvSpPr>
          <p:nvPr>
            <p:ph type="dt" sz="half" idx="10"/>
          </p:nvPr>
        </p:nvSpPr>
        <p:spPr>
          <a:xfrm rot="5400000">
            <a:off x="9800022" y="3223751"/>
            <a:ext cx="4114801" cy="410501"/>
          </a:xfrm>
        </p:spPr>
        <p:txBody>
          <a:bodyPr>
            <a:normAutofit/>
          </a:bodyPr>
          <a:lstStyle/>
          <a:p>
            <a:r>
              <a:rPr lang="en-US" dirty="0"/>
              <a:t>2/1/20XX</a:t>
            </a:r>
          </a:p>
        </p:txBody>
      </p:sp>
      <p:sp>
        <p:nvSpPr>
          <p:cNvPr id="6" name="Slide Number Placeholder 5">
            <a:extLst>
              <a:ext uri="{FF2B5EF4-FFF2-40B4-BE49-F238E27FC236}">
                <a16:creationId xmlns:a16="http://schemas.microsoft.com/office/drawing/2014/main" id="{3D07EA24-97F4-4B33-B2B4-0E79200374D8}"/>
              </a:ext>
            </a:extLst>
          </p:cNvPr>
          <p:cNvSpPr>
            <a:spLocks noGrp="1"/>
          </p:cNvSpPr>
          <p:nvPr>
            <p:ph type="sldNum" sz="quarter" idx="12"/>
          </p:nvPr>
        </p:nvSpPr>
        <p:spPr>
          <a:xfrm>
            <a:off x="11116340" y="6356350"/>
            <a:ext cx="871868" cy="365125"/>
          </a:xfrm>
        </p:spPr>
        <p:txBody>
          <a:bodyPr>
            <a:normAutofit/>
          </a:bodyPr>
          <a:lstStyle/>
          <a:p>
            <a:fld id="{54B97B59-3B2F-4E46-A216-C2A7D249F47E}" type="slidenum">
              <a:rPr lang="en-US" smtClean="0"/>
              <a:pPr/>
              <a:t>6</a:t>
            </a:fld>
            <a:endParaRPr lang="en-US" dirty="0"/>
          </a:p>
        </p:txBody>
      </p:sp>
    </p:spTree>
    <p:extLst>
      <p:ext uri="{BB962C8B-B14F-4D97-AF65-F5344CB8AC3E}">
        <p14:creationId xmlns:p14="http://schemas.microsoft.com/office/powerpoint/2010/main" val="4033442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id="{91710E43-E112-40D3-95B5-7E3C5D5AD8C7}"/>
              </a:ext>
            </a:extLst>
          </p:cNvPr>
          <p:cNvSpPr>
            <a:spLocks noGrp="1"/>
          </p:cNvSpPr>
          <p:nvPr>
            <p:ph type="title"/>
          </p:nvPr>
        </p:nvSpPr>
        <p:spPr>
          <a:xfrm>
            <a:off x="1371600" y="1129086"/>
            <a:ext cx="9486900" cy="725118"/>
          </a:xfrm>
        </p:spPr>
        <p:txBody>
          <a:bodyPr/>
          <a:lstStyle/>
          <a:p>
            <a:r>
              <a:rPr lang="en-US" dirty="0"/>
              <a:t>TABLE</a:t>
            </a:r>
          </a:p>
        </p:txBody>
      </p:sp>
      <p:sp>
        <p:nvSpPr>
          <p:cNvPr id="19" name="Footer Placeholder 18">
            <a:extLst>
              <a:ext uri="{FF2B5EF4-FFF2-40B4-BE49-F238E27FC236}">
                <a16:creationId xmlns:a16="http://schemas.microsoft.com/office/drawing/2014/main" id="{77C7938D-18D5-43AF-A86F-D9A1342AB7F3}"/>
              </a:ext>
            </a:extLst>
          </p:cNvPr>
          <p:cNvSpPr>
            <a:spLocks noGrp="1"/>
          </p:cNvSpPr>
          <p:nvPr>
            <p:ph type="ftr" sz="quarter" idx="11"/>
          </p:nvPr>
        </p:nvSpPr>
        <p:spPr>
          <a:xfrm rot="5400000">
            <a:off x="-1708136" y="3223750"/>
            <a:ext cx="4114800" cy="410501"/>
          </a:xfrm>
        </p:spPr>
        <p:txBody>
          <a:bodyPr/>
          <a:lstStyle/>
          <a:p>
            <a:r>
              <a:rPr lang="en-US" dirty="0"/>
              <a:t>Sample Footer Text</a:t>
            </a:r>
          </a:p>
        </p:txBody>
      </p:sp>
      <p:graphicFrame>
        <p:nvGraphicFramePr>
          <p:cNvPr id="16" name="Table 8">
            <a:extLst>
              <a:ext uri="{FF2B5EF4-FFF2-40B4-BE49-F238E27FC236}">
                <a16:creationId xmlns:a16="http://schemas.microsoft.com/office/drawing/2014/main" id="{3F62BAEE-02B1-40E8-81D9-B390EF42B8E8}"/>
              </a:ext>
            </a:extLst>
          </p:cNvPr>
          <p:cNvGraphicFramePr>
            <a:graphicFrameLocks noGrp="1"/>
          </p:cNvGraphicFramePr>
          <p:nvPr>
            <p:ph idx="1"/>
            <p:extLst>
              <p:ext uri="{D42A27DB-BD31-4B8C-83A1-F6EECF244321}">
                <p14:modId xmlns:p14="http://schemas.microsoft.com/office/powerpoint/2010/main" val="1263484061"/>
              </p:ext>
            </p:extLst>
          </p:nvPr>
        </p:nvGraphicFramePr>
        <p:xfrm>
          <a:off x="1341438" y="2259013"/>
          <a:ext cx="9486900" cy="3232150"/>
        </p:xfrm>
        <a:graphic>
          <a:graphicData uri="http://schemas.openxmlformats.org/drawingml/2006/table">
            <a:tbl>
              <a:tblPr firstRow="1">
                <a:tableStyleId>{5C22544A-7EE6-4342-B048-85BDC9FD1C3A}</a:tableStyleId>
              </a:tblPr>
              <a:tblGrid>
                <a:gridCol w="1897380">
                  <a:extLst>
                    <a:ext uri="{9D8B030D-6E8A-4147-A177-3AD203B41FA5}">
                      <a16:colId xmlns:a16="http://schemas.microsoft.com/office/drawing/2014/main" val="3545164744"/>
                    </a:ext>
                  </a:extLst>
                </a:gridCol>
                <a:gridCol w="1897380">
                  <a:extLst>
                    <a:ext uri="{9D8B030D-6E8A-4147-A177-3AD203B41FA5}">
                      <a16:colId xmlns:a16="http://schemas.microsoft.com/office/drawing/2014/main" val="1244530497"/>
                    </a:ext>
                  </a:extLst>
                </a:gridCol>
                <a:gridCol w="1897380">
                  <a:extLst>
                    <a:ext uri="{9D8B030D-6E8A-4147-A177-3AD203B41FA5}">
                      <a16:colId xmlns:a16="http://schemas.microsoft.com/office/drawing/2014/main" val="424509062"/>
                    </a:ext>
                  </a:extLst>
                </a:gridCol>
                <a:gridCol w="1897380">
                  <a:extLst>
                    <a:ext uri="{9D8B030D-6E8A-4147-A177-3AD203B41FA5}">
                      <a16:colId xmlns:a16="http://schemas.microsoft.com/office/drawing/2014/main" val="826133361"/>
                    </a:ext>
                  </a:extLst>
                </a:gridCol>
                <a:gridCol w="1897380">
                  <a:extLst>
                    <a:ext uri="{9D8B030D-6E8A-4147-A177-3AD203B41FA5}">
                      <a16:colId xmlns:a16="http://schemas.microsoft.com/office/drawing/2014/main" val="661900071"/>
                    </a:ext>
                  </a:extLst>
                </a:gridCol>
              </a:tblGrid>
              <a:tr h="646430">
                <a:tc>
                  <a:txBody>
                    <a:bodyPr/>
                    <a:lstStyle/>
                    <a:p>
                      <a:pPr algn="ctr"/>
                      <a:endParaRPr lang="en-US" dirty="0">
                        <a:latin typeface="+mj-lt"/>
                      </a:endParaRP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a:latin typeface="+mj-lt"/>
                        </a:rPr>
                        <a:t>Category 1</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a:latin typeface="+mj-lt"/>
                        </a:rPr>
                        <a:t>Category 2</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a:latin typeface="+mj-lt"/>
                        </a:rPr>
                        <a:t>Category 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400" dirty="0">
                          <a:latin typeface="+mj-lt"/>
                        </a:rPr>
                        <a:t>Category 4</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78839426"/>
                  </a:ext>
                </a:extLst>
              </a:tr>
              <a:tr h="646430">
                <a:tc>
                  <a:txBody>
                    <a:bodyPr/>
                    <a:lstStyle/>
                    <a:p>
                      <a:pPr algn="ctr"/>
                      <a:r>
                        <a:rPr lang="en-US" sz="1400" dirty="0">
                          <a:latin typeface="+mj-lt"/>
                        </a:rPr>
                        <a:t>Item 1</a:t>
                      </a:r>
                    </a:p>
                  </a:txBody>
                  <a:tcPr anchor="ctr">
                    <a:lnT w="38100" cmpd="sng">
                      <a:noFill/>
                    </a:lnT>
                  </a:tcPr>
                </a:tc>
                <a:tc>
                  <a:txBody>
                    <a:bodyPr/>
                    <a:lstStyle/>
                    <a:p>
                      <a:pPr algn="ctr"/>
                      <a:r>
                        <a:rPr lang="en-US" sz="1400" dirty="0">
                          <a:solidFill>
                            <a:schemeClr val="tx1"/>
                          </a:solidFill>
                          <a:latin typeface="+mj-lt"/>
                        </a:rPr>
                        <a:t>4.5</a:t>
                      </a:r>
                    </a:p>
                  </a:txBody>
                  <a:tcPr anchor="ctr">
                    <a:lnT w="38100" cmpd="sng">
                      <a:noFill/>
                    </a:lnT>
                  </a:tcPr>
                </a:tc>
                <a:tc>
                  <a:txBody>
                    <a:bodyPr/>
                    <a:lstStyle/>
                    <a:p>
                      <a:pPr algn="ctr"/>
                      <a:r>
                        <a:rPr lang="en-US" sz="1400" dirty="0">
                          <a:solidFill>
                            <a:schemeClr val="tx1"/>
                          </a:solidFill>
                          <a:latin typeface="+mj-lt"/>
                        </a:rPr>
                        <a:t>2.3</a:t>
                      </a:r>
                    </a:p>
                  </a:txBody>
                  <a:tcPr anchor="ctr">
                    <a:lnT w="38100" cmpd="sng">
                      <a:noFill/>
                    </a:lnT>
                  </a:tcPr>
                </a:tc>
                <a:tc>
                  <a:txBody>
                    <a:bodyPr/>
                    <a:lstStyle/>
                    <a:p>
                      <a:pPr algn="ctr"/>
                      <a:r>
                        <a:rPr lang="en-US" sz="1400" dirty="0">
                          <a:solidFill>
                            <a:schemeClr val="tx1"/>
                          </a:solidFill>
                          <a:latin typeface="+mj-lt"/>
                        </a:rPr>
                        <a:t>1.7</a:t>
                      </a:r>
                    </a:p>
                  </a:txBody>
                  <a:tcPr anchor="ctr">
                    <a:lnT w="38100" cmpd="sng">
                      <a:noFill/>
                    </a:lnT>
                  </a:tcPr>
                </a:tc>
                <a:tc>
                  <a:txBody>
                    <a:bodyPr/>
                    <a:lstStyle/>
                    <a:p>
                      <a:pPr algn="ctr"/>
                      <a:r>
                        <a:rPr lang="en-US" sz="1400" dirty="0">
                          <a:solidFill>
                            <a:schemeClr val="tx1"/>
                          </a:solidFill>
                          <a:latin typeface="+mj-lt"/>
                        </a:rPr>
                        <a:t>5</a:t>
                      </a:r>
                    </a:p>
                  </a:txBody>
                  <a:tcPr anchor="ctr">
                    <a:lnT w="38100" cmpd="sng">
                      <a:noFill/>
                    </a:lnT>
                  </a:tcPr>
                </a:tc>
                <a:extLst>
                  <a:ext uri="{0D108BD9-81ED-4DB2-BD59-A6C34878D82A}">
                    <a16:rowId xmlns:a16="http://schemas.microsoft.com/office/drawing/2014/main" val="2705226275"/>
                  </a:ext>
                </a:extLst>
              </a:tr>
              <a:tr h="646430">
                <a:tc>
                  <a:txBody>
                    <a:bodyPr/>
                    <a:lstStyle/>
                    <a:p>
                      <a:pPr algn="ctr"/>
                      <a:r>
                        <a:rPr lang="en-US" sz="1400" dirty="0">
                          <a:latin typeface="+mj-lt"/>
                        </a:rPr>
                        <a:t>Item 2</a:t>
                      </a:r>
                    </a:p>
                  </a:txBody>
                  <a:tcPr anchor="ctr"/>
                </a:tc>
                <a:tc>
                  <a:txBody>
                    <a:bodyPr/>
                    <a:lstStyle/>
                    <a:p>
                      <a:pPr algn="ctr"/>
                      <a:r>
                        <a:rPr lang="en-US" sz="1400" dirty="0">
                          <a:solidFill>
                            <a:schemeClr val="tx1"/>
                          </a:solidFill>
                          <a:latin typeface="+mj-lt"/>
                        </a:rPr>
                        <a:t>3.2</a:t>
                      </a:r>
                    </a:p>
                  </a:txBody>
                  <a:tcPr anchor="ctr"/>
                </a:tc>
                <a:tc>
                  <a:txBody>
                    <a:bodyPr/>
                    <a:lstStyle/>
                    <a:p>
                      <a:pPr algn="ctr"/>
                      <a:r>
                        <a:rPr lang="en-US" sz="1400" dirty="0">
                          <a:solidFill>
                            <a:schemeClr val="tx1"/>
                          </a:solidFill>
                          <a:latin typeface="+mj-lt"/>
                        </a:rPr>
                        <a:t>5.1</a:t>
                      </a:r>
                    </a:p>
                  </a:txBody>
                  <a:tcPr anchor="ctr"/>
                </a:tc>
                <a:tc>
                  <a:txBody>
                    <a:bodyPr/>
                    <a:lstStyle/>
                    <a:p>
                      <a:pPr algn="ctr"/>
                      <a:r>
                        <a:rPr lang="en-US" sz="1400" dirty="0">
                          <a:solidFill>
                            <a:schemeClr val="tx1"/>
                          </a:solidFill>
                          <a:latin typeface="+mj-lt"/>
                        </a:rPr>
                        <a:t>4.4</a:t>
                      </a:r>
                    </a:p>
                  </a:txBody>
                  <a:tcPr anchor="ctr"/>
                </a:tc>
                <a:tc>
                  <a:txBody>
                    <a:bodyPr/>
                    <a:lstStyle/>
                    <a:p>
                      <a:pPr algn="ctr"/>
                      <a:r>
                        <a:rPr lang="en-US" sz="1400" dirty="0">
                          <a:solidFill>
                            <a:schemeClr val="tx1"/>
                          </a:solidFill>
                          <a:latin typeface="+mj-lt"/>
                        </a:rPr>
                        <a:t>3</a:t>
                      </a:r>
                    </a:p>
                  </a:txBody>
                  <a:tcPr anchor="ctr"/>
                </a:tc>
                <a:extLst>
                  <a:ext uri="{0D108BD9-81ED-4DB2-BD59-A6C34878D82A}">
                    <a16:rowId xmlns:a16="http://schemas.microsoft.com/office/drawing/2014/main" val="2374361796"/>
                  </a:ext>
                </a:extLst>
              </a:tr>
              <a:tr h="646430">
                <a:tc>
                  <a:txBody>
                    <a:bodyPr/>
                    <a:lstStyle/>
                    <a:p>
                      <a:pPr algn="ctr"/>
                      <a:r>
                        <a:rPr lang="en-US" sz="1400" dirty="0">
                          <a:latin typeface="+mj-lt"/>
                        </a:rPr>
                        <a:t>Item 3</a:t>
                      </a:r>
                    </a:p>
                  </a:txBody>
                  <a:tcPr anchor="ctr"/>
                </a:tc>
                <a:tc>
                  <a:txBody>
                    <a:bodyPr/>
                    <a:lstStyle/>
                    <a:p>
                      <a:pPr algn="ctr"/>
                      <a:r>
                        <a:rPr lang="en-US" sz="1400" dirty="0">
                          <a:solidFill>
                            <a:schemeClr val="tx1"/>
                          </a:solidFill>
                          <a:latin typeface="+mj-lt"/>
                        </a:rPr>
                        <a:t>2.1</a:t>
                      </a:r>
                    </a:p>
                  </a:txBody>
                  <a:tcPr anchor="ctr"/>
                </a:tc>
                <a:tc>
                  <a:txBody>
                    <a:bodyPr/>
                    <a:lstStyle/>
                    <a:p>
                      <a:pPr algn="ctr"/>
                      <a:r>
                        <a:rPr lang="en-US" sz="1400" dirty="0">
                          <a:solidFill>
                            <a:schemeClr val="tx1"/>
                          </a:solidFill>
                          <a:latin typeface="+mj-lt"/>
                        </a:rPr>
                        <a:t>1.7</a:t>
                      </a:r>
                    </a:p>
                  </a:txBody>
                  <a:tcPr anchor="ctr"/>
                </a:tc>
                <a:tc>
                  <a:txBody>
                    <a:bodyPr/>
                    <a:lstStyle/>
                    <a:p>
                      <a:pPr algn="ctr"/>
                      <a:r>
                        <a:rPr lang="en-US" sz="1400" dirty="0">
                          <a:solidFill>
                            <a:schemeClr val="tx1"/>
                          </a:solidFill>
                          <a:latin typeface="+mj-lt"/>
                        </a:rPr>
                        <a:t>2.5</a:t>
                      </a:r>
                    </a:p>
                  </a:txBody>
                  <a:tcPr anchor="ctr"/>
                </a:tc>
                <a:tc>
                  <a:txBody>
                    <a:bodyPr/>
                    <a:lstStyle/>
                    <a:p>
                      <a:pPr algn="ctr"/>
                      <a:r>
                        <a:rPr lang="en-US" sz="1400" dirty="0">
                          <a:solidFill>
                            <a:schemeClr val="tx1"/>
                          </a:solidFill>
                          <a:latin typeface="+mj-lt"/>
                        </a:rPr>
                        <a:t>2.8</a:t>
                      </a:r>
                    </a:p>
                  </a:txBody>
                  <a:tcPr anchor="ctr"/>
                </a:tc>
                <a:extLst>
                  <a:ext uri="{0D108BD9-81ED-4DB2-BD59-A6C34878D82A}">
                    <a16:rowId xmlns:a16="http://schemas.microsoft.com/office/drawing/2014/main" val="257319510"/>
                  </a:ext>
                </a:extLst>
              </a:tr>
              <a:tr h="646430">
                <a:tc>
                  <a:txBody>
                    <a:bodyPr/>
                    <a:lstStyle/>
                    <a:p>
                      <a:pPr algn="ctr"/>
                      <a:r>
                        <a:rPr lang="en-US" sz="1400" dirty="0">
                          <a:latin typeface="+mj-lt"/>
                        </a:rPr>
                        <a:t>Item 4</a:t>
                      </a:r>
                    </a:p>
                  </a:txBody>
                  <a:tcPr anchor="ctr"/>
                </a:tc>
                <a:tc>
                  <a:txBody>
                    <a:bodyPr/>
                    <a:lstStyle/>
                    <a:p>
                      <a:pPr algn="ctr"/>
                      <a:r>
                        <a:rPr lang="en-US" sz="1400" dirty="0">
                          <a:solidFill>
                            <a:schemeClr val="tx1"/>
                          </a:solidFill>
                          <a:latin typeface="+mj-lt"/>
                        </a:rPr>
                        <a:t>4.5</a:t>
                      </a:r>
                    </a:p>
                  </a:txBody>
                  <a:tcPr anchor="ctr"/>
                </a:tc>
                <a:tc>
                  <a:txBody>
                    <a:bodyPr/>
                    <a:lstStyle/>
                    <a:p>
                      <a:pPr algn="ctr"/>
                      <a:r>
                        <a:rPr lang="en-US" sz="1400" dirty="0">
                          <a:solidFill>
                            <a:schemeClr val="tx1"/>
                          </a:solidFill>
                          <a:latin typeface="+mj-lt"/>
                        </a:rPr>
                        <a:t>2.2</a:t>
                      </a:r>
                    </a:p>
                  </a:txBody>
                  <a:tcPr anchor="ctr"/>
                </a:tc>
                <a:tc>
                  <a:txBody>
                    <a:bodyPr/>
                    <a:lstStyle/>
                    <a:p>
                      <a:pPr algn="ctr"/>
                      <a:r>
                        <a:rPr lang="en-US" sz="1400" dirty="0">
                          <a:solidFill>
                            <a:schemeClr val="tx1"/>
                          </a:solidFill>
                          <a:latin typeface="+mj-lt"/>
                        </a:rPr>
                        <a:t>1.7</a:t>
                      </a:r>
                    </a:p>
                  </a:txBody>
                  <a:tcPr anchor="ctr"/>
                </a:tc>
                <a:tc>
                  <a:txBody>
                    <a:bodyPr/>
                    <a:lstStyle/>
                    <a:p>
                      <a:pPr algn="ctr"/>
                      <a:r>
                        <a:rPr lang="en-US" sz="1400" dirty="0">
                          <a:solidFill>
                            <a:schemeClr val="tx1"/>
                          </a:solidFill>
                          <a:latin typeface="+mj-lt"/>
                        </a:rPr>
                        <a:t>7</a:t>
                      </a:r>
                    </a:p>
                  </a:txBody>
                  <a:tcPr anchor="ctr"/>
                </a:tc>
                <a:extLst>
                  <a:ext uri="{0D108BD9-81ED-4DB2-BD59-A6C34878D82A}">
                    <a16:rowId xmlns:a16="http://schemas.microsoft.com/office/drawing/2014/main" val="3982518718"/>
                  </a:ext>
                </a:extLst>
              </a:tr>
            </a:tbl>
          </a:graphicData>
        </a:graphic>
      </p:graphicFrame>
      <p:sp>
        <p:nvSpPr>
          <p:cNvPr id="21" name="Date Placeholder 20">
            <a:extLst>
              <a:ext uri="{FF2B5EF4-FFF2-40B4-BE49-F238E27FC236}">
                <a16:creationId xmlns:a16="http://schemas.microsoft.com/office/drawing/2014/main" id="{6347F4A9-B4DD-4BE0-9B98-C93015D20460}"/>
              </a:ext>
            </a:extLst>
          </p:cNvPr>
          <p:cNvSpPr>
            <a:spLocks noGrp="1"/>
          </p:cNvSpPr>
          <p:nvPr>
            <p:ph type="dt" sz="half" idx="10"/>
          </p:nvPr>
        </p:nvSpPr>
        <p:spPr>
          <a:xfrm rot="5400000">
            <a:off x="9800022" y="3223751"/>
            <a:ext cx="4114801" cy="410501"/>
          </a:xfrm>
        </p:spPr>
        <p:txBody>
          <a:bodyPr/>
          <a:lstStyle/>
          <a:p>
            <a:r>
              <a:rPr lang="en-US" dirty="0"/>
              <a:t>2/1/20XX</a:t>
            </a:r>
          </a:p>
        </p:txBody>
      </p:sp>
      <p:sp>
        <p:nvSpPr>
          <p:cNvPr id="22" name="Slide Number Placeholder 21">
            <a:extLst>
              <a:ext uri="{FF2B5EF4-FFF2-40B4-BE49-F238E27FC236}">
                <a16:creationId xmlns:a16="http://schemas.microsoft.com/office/drawing/2014/main" id="{A7C51F7D-55A9-41A1-B86F-FB29FCB7A9D8}"/>
              </a:ext>
            </a:extLst>
          </p:cNvPr>
          <p:cNvSpPr>
            <a:spLocks noGrp="1"/>
          </p:cNvSpPr>
          <p:nvPr>
            <p:ph type="sldNum" sz="quarter" idx="12"/>
          </p:nvPr>
        </p:nvSpPr>
        <p:spPr>
          <a:xfrm>
            <a:off x="11116340" y="6356350"/>
            <a:ext cx="871868" cy="365125"/>
          </a:xfrm>
        </p:spPr>
        <p:txBody>
          <a:bodyPr/>
          <a:lstStyle/>
          <a:p>
            <a:fld id="{C6518F3C-CC40-4C0E-931C-53467D4C3266}" type="slidenum">
              <a:rPr lang="en-US" smtClean="0"/>
              <a:pPr/>
              <a:t>7</a:t>
            </a:fld>
            <a:endParaRPr lang="en-US" dirty="0"/>
          </a:p>
        </p:txBody>
      </p:sp>
    </p:spTree>
    <p:extLst>
      <p:ext uri="{BB962C8B-B14F-4D97-AF65-F5344CB8AC3E}">
        <p14:creationId xmlns:p14="http://schemas.microsoft.com/office/powerpoint/2010/main" val="252531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a:extLst>
              <a:ext uri="{FF2B5EF4-FFF2-40B4-BE49-F238E27FC236}">
                <a16:creationId xmlns:a16="http://schemas.microsoft.com/office/drawing/2014/main" id="{31E6A6FE-BCB5-41FB-9FD7-B82E49C481E7}"/>
              </a:ext>
            </a:extLst>
          </p:cNvPr>
          <p:cNvSpPr>
            <a:spLocks noGrp="1"/>
          </p:cNvSpPr>
          <p:nvPr>
            <p:ph type="title"/>
          </p:nvPr>
        </p:nvSpPr>
        <p:spPr>
          <a:xfrm>
            <a:off x="1026042" y="1371598"/>
            <a:ext cx="3987209" cy="2852057"/>
          </a:xfrm>
        </p:spPr>
        <p:txBody>
          <a:bodyPr/>
          <a:lstStyle/>
          <a:p>
            <a:r>
              <a:rPr lang="en-US" dirty="0"/>
              <a:t>THE WAY TO </a:t>
            </a:r>
            <a:br>
              <a:rPr lang="en-US" dirty="0"/>
            </a:br>
            <a:r>
              <a:rPr lang="en-US" dirty="0"/>
              <a:t>GET STARTED </a:t>
            </a:r>
            <a:br>
              <a:rPr lang="en-US" dirty="0"/>
            </a:br>
            <a:r>
              <a:rPr lang="en-US" dirty="0"/>
              <a:t>IS TO QUIT TALKING AND BEGIN DOING.</a:t>
            </a:r>
          </a:p>
        </p:txBody>
      </p:sp>
      <p:sp>
        <p:nvSpPr>
          <p:cNvPr id="5" name="Footer Placeholder 4">
            <a:extLst>
              <a:ext uri="{FF2B5EF4-FFF2-40B4-BE49-F238E27FC236}">
                <a16:creationId xmlns:a16="http://schemas.microsoft.com/office/drawing/2014/main" id="{4C38CD5C-242A-4AC2-BE60-2620E7315147}"/>
              </a:ext>
            </a:extLst>
          </p:cNvPr>
          <p:cNvSpPr>
            <a:spLocks noGrp="1"/>
          </p:cNvSpPr>
          <p:nvPr>
            <p:ph type="ftr" sz="quarter" idx="11"/>
          </p:nvPr>
        </p:nvSpPr>
        <p:spPr>
          <a:xfrm rot="5400000">
            <a:off x="-1708136" y="3223750"/>
            <a:ext cx="4114800" cy="410501"/>
          </a:xfrm>
        </p:spPr>
        <p:txBody>
          <a:bodyPr/>
          <a:lstStyle/>
          <a:p>
            <a:r>
              <a:rPr lang="en-US" dirty="0"/>
              <a:t>Sample Footer Text</a:t>
            </a:r>
          </a:p>
        </p:txBody>
      </p:sp>
      <p:sp>
        <p:nvSpPr>
          <p:cNvPr id="3" name="Text Placeholder 2">
            <a:extLst>
              <a:ext uri="{FF2B5EF4-FFF2-40B4-BE49-F238E27FC236}">
                <a16:creationId xmlns:a16="http://schemas.microsoft.com/office/drawing/2014/main" id="{9EDDAB33-0920-43CE-89B2-8F33F378308C}"/>
              </a:ext>
            </a:extLst>
          </p:cNvPr>
          <p:cNvSpPr>
            <a:spLocks noGrp="1"/>
          </p:cNvSpPr>
          <p:nvPr>
            <p:ph type="body" sz="quarter" idx="18"/>
          </p:nvPr>
        </p:nvSpPr>
        <p:spPr>
          <a:xfrm>
            <a:off x="1026042" y="4506686"/>
            <a:ext cx="3987209" cy="979715"/>
          </a:xfrm>
        </p:spPr>
        <p:txBody>
          <a:bodyPr/>
          <a:lstStyle/>
          <a:p>
            <a:r>
              <a:rPr lang="en-US" dirty="0"/>
              <a:t>Walt Disney</a:t>
            </a:r>
          </a:p>
        </p:txBody>
      </p:sp>
      <p:pic>
        <p:nvPicPr>
          <p:cNvPr id="19" name="Picture Placeholder 18" descr="Lady working and smiling">
            <a:extLst>
              <a:ext uri="{FF2B5EF4-FFF2-40B4-BE49-F238E27FC236}">
                <a16:creationId xmlns:a16="http://schemas.microsoft.com/office/drawing/2014/main" id="{A387AD94-A971-4381-A51D-9120AC68C73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781800" y="682625"/>
            <a:ext cx="2230438" cy="2573338"/>
          </a:xfrm>
        </p:spPr>
      </p:pic>
      <p:pic>
        <p:nvPicPr>
          <p:cNvPr id="27" name="Picture Placeholder 26" descr="Woman Smiling">
            <a:extLst>
              <a:ext uri="{FF2B5EF4-FFF2-40B4-BE49-F238E27FC236}">
                <a16:creationId xmlns:a16="http://schemas.microsoft.com/office/drawing/2014/main" id="{4CFA9FE6-D7D3-4986-B4B5-44A184B56FBA}"/>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352222" y="682625"/>
            <a:ext cx="2153978" cy="2573338"/>
          </a:xfrm>
        </p:spPr>
      </p:pic>
      <p:pic>
        <p:nvPicPr>
          <p:cNvPr id="31" name="Picture Placeholder 30" descr="Packing food into boxes">
            <a:extLst>
              <a:ext uri="{FF2B5EF4-FFF2-40B4-BE49-F238E27FC236}">
                <a16:creationId xmlns:a16="http://schemas.microsoft.com/office/drawing/2014/main" id="{40FD3E34-46CB-4673-9595-256CEFAE28BF}"/>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6781516" y="3599121"/>
            <a:ext cx="2230438" cy="2573338"/>
          </a:xfrm>
        </p:spPr>
      </p:pic>
      <p:pic>
        <p:nvPicPr>
          <p:cNvPr id="35" name="Picture Placeholder 34" descr="People smiling while working in the kitchenPeople smiling while working in the kitchen">
            <a:extLst>
              <a:ext uri="{FF2B5EF4-FFF2-40B4-BE49-F238E27FC236}">
                <a16:creationId xmlns:a16="http://schemas.microsoft.com/office/drawing/2014/main" id="{E47D289B-06AD-4EA4-AE00-ED762A19E684}"/>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a:stretch/>
        </p:blipFill>
        <p:spPr>
          <a:xfrm>
            <a:off x="9352222" y="3599121"/>
            <a:ext cx="2153978" cy="2573338"/>
          </a:xfrm>
        </p:spPr>
      </p:pic>
      <p:sp>
        <p:nvSpPr>
          <p:cNvPr id="4" name="Date Placeholder 3">
            <a:extLst>
              <a:ext uri="{FF2B5EF4-FFF2-40B4-BE49-F238E27FC236}">
                <a16:creationId xmlns:a16="http://schemas.microsoft.com/office/drawing/2014/main" id="{F51DA777-AF2F-425E-B212-BA31C69944F2}"/>
              </a:ext>
            </a:extLst>
          </p:cNvPr>
          <p:cNvSpPr>
            <a:spLocks noGrp="1"/>
          </p:cNvSpPr>
          <p:nvPr>
            <p:ph type="dt" sz="half" idx="10"/>
          </p:nvPr>
        </p:nvSpPr>
        <p:spPr>
          <a:xfrm rot="5400000">
            <a:off x="9800022" y="3223751"/>
            <a:ext cx="4114801" cy="410501"/>
          </a:xfrm>
        </p:spPr>
        <p:txBody>
          <a:bodyPr/>
          <a:lstStyle/>
          <a:p>
            <a:r>
              <a:rPr lang="en-US" dirty="0"/>
              <a:t>2/1/20XX</a:t>
            </a:r>
          </a:p>
        </p:txBody>
      </p:sp>
      <p:sp>
        <p:nvSpPr>
          <p:cNvPr id="6" name="Slide Number Placeholder 5">
            <a:extLst>
              <a:ext uri="{FF2B5EF4-FFF2-40B4-BE49-F238E27FC236}">
                <a16:creationId xmlns:a16="http://schemas.microsoft.com/office/drawing/2014/main" id="{2295BFEE-FB6E-4ACB-BD9A-74F6EE2B40A4}"/>
              </a:ext>
            </a:extLst>
          </p:cNvPr>
          <p:cNvSpPr>
            <a:spLocks noGrp="1"/>
          </p:cNvSpPr>
          <p:nvPr>
            <p:ph type="sldNum" sz="quarter" idx="12"/>
          </p:nvPr>
        </p:nvSpPr>
        <p:spPr>
          <a:xfrm>
            <a:off x="11116340" y="6356350"/>
            <a:ext cx="871868" cy="365125"/>
          </a:xfrm>
        </p:spPr>
        <p:txBody>
          <a:bodyPr/>
          <a:lstStyle/>
          <a:p>
            <a:fld id="{54B97B59-3B2F-4E46-A216-C2A7D249F47E}" type="slidenum">
              <a:rPr lang="en-US" smtClean="0"/>
              <a:pPr/>
              <a:t>8</a:t>
            </a:fld>
            <a:endParaRPr lang="en-US" dirty="0"/>
          </a:p>
        </p:txBody>
      </p:sp>
    </p:spTree>
    <p:extLst>
      <p:ext uri="{BB962C8B-B14F-4D97-AF65-F5344CB8AC3E}">
        <p14:creationId xmlns:p14="http://schemas.microsoft.com/office/powerpoint/2010/main" val="2828801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3C25A-D042-4987-97D9-F3BBAC4080B0}"/>
              </a:ext>
            </a:extLst>
          </p:cNvPr>
          <p:cNvSpPr>
            <a:spLocks noGrp="1"/>
          </p:cNvSpPr>
          <p:nvPr>
            <p:ph type="title"/>
          </p:nvPr>
        </p:nvSpPr>
        <p:spPr/>
        <p:txBody>
          <a:bodyPr/>
          <a:lstStyle/>
          <a:p>
            <a:r>
              <a:rPr lang="en-US" dirty="0"/>
              <a:t>timeline</a:t>
            </a:r>
          </a:p>
        </p:txBody>
      </p:sp>
      <p:sp>
        <p:nvSpPr>
          <p:cNvPr id="5" name="Footer Placeholder 4">
            <a:extLst>
              <a:ext uri="{FF2B5EF4-FFF2-40B4-BE49-F238E27FC236}">
                <a16:creationId xmlns:a16="http://schemas.microsoft.com/office/drawing/2014/main" id="{5142D1AD-663E-4E90-912B-333FDFC3D2D8}"/>
              </a:ext>
            </a:extLst>
          </p:cNvPr>
          <p:cNvSpPr>
            <a:spLocks noGrp="1"/>
          </p:cNvSpPr>
          <p:nvPr>
            <p:ph type="ftr" sz="quarter" idx="11"/>
          </p:nvPr>
        </p:nvSpPr>
        <p:spPr/>
        <p:txBody>
          <a:bodyPr/>
          <a:lstStyle/>
          <a:p>
            <a:r>
              <a:rPr lang="en-US" dirty="0"/>
              <a:t>Sample Footer Text</a:t>
            </a:r>
          </a:p>
        </p:txBody>
      </p:sp>
      <p:graphicFrame>
        <p:nvGraphicFramePr>
          <p:cNvPr id="22" name="Content Placeholder 6" descr="Smart Art Graphic">
            <a:extLst>
              <a:ext uri="{FF2B5EF4-FFF2-40B4-BE49-F238E27FC236}">
                <a16:creationId xmlns:a16="http://schemas.microsoft.com/office/drawing/2014/main" id="{A22F0302-B74F-4558-AECA-75F02662C585}"/>
              </a:ext>
            </a:extLst>
          </p:cNvPr>
          <p:cNvGraphicFramePr>
            <a:graphicFrameLocks noGrp="1"/>
          </p:cNvGraphicFramePr>
          <p:nvPr>
            <p:ph idx="1"/>
            <p:extLst>
              <p:ext uri="{D42A27DB-BD31-4B8C-83A1-F6EECF244321}">
                <p14:modId xmlns:p14="http://schemas.microsoft.com/office/powerpoint/2010/main" val="3527014567"/>
              </p:ext>
            </p:extLst>
          </p:nvPr>
        </p:nvGraphicFramePr>
        <p:xfrm>
          <a:off x="1341438" y="1835150"/>
          <a:ext cx="9563100" cy="4322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E2945FC7-439A-40DA-B026-5B5E4960EF32}"/>
              </a:ext>
            </a:extLst>
          </p:cNvPr>
          <p:cNvSpPr>
            <a:spLocks noGrp="1"/>
          </p:cNvSpPr>
          <p:nvPr>
            <p:ph type="dt" sz="half" idx="10"/>
          </p:nvPr>
        </p:nvSpPr>
        <p:spPr/>
        <p:txBody>
          <a:bodyPr/>
          <a:lstStyle/>
          <a:p>
            <a:r>
              <a:rPr lang="en-US" dirty="0"/>
              <a:t>2/1/20XX</a:t>
            </a:r>
          </a:p>
        </p:txBody>
      </p:sp>
      <p:sp>
        <p:nvSpPr>
          <p:cNvPr id="6" name="Slide Number Placeholder 5">
            <a:extLst>
              <a:ext uri="{FF2B5EF4-FFF2-40B4-BE49-F238E27FC236}">
                <a16:creationId xmlns:a16="http://schemas.microsoft.com/office/drawing/2014/main" id="{3D07EA24-97F4-4B33-B2B4-0E79200374D8}"/>
              </a:ext>
            </a:extLst>
          </p:cNvPr>
          <p:cNvSpPr>
            <a:spLocks noGrp="1"/>
          </p:cNvSpPr>
          <p:nvPr>
            <p:ph type="sldNum" sz="quarter" idx="12"/>
          </p:nvPr>
        </p:nvSpPr>
        <p:spPr/>
        <p:txBody>
          <a:bodyPr/>
          <a:lstStyle/>
          <a:p>
            <a:fld id="{54B97B59-3B2F-4E46-A216-C2A7D249F47E}" type="slidenum">
              <a:rPr lang="en-US" smtClean="0"/>
              <a:pPr/>
              <a:t>9</a:t>
            </a:fld>
            <a:endParaRPr lang="en-US" dirty="0"/>
          </a:p>
        </p:txBody>
      </p:sp>
    </p:spTree>
    <p:extLst>
      <p:ext uri="{BB962C8B-B14F-4D97-AF65-F5344CB8AC3E}">
        <p14:creationId xmlns:p14="http://schemas.microsoft.com/office/powerpoint/2010/main" val="2158566791"/>
      </p:ext>
    </p:extLst>
  </p:cSld>
  <p:clrMapOvr>
    <a:masterClrMapping/>
  </p:clrMapOvr>
</p:sld>
</file>

<file path=ppt/theme/theme1.xml><?xml version="1.0" encoding="utf-8"?>
<a:theme xmlns:a="http://schemas.openxmlformats.org/drawingml/2006/main" name="ClassicFrameVTI">
  <a:themeElements>
    <a:clrScheme name="Custom 22">
      <a:dk1>
        <a:sysClr val="windowText" lastClr="000000"/>
      </a:dk1>
      <a:lt1>
        <a:sysClr val="window" lastClr="FFFFFF"/>
      </a:lt1>
      <a:dk2>
        <a:srgbClr val="293737"/>
      </a:dk2>
      <a:lt2>
        <a:srgbClr val="EEF2F0"/>
      </a:lt2>
      <a:accent1>
        <a:srgbClr val="749090"/>
      </a:accent1>
      <a:accent2>
        <a:srgbClr val="A5A5A5"/>
      </a:accent2>
      <a:accent3>
        <a:srgbClr val="91A39B"/>
      </a:accent3>
      <a:accent4>
        <a:srgbClr val="A9A698"/>
      </a:accent4>
      <a:accent5>
        <a:srgbClr val="A2A79A"/>
      </a:accent5>
      <a:accent6>
        <a:srgbClr val="897F65"/>
      </a:accent6>
      <a:hlink>
        <a:srgbClr val="92872F"/>
      </a:hlink>
      <a:folHlink>
        <a:srgbClr val="AB73A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 Frame_Win32_LW_SL_v4" id="{66350BB4-053A-4187-9D4E-23A2C0603A88}" vid="{E45D63AB-3B63-492D-ACC7-7815E78CAC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F64E11-8065-459A-925E-8BCBA6259F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1FE383-FFC9-4E8F-AF11-1EACEDE7E2A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7132AF9-3F4B-4CF7-B0A1-5A88F3E95F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frame design</Template>
  <TotalTime>0</TotalTime>
  <Words>581</Words>
  <Application>Microsoft Office PowerPoint</Application>
  <PresentationFormat>Widescreen</PresentationFormat>
  <Paragraphs>132</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Goudy Old Style</vt:lpstr>
      <vt:lpstr>ClassicFrameVTI</vt:lpstr>
      <vt:lpstr>Presentation Title</vt:lpstr>
      <vt:lpstr>AGENDA</vt:lpstr>
      <vt:lpstr>INTRODUCTION</vt:lpstr>
      <vt:lpstr>TOPIC  ONE</vt:lpstr>
      <vt:lpstr>team</vt:lpstr>
      <vt:lpstr>Chart</vt:lpstr>
      <vt:lpstr>TABLE</vt:lpstr>
      <vt:lpstr>THE WAY TO  GET STARTED  IS TO QUIT TALKING AND BEGIN DOING.</vt:lpstr>
      <vt:lpstr>timeline</vt:lpstr>
      <vt:lpstr>Two content</vt:lpstr>
      <vt:lpstr>Three content</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Mohamed</dc:creator>
  <cp:lastModifiedBy>Mohamed</cp:lastModifiedBy>
  <cp:revision>1</cp:revision>
  <dcterms:created xsi:type="dcterms:W3CDTF">2021-03-05T14:07:58Z</dcterms:created>
  <dcterms:modified xsi:type="dcterms:W3CDTF">2021-03-05T14:08:29Z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