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6" d="100"/>
          <a:sy n="86" d="100"/>
        </p:scale>
        <p:origin x="562" y="6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2021-03-05</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2021-03-05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Presentation Title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Presenter Name</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0</TotalTime>
  <Words>696</Words>
  <Application>Microsoft Office PowerPoint</Application>
  <PresentationFormat>Widescreen</PresentationFormat>
  <Paragraphs>137</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Presentation Title</vt:lpstr>
      <vt:lpstr>Agenda</vt:lpstr>
      <vt:lpstr>Introduction</vt:lpstr>
      <vt:lpstr>Topic one</vt:lpstr>
      <vt:lpstr>Chart</vt:lpstr>
      <vt:lpstr>Table</vt:lpstr>
      <vt:lpstr>The way to get started is to quit talking and begin doing.</vt:lpstr>
      <vt:lpstr>Team</vt:lpstr>
      <vt:lpstr>Timeline</vt:lpstr>
      <vt:lpstr>Content </vt:lpstr>
      <vt:lpstr>Content 2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Mohamed</dc:creator>
  <cp:lastModifiedBy>Mohamed</cp:lastModifiedBy>
  <cp:revision>1</cp:revision>
  <dcterms:created xsi:type="dcterms:W3CDTF">2021-03-05T14:17:31Z</dcterms:created>
  <dcterms:modified xsi:type="dcterms:W3CDTF">2021-03-05T14:17:47Z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