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1" r:id="rId9"/>
    <p:sldId id="264" r:id="rId10"/>
    <p:sldId id="262" r:id="rId11"/>
    <p:sldId id="263"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415" autoAdjust="0"/>
  </p:normalViewPr>
  <p:slideViewPr>
    <p:cSldViewPr snapToGrid="0" showGuides="1">
      <p:cViewPr varScale="1">
        <p:scale>
          <a:sx n="86" d="100"/>
          <a:sy n="86" d="100"/>
        </p:scale>
        <p:origin x="562" y="48"/>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931-4A38-BBE1-457C28B89DC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931-4A38-BBE1-457C28B89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931-4A38-BBE1-457C28B89DCD}"/>
            </c:ext>
          </c:extLst>
        </c:ser>
        <c:dLbls>
          <c:showLegendKey val="0"/>
          <c:showVal val="0"/>
          <c:showCatName val="0"/>
          <c:showSerName val="0"/>
          <c:showPercent val="0"/>
          <c:showBubbleSize val="0"/>
        </c:dLbls>
        <c:gapWidth val="219"/>
        <c:overlap val="-27"/>
        <c:axId val="439209448"/>
        <c:axId val="546758008"/>
      </c:barChart>
      <c:catAx>
        <c:axId val="439209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6758008"/>
        <c:crosses val="autoZero"/>
        <c:auto val="1"/>
        <c:lblAlgn val="ctr"/>
        <c:lblOffset val="100"/>
        <c:noMultiLvlLbl val="0"/>
      </c:catAx>
      <c:valAx>
        <c:axId val="546758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9209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7AD-BF40-BB4F-9B3100BD02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7AD-BF40-BB4F-9B3100BD02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7AD-BF40-BB4F-9B3100BD02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7AD-BF40-BB4F-9B3100BD027E}"/>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7712-4728-92E5-48E9F696FA2D}"/>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2021-03-05</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2021-03-05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086660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85751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88267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9</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2021-03-05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2021-03-05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2021-03-05</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p:txBody>
          <a:bodyPr/>
          <a:lstStyle/>
          <a:p>
            <a:r>
              <a:rPr lang="en-US" dirty="0"/>
              <a:t>Presentation title here</a:t>
            </a:r>
            <a:endParaRPr lang="en-IN" dirty="0"/>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p:txBody>
          <a:bodyPr/>
          <a:lstStyle/>
          <a:p>
            <a:r>
              <a:rPr lang="en-US" dirty="0"/>
              <a:t>Presentation subtitle here</a:t>
            </a:r>
            <a:endParaRPr lang="en-IN" dirty="0"/>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614914FD-1129-41D2-815F-A7DEDF0D82AC}"/>
              </a:ext>
            </a:extLst>
          </p:cNvPr>
          <p:cNvSpPr>
            <a:spLocks noGrp="1"/>
          </p:cNvSpPr>
          <p:nvPr>
            <p:ph type="sldNum" sz="quarter" idx="12"/>
          </p:nvPr>
        </p:nvSpPr>
        <p:spPr/>
        <p:txBody>
          <a:bodyPr/>
          <a:lstStyle/>
          <a:p>
            <a:fld id="{48BB047D-A6CD-43AB-96F0-683C726B586B}" type="slidenum">
              <a:rPr lang="en-US" smtClean="0"/>
              <a:pPr/>
              <a:t>10</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erial view beack town">
            <a:extLst>
              <a:ext uri="{FF2B5EF4-FFF2-40B4-BE49-F238E27FC236}">
                <a16:creationId xmlns:a16="http://schemas.microsoft.com/office/drawing/2014/main" id="{D4E7378D-0752-482D-BA2B-045B98982FED}"/>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p:txBody>
          <a:bodyPr/>
          <a:lstStyle/>
          <a:p>
            <a:r>
              <a:rPr lang="en-US" dirty="0"/>
              <a:t>Slide title</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a:t>
            </a:r>
            <a:br>
              <a:rPr lang="en-US" dirty="0"/>
            </a:br>
            <a:r>
              <a:rPr lang="en-US" dirty="0"/>
              <a:t>nulla pariatur. Excepteur sint occaecat cupidatat non proident, sunt in culpa qui officia deserunt mollit anim </a:t>
            </a:r>
            <a:br>
              <a:rPr lang="en-US" dirty="0"/>
            </a:br>
            <a:r>
              <a:rPr lang="en-US" dirty="0"/>
              <a:t>id est laborum.</a:t>
            </a:r>
          </a:p>
        </p:txBody>
      </p:sp>
      <p:sp>
        <p:nvSpPr>
          <p:cNvPr id="13" name="Content Placeholder 12">
            <a:extLst>
              <a:ext uri="{FF2B5EF4-FFF2-40B4-BE49-F238E27FC236}">
                <a16:creationId xmlns:a16="http://schemas.microsoft.com/office/drawing/2014/main" id="{7378E833-4562-4660-94DC-D642C584CBF1}"/>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07DA8-6843-427B-8234-C58238E1E53D}"/>
              </a:ext>
            </a:extLst>
          </p:cNvPr>
          <p:cNvSpPr>
            <a:spLocks noGrp="1"/>
          </p:cNvSpPr>
          <p:nvPr>
            <p:ph type="title"/>
          </p:nvPr>
        </p:nvSpPr>
        <p:spPr/>
        <p:txBody>
          <a:bodyPr/>
          <a:lstStyle/>
          <a:p>
            <a:r>
              <a:rPr lang="en-US" dirty="0"/>
              <a:t>HEADING</a:t>
            </a:r>
          </a:p>
        </p:txBody>
      </p:sp>
      <p:sp>
        <p:nvSpPr>
          <p:cNvPr id="8" name="Text Placeholder 7">
            <a:extLst>
              <a:ext uri="{FF2B5EF4-FFF2-40B4-BE49-F238E27FC236}">
                <a16:creationId xmlns:a16="http://schemas.microsoft.com/office/drawing/2014/main" id="{59A41760-72CD-4C84-9570-EE30C5126442}"/>
              </a:ext>
            </a:extLst>
          </p:cNvPr>
          <p:cNvSpPr>
            <a:spLocks noGrp="1"/>
          </p:cNvSpPr>
          <p:nvPr>
            <p:ph type="body" idx="1"/>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20" name="Picture Placeholder 19" descr="aerial view secluded beach">
            <a:extLst>
              <a:ext uri="{FF2B5EF4-FFF2-40B4-BE49-F238E27FC236}">
                <a16:creationId xmlns:a16="http://schemas.microsoft.com/office/drawing/2014/main" id="{BDA6BE98-197A-42D4-8B34-1D190FC6DD0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10" name="Content Placeholder 9">
            <a:extLst>
              <a:ext uri="{FF2B5EF4-FFF2-40B4-BE49-F238E27FC236}">
                <a16:creationId xmlns:a16="http://schemas.microsoft.com/office/drawing/2014/main" id="{7A487B60-F261-45EC-9627-5E612430FDA4}"/>
              </a:ext>
            </a:extLst>
          </p:cNvPr>
          <p:cNvSpPr>
            <a:spLocks noGrp="1"/>
          </p:cNvSpPr>
          <p:nvPr>
            <p:ph sz="quarter" idx="14"/>
          </p:nvPr>
        </p:nvSpPr>
        <p:spPr/>
        <p:txBody>
          <a:bodyPr/>
          <a:lstStyle/>
          <a:p>
            <a:r>
              <a:rPr lang="en-US" dirty="0"/>
              <a:t>Your company name</a:t>
            </a:r>
          </a:p>
        </p:txBody>
      </p:sp>
      <p:sp>
        <p:nvSpPr>
          <p:cNvPr id="5" name="Slide Number Placeholder 4">
            <a:extLst>
              <a:ext uri="{FF2B5EF4-FFF2-40B4-BE49-F238E27FC236}">
                <a16:creationId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Tree>
    <p:extLst>
      <p:ext uri="{BB962C8B-B14F-4D97-AF65-F5344CB8AC3E}">
        <p14:creationId xmlns:p14="http://schemas.microsoft.com/office/powerpoint/2010/main" val="140415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erial view cliffside and umbrella">
            <a:extLst>
              <a:ext uri="{FF2B5EF4-FFF2-40B4-BE49-F238E27FC236}">
                <a16:creationId xmlns:a16="http://schemas.microsoft.com/office/drawing/2014/main" id="{86E11806-F302-4002-BC05-308E87F6B5B7}"/>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p:txBody>
          <a:bodyPr/>
          <a:lstStyle/>
          <a:p>
            <a:r>
              <a:rPr lang="en-US" dirty="0"/>
              <a:t>Heading 01</a:t>
            </a:r>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2506662"/>
            <a:ext cx="4659924" cy="3454523"/>
          </a:xfrm>
        </p:spPr>
        <p:txBody>
          <a:bodyPr/>
          <a:lstStyle/>
          <a:p>
            <a:pPr marL="0" indent="0">
              <a:buNone/>
            </a:pPr>
            <a:r>
              <a:rPr lang="en-US" sz="18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6" name="Content Placeholder 5">
            <a:extLst>
              <a:ext uri="{FF2B5EF4-FFF2-40B4-BE49-F238E27FC236}">
                <a16:creationId xmlns:a16="http://schemas.microsoft.com/office/drawing/2014/main" id="{388E3AC1-D7A5-40C2-92D8-C386497C9010}"/>
              </a:ext>
            </a:extLst>
          </p:cNvPr>
          <p:cNvSpPr>
            <a:spLocks noGrp="1"/>
          </p:cNvSpPr>
          <p:nvPr>
            <p:ph sz="quarter" idx="14"/>
          </p:nvPr>
        </p:nvSpPr>
        <p:spPr/>
        <p:txBody>
          <a:bodyPr/>
          <a:lstStyle/>
          <a:p>
            <a:r>
              <a:rPr lang="en-US" dirty="0"/>
              <a:t>Your company name</a:t>
            </a:r>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4</a:t>
            </a:fld>
            <a:endParaRPr lang="en-US" dirty="0"/>
          </a:p>
        </p:txBody>
      </p:sp>
    </p:spTree>
    <p:extLst>
      <p:ext uri="{BB962C8B-B14F-4D97-AF65-F5344CB8AC3E}">
        <p14:creationId xmlns:p14="http://schemas.microsoft.com/office/powerpoint/2010/main" val="21669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Heading 02</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buNone/>
            </a:pPr>
            <a:r>
              <a:rPr lang="en-US" sz="18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20" name="Picture Placeholder 19" descr="aerial view boats">
            <a:extLst>
              <a:ext uri="{FF2B5EF4-FFF2-40B4-BE49-F238E27FC236}">
                <a16:creationId xmlns:a16="http://schemas.microsoft.com/office/drawing/2014/main" id="{99F9AF9C-357E-43FB-8CD3-1B9AEC3C0D72}"/>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pic>
        <p:nvPicPr>
          <p:cNvPr id="24" name="Picture Placeholder 23" descr="aerial view cliffside">
            <a:extLst>
              <a:ext uri="{FF2B5EF4-FFF2-40B4-BE49-F238E27FC236}">
                <a16:creationId xmlns:a16="http://schemas.microsoft.com/office/drawing/2014/main" id="{0AE63D0A-A6A4-4219-A985-AB7D53540460}"/>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p:pic>
      <p:pic>
        <p:nvPicPr>
          <p:cNvPr id="28" name="Picture Placeholder 27" descr="aerial view island">
            <a:extLst>
              <a:ext uri="{FF2B5EF4-FFF2-40B4-BE49-F238E27FC236}">
                <a16:creationId xmlns:a16="http://schemas.microsoft.com/office/drawing/2014/main" id="{CFBD44DA-9AD2-4888-B41E-788E00D723E6}"/>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sp>
        <p:nvSpPr>
          <p:cNvPr id="9" name="Content Placeholder 17">
            <a:extLst>
              <a:ext uri="{FF2B5EF4-FFF2-40B4-BE49-F238E27FC236}">
                <a16:creationId xmlns:a16="http://schemas.microsoft.com/office/drawing/2014/main" id="{16AB4084-5C09-D047-AB9C-BB58097252DB}"/>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5</a:t>
            </a:fld>
            <a:endParaRPr lang="en-US" dirty="0"/>
          </a:p>
        </p:txBody>
      </p:sp>
    </p:spTree>
    <p:extLst>
      <p:ext uri="{BB962C8B-B14F-4D97-AF65-F5344CB8AC3E}">
        <p14:creationId xmlns:p14="http://schemas.microsoft.com/office/powerpoint/2010/main" val="8082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dirty="0"/>
              <a:t>Heading 03</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p:txBody>
          <a:bodyPr/>
          <a:lstStyle/>
          <a:p>
            <a:r>
              <a:rPr lang="en-US" dirty="0"/>
              <a:t>Lorem ipsum dolor sit amet, consectetur adipiscing elit, sed do eiusmod tempor incididunt ut labore et dolore magna aliqua. </a:t>
            </a:r>
          </a:p>
        </p:txBody>
      </p:sp>
      <p:pic>
        <p:nvPicPr>
          <p:cNvPr id="15" name="Picture Placeholder 14" descr="Handshake">
            <a:extLst>
              <a:ext uri="{FF2B5EF4-FFF2-40B4-BE49-F238E27FC236}">
                <a16:creationId xmlns:a16="http://schemas.microsoft.com/office/drawing/2014/main" id="{81D3A918-98A7-4066-B28E-B473663F8F30}"/>
              </a:ext>
            </a:extLst>
          </p:cNvPr>
          <p:cNvPicPr>
            <a:picLocks noGrp="1" noChangeAspect="1"/>
          </p:cNvPicPr>
          <p:nvPr>
            <p:ph type="pic" sz="quarter" idx="18"/>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Text Placeholder 2">
            <a:extLst>
              <a:ext uri="{FF2B5EF4-FFF2-40B4-BE49-F238E27FC236}">
                <a16:creationId xmlns:a16="http://schemas.microsoft.com/office/drawing/2014/main" id="{8A1B14A5-E7B8-4F35-8378-DB748F6A6CEF}"/>
              </a:ext>
            </a:extLst>
          </p:cNvPr>
          <p:cNvSpPr>
            <a:spLocks noGrp="1"/>
          </p:cNvSpPr>
          <p:nvPr>
            <p:ph type="body" idx="1"/>
          </p:nvPr>
        </p:nvSpPr>
        <p:spPr/>
        <p:txBody>
          <a:bodyPr/>
          <a:lstStyle/>
          <a:p>
            <a:r>
              <a:rPr lang="en-US" dirty="0">
                <a:solidFill>
                  <a:schemeClr val="accent1"/>
                </a:solidFill>
              </a:rPr>
              <a:t>Topic 01</a:t>
            </a:r>
          </a:p>
        </p:txBody>
      </p:sp>
      <p:sp>
        <p:nvSpPr>
          <p:cNvPr id="4" name="Content Placeholder 3">
            <a:extLst>
              <a:ext uri="{FF2B5EF4-FFF2-40B4-BE49-F238E27FC236}">
                <a16:creationId xmlns:a16="http://schemas.microsoft.com/office/drawing/2014/main" id="{54E05A85-0100-4B67-A2A5-22134AD6255A}"/>
              </a:ext>
            </a:extLst>
          </p:cNvPr>
          <p:cNvSpPr>
            <a:spLocks noGrp="1"/>
          </p:cNvSpPr>
          <p:nvPr>
            <p:ph sz="half" idx="2"/>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17" name="Picture Placeholder 16" descr="Download from cloud">
            <a:extLst>
              <a:ext uri="{FF2B5EF4-FFF2-40B4-BE49-F238E27FC236}">
                <a16:creationId xmlns:a16="http://schemas.microsoft.com/office/drawing/2014/main" id="{DEA952AA-034C-46B7-999E-31F46E9F36FC}"/>
              </a:ext>
            </a:extLst>
          </p:cNvPr>
          <p:cNvPicPr>
            <a:picLocks noGrp="1" noChangeAspect="1"/>
          </p:cNvPicPr>
          <p:nvPr>
            <p:ph type="pic" sz="quarter" idx="19"/>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7" name="Text Placeholder 6">
            <a:extLst>
              <a:ext uri="{FF2B5EF4-FFF2-40B4-BE49-F238E27FC236}">
                <a16:creationId xmlns:a16="http://schemas.microsoft.com/office/drawing/2014/main" id="{B0BBB0D3-F4B5-4146-8064-6CACD6B0C1A1}"/>
              </a:ext>
            </a:extLst>
          </p:cNvPr>
          <p:cNvSpPr>
            <a:spLocks noGrp="1"/>
          </p:cNvSpPr>
          <p:nvPr>
            <p:ph type="body" idx="15"/>
          </p:nvPr>
        </p:nvSpPr>
        <p:spPr/>
        <p:txBody>
          <a:bodyPr/>
          <a:lstStyle/>
          <a:p>
            <a:r>
              <a:rPr lang="en-US" dirty="0">
                <a:solidFill>
                  <a:schemeClr val="accent1"/>
                </a:solidFill>
              </a:rPr>
              <a:t>Topic 02</a:t>
            </a:r>
          </a:p>
        </p:txBody>
      </p:sp>
      <p:sp>
        <p:nvSpPr>
          <p:cNvPr id="8" name="Content Placeholder 7">
            <a:extLst>
              <a:ext uri="{FF2B5EF4-FFF2-40B4-BE49-F238E27FC236}">
                <a16:creationId xmlns:a16="http://schemas.microsoft.com/office/drawing/2014/main" id="{6FD8FA4C-5CEC-4227-AE41-276B750EFDF0}"/>
              </a:ext>
            </a:extLst>
          </p:cNvPr>
          <p:cNvSpPr>
            <a:spLocks noGrp="1"/>
          </p:cNvSpPr>
          <p:nvPr>
            <p:ph sz="half" idx="16"/>
          </p:nvPr>
        </p:nvSpPr>
        <p:spPr/>
        <p:txBody>
          <a:bodyPr/>
          <a:lstStyle/>
          <a:p>
            <a:pPr marL="0" indent="0">
              <a:buNone/>
            </a:pPr>
            <a:r>
              <a:rPr lang="en-US" sz="16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8" name="Content Placeholder 17">
            <a:extLst>
              <a:ext uri="{FF2B5EF4-FFF2-40B4-BE49-F238E27FC236}">
                <a16:creationId xmlns:a16="http://schemas.microsoft.com/office/drawing/2014/main" id="{CD6CEFA7-5AB5-47CF-83D8-F5F3DF38D2AF}"/>
              </a:ext>
            </a:extLst>
          </p:cNvPr>
          <p:cNvSpPr>
            <a:spLocks noGrp="1"/>
          </p:cNvSpPr>
          <p:nvPr>
            <p:ph sz="quarter" idx="14"/>
          </p:nvPr>
        </p:nvSpPr>
        <p:spPr/>
        <p:txBody>
          <a:bodyPr/>
          <a:lstStyle/>
          <a:p>
            <a:r>
              <a:rPr lang="en-US" dirty="0"/>
              <a:t>Your company name</a:t>
            </a:r>
          </a:p>
        </p:txBody>
      </p:sp>
      <p:sp>
        <p:nvSpPr>
          <p:cNvPr id="5" name="Slide Number Placeholder 4">
            <a:extLst>
              <a:ext uri="{FF2B5EF4-FFF2-40B4-BE49-F238E27FC236}">
                <a16:creationId xmlns:a16="http://schemas.microsoft.com/office/drawing/2014/main" id="{ABBA3DB3-A445-4949-AB8E-8B2F3C33366B}"/>
              </a:ext>
            </a:extLst>
          </p:cNvPr>
          <p:cNvSpPr>
            <a:spLocks noGrp="1"/>
          </p:cNvSpPr>
          <p:nvPr>
            <p:ph type="sldNum" sz="quarter" idx="12"/>
          </p:nvPr>
        </p:nvSpPr>
        <p:spPr/>
        <p:txBody>
          <a:bodyPr/>
          <a:lstStyle/>
          <a:p>
            <a:fld id="{48BB047D-A6CD-43AB-96F0-683C726B586B}" type="slidenum">
              <a:rPr lang="en-US" smtClean="0"/>
              <a:pPr/>
              <a:t>6</a:t>
            </a:fld>
            <a:endParaRPr lang="en-US" dirty="0"/>
          </a:p>
        </p:txBody>
      </p:sp>
    </p:spTree>
    <p:extLst>
      <p:ext uri="{BB962C8B-B14F-4D97-AF65-F5344CB8AC3E}">
        <p14:creationId xmlns:p14="http://schemas.microsoft.com/office/powerpoint/2010/main" val="191303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9737-6B13-46AD-93F6-FE801BC76D26}"/>
              </a:ext>
            </a:extLst>
          </p:cNvPr>
          <p:cNvSpPr>
            <a:spLocks noGrp="1"/>
          </p:cNvSpPr>
          <p:nvPr>
            <p:ph type="title"/>
          </p:nvPr>
        </p:nvSpPr>
        <p:spPr/>
        <p:txBody>
          <a:bodyPr/>
          <a:lstStyle/>
          <a:p>
            <a:r>
              <a:rPr lang="en-US" dirty="0"/>
              <a:t>Title</a:t>
            </a:r>
          </a:p>
        </p:txBody>
      </p:sp>
      <p:graphicFrame>
        <p:nvGraphicFramePr>
          <p:cNvPr id="13" name="Chart 12" descr="bar chart">
            <a:extLst>
              <a:ext uri="{FF2B5EF4-FFF2-40B4-BE49-F238E27FC236}">
                <a16:creationId xmlns:a16="http://schemas.microsoft.com/office/drawing/2014/main" id="{65369E5F-557B-4CEB-B9A0-3EF177F3E180}"/>
              </a:ext>
            </a:extLst>
          </p:cNvPr>
          <p:cNvGraphicFramePr/>
          <p:nvPr>
            <p:extLst>
              <p:ext uri="{D42A27DB-BD31-4B8C-83A1-F6EECF244321}">
                <p14:modId xmlns:p14="http://schemas.microsoft.com/office/powerpoint/2010/main" val="3750075714"/>
              </p:ext>
            </p:extLst>
          </p:nvPr>
        </p:nvGraphicFramePr>
        <p:xfrm>
          <a:off x="337994" y="1837633"/>
          <a:ext cx="6717355" cy="4071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descr="circular chart">
            <a:extLst>
              <a:ext uri="{FF2B5EF4-FFF2-40B4-BE49-F238E27FC236}">
                <a16:creationId xmlns:a16="http://schemas.microsoft.com/office/drawing/2014/main" id="{E75D642E-3030-47F3-ABEA-72B7B47C6E42}"/>
              </a:ext>
            </a:extLst>
          </p:cNvPr>
          <p:cNvGraphicFramePr/>
          <p:nvPr>
            <p:extLst>
              <p:ext uri="{D42A27DB-BD31-4B8C-83A1-F6EECF244321}">
                <p14:modId xmlns:p14="http://schemas.microsoft.com/office/powerpoint/2010/main" val="892058209"/>
              </p:ext>
            </p:extLst>
          </p:nvPr>
        </p:nvGraphicFramePr>
        <p:xfrm>
          <a:off x="6909450" y="1837633"/>
          <a:ext cx="4919133" cy="4110881"/>
        </p:xfrm>
        <a:graphic>
          <a:graphicData uri="http://schemas.openxmlformats.org/drawingml/2006/chart">
            <c:chart xmlns:c="http://schemas.openxmlformats.org/drawingml/2006/chart" xmlns:r="http://schemas.openxmlformats.org/officeDocument/2006/relationships" r:id="rId4"/>
          </a:graphicData>
        </a:graphic>
      </p:graphicFrame>
      <p:sp>
        <p:nvSpPr>
          <p:cNvPr id="10" name="Content Placeholder 9">
            <a:extLst>
              <a:ext uri="{FF2B5EF4-FFF2-40B4-BE49-F238E27FC236}">
                <a16:creationId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0000" lnSpcReduction="20000"/>
          </a:bodyPr>
          <a:lstStyle/>
          <a:p>
            <a:r>
              <a:rPr lang="en-US" dirty="0"/>
              <a:t>Your company name</a:t>
            </a:r>
          </a:p>
        </p:txBody>
      </p:sp>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7</a:t>
            </a:fld>
            <a:endParaRPr lang="en-US" dirty="0"/>
          </a:p>
        </p:txBody>
      </p:sp>
    </p:spTree>
    <p:extLst>
      <p:ext uri="{BB962C8B-B14F-4D97-AF65-F5344CB8AC3E}">
        <p14:creationId xmlns:p14="http://schemas.microsoft.com/office/powerpoint/2010/main" val="54240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9737-6B13-46AD-93F6-FE801BC76D26}"/>
              </a:ext>
            </a:extLst>
          </p:cNvPr>
          <p:cNvSpPr>
            <a:spLocks noGrp="1"/>
          </p:cNvSpPr>
          <p:nvPr>
            <p:ph type="title"/>
          </p:nvPr>
        </p:nvSpPr>
        <p:spPr/>
        <p:txBody>
          <a:bodyPr/>
          <a:lstStyle/>
          <a:p>
            <a:r>
              <a:rPr lang="en-US" dirty="0"/>
              <a:t>Table Slide Title</a:t>
            </a:r>
          </a:p>
        </p:txBody>
      </p:sp>
      <p:graphicFrame>
        <p:nvGraphicFramePr>
          <p:cNvPr id="3" name="Table 2">
            <a:extLst>
              <a:ext uri="{FF2B5EF4-FFF2-40B4-BE49-F238E27FC236}">
                <a16:creationId xmlns:a16="http://schemas.microsoft.com/office/drawing/2014/main" id="{BEE52E89-C526-4F73-86FB-0EB31587CD33}"/>
              </a:ext>
            </a:extLst>
          </p:cNvPr>
          <p:cNvGraphicFramePr>
            <a:graphicFrameLocks noGrp="1"/>
          </p:cNvGraphicFramePr>
          <p:nvPr>
            <p:extLst>
              <p:ext uri="{D42A27DB-BD31-4B8C-83A1-F6EECF244321}">
                <p14:modId xmlns:p14="http://schemas.microsoft.com/office/powerpoint/2010/main" val="2950429766"/>
              </p:ext>
            </p:extLst>
          </p:nvPr>
        </p:nvGraphicFramePr>
        <p:xfrm>
          <a:off x="363415" y="1991874"/>
          <a:ext cx="11465170" cy="3929860"/>
        </p:xfrm>
        <a:graphic>
          <a:graphicData uri="http://schemas.openxmlformats.org/drawingml/2006/table">
            <a:tbl>
              <a:tblPr firstRow="1" bandRow="1">
                <a:tableStyleId>{5C22544A-7EE6-4342-B048-85BDC9FD1C3A}</a:tableStyleId>
              </a:tblPr>
              <a:tblGrid>
                <a:gridCol w="2293034">
                  <a:extLst>
                    <a:ext uri="{9D8B030D-6E8A-4147-A177-3AD203B41FA5}">
                      <a16:colId xmlns:a16="http://schemas.microsoft.com/office/drawing/2014/main" val="2785900615"/>
                    </a:ext>
                  </a:extLst>
                </a:gridCol>
                <a:gridCol w="2293034">
                  <a:extLst>
                    <a:ext uri="{9D8B030D-6E8A-4147-A177-3AD203B41FA5}">
                      <a16:colId xmlns:a16="http://schemas.microsoft.com/office/drawing/2014/main" val="2287965835"/>
                    </a:ext>
                  </a:extLst>
                </a:gridCol>
                <a:gridCol w="2293034">
                  <a:extLst>
                    <a:ext uri="{9D8B030D-6E8A-4147-A177-3AD203B41FA5}">
                      <a16:colId xmlns:a16="http://schemas.microsoft.com/office/drawing/2014/main" val="1756528531"/>
                    </a:ext>
                  </a:extLst>
                </a:gridCol>
                <a:gridCol w="2293034">
                  <a:extLst>
                    <a:ext uri="{9D8B030D-6E8A-4147-A177-3AD203B41FA5}">
                      <a16:colId xmlns:a16="http://schemas.microsoft.com/office/drawing/2014/main" val="3202057861"/>
                    </a:ext>
                  </a:extLst>
                </a:gridCol>
                <a:gridCol w="2293034">
                  <a:extLst>
                    <a:ext uri="{9D8B030D-6E8A-4147-A177-3AD203B41FA5}">
                      <a16:colId xmlns:a16="http://schemas.microsoft.com/office/drawing/2014/main" val="2509247184"/>
                    </a:ext>
                  </a:extLst>
                </a:gridCol>
              </a:tblGrid>
              <a:tr h="592300">
                <a:tc>
                  <a:txBody>
                    <a:bodyPr/>
                    <a:lstStyle/>
                    <a:p>
                      <a:pPr algn="ctr"/>
                      <a:r>
                        <a:rPr lang="en-US" dirty="0">
                          <a:latin typeface="+mj-lt"/>
                        </a:rPr>
                        <a:t>TOPIC 01</a:t>
                      </a:r>
                      <a:endParaRPr lang="en-IN" dirty="0">
                        <a:latin typeface="+mj-lt"/>
                      </a:endParaRPr>
                    </a:p>
                  </a:txBody>
                  <a:tcPr anchor="ctr">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TOPIC 02</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TOPIC 03</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TOPIC 04</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B w="6350" cap="flat" cmpd="sng" algn="ctr">
                      <a:solidFill>
                        <a:schemeClr val="bg1">
                          <a:lumMod val="65000"/>
                        </a:schemeClr>
                      </a:solidFill>
                      <a:prstDash val="solid"/>
                      <a:round/>
                      <a:headEnd type="none" w="med" len="med"/>
                      <a:tailEnd type="none" w="med" len="med"/>
                    </a:lnB>
                  </a:tcPr>
                </a:tc>
                <a:tc>
                  <a:txBody>
                    <a:bodyPr/>
                    <a:lstStyle/>
                    <a:p>
                      <a:pPr algn="ctr"/>
                      <a:r>
                        <a:rPr lang="en-US" dirty="0">
                          <a:latin typeface="+mj-lt"/>
                        </a:rPr>
                        <a:t>TOPIC 05</a:t>
                      </a:r>
                      <a:endParaRPr lang="en-IN" dirty="0">
                        <a:latin typeface="+mj-lt"/>
                      </a:endParaRPr>
                    </a:p>
                  </a:txBody>
                  <a:tcPr anchor="ctr">
                    <a:lnL w="6350" cap="flat" cmpd="sng" algn="ctr">
                      <a:solidFill>
                        <a:schemeClr val="bg1">
                          <a:lumMod val="65000"/>
                        </a:schemeClr>
                      </a:solidFill>
                      <a:prstDash val="solid"/>
                      <a:round/>
                      <a:headEnd type="none" w="med" len="med"/>
                      <a:tailEnd type="none" w="med" len="med"/>
                    </a:lnL>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730668"/>
                  </a:ext>
                </a:extLst>
              </a:tr>
              <a:tr h="370840">
                <a:tc>
                  <a:txBody>
                    <a:bodyPr/>
                    <a:lstStyle/>
                    <a:p>
                      <a:pPr algn="ctr"/>
                      <a:r>
                        <a:rPr lang="en-US" sz="1600" dirty="0">
                          <a:latin typeface="+mn-lt"/>
                        </a:rPr>
                        <a:t>Item 01</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latin typeface="+mn-lt"/>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latin typeface="+mn-lt"/>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latin typeface="+mn-lt"/>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lang="en-US" sz="1600" dirty="0">
                          <a:latin typeface="+mn-lt"/>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0518677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Item 02</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9608147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Item 03</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865415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Item 04</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329365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Item 05</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618671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Item 06</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7617346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Item 07</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5118003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Item 08</a:t>
                      </a:r>
                      <a:endParaRPr lang="en-IN" sz="1600" dirty="0">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638762608"/>
                  </a:ext>
                </a:extLst>
              </a:tr>
              <a:tr h="370840">
                <a:tc>
                  <a:txBody>
                    <a:bodyPr/>
                    <a:lstStyle/>
                    <a:p>
                      <a:pPr algn="ctr"/>
                      <a:r>
                        <a:rPr lang="en-US" sz="1600" b="1" dirty="0">
                          <a:solidFill>
                            <a:schemeClr val="tx1"/>
                          </a:solidFill>
                          <a:latin typeface="+mn-lt"/>
                        </a:rPr>
                        <a:t>TOTAL</a:t>
                      </a:r>
                      <a:endParaRPr lang="en-IN" sz="1600" b="1" dirty="0">
                        <a:solidFill>
                          <a:schemeClr val="tx1"/>
                        </a:solidFill>
                        <a:latin typeface="+mn-lt"/>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1">
                        <a:lumMod val="75000"/>
                      </a:schemeClr>
                    </a:solidFill>
                  </a:tcPr>
                </a:tc>
                <a:tc>
                  <a:txBody>
                    <a:bodyPr/>
                    <a:lstStyle/>
                    <a:p>
                      <a:pPr algn="ctr"/>
                      <a:r>
                        <a:rPr lang="en-US" sz="1600" b="1" dirty="0">
                          <a:latin typeface="+mn-lt"/>
                        </a:rPr>
                        <a:t>Text</a:t>
                      </a:r>
                      <a:endParaRPr lang="en-IN" sz="1600" b="1"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1">
                        <a:lumMod val="75000"/>
                      </a:schemeClr>
                    </a:solidFill>
                  </a:tcPr>
                </a:tc>
                <a:tc>
                  <a:txBody>
                    <a:bodyPr/>
                    <a:lstStyle/>
                    <a:p>
                      <a:pPr algn="ctr"/>
                      <a:r>
                        <a:rPr lang="en-US" sz="1600" b="1" dirty="0">
                          <a:latin typeface="+mn-lt"/>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1">
                        <a:lumMod val="75000"/>
                      </a:schemeClr>
                    </a:solidFill>
                  </a:tcPr>
                </a:tc>
                <a:tc>
                  <a:txBody>
                    <a:bodyPr/>
                    <a:lstStyle/>
                    <a:p>
                      <a:pPr algn="ctr"/>
                      <a:r>
                        <a:rPr lang="en-US" sz="1600" b="1" dirty="0">
                          <a:latin typeface="+mn-lt"/>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solidFill>
                      <a:schemeClr val="bg1">
                        <a:lumMod val="75000"/>
                      </a:schemeClr>
                    </a:solidFill>
                  </a:tcPr>
                </a:tc>
                <a:tc>
                  <a:txBody>
                    <a:bodyPr/>
                    <a:lstStyle/>
                    <a:p>
                      <a:pPr algn="ctr"/>
                      <a:r>
                        <a:rPr lang="en-US" sz="1600" b="1" dirty="0">
                          <a:latin typeface="+mn-lt"/>
                        </a:rPr>
                        <a:t>Text</a:t>
                      </a:r>
                      <a:endParaRPr lang="en-IN" sz="1600" dirty="0">
                        <a:latin typeface="+mn-lt"/>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579273402"/>
                  </a:ext>
                </a:extLst>
              </a:tr>
            </a:tbl>
          </a:graphicData>
        </a:graphic>
      </p:graphicFrame>
      <p:sp>
        <p:nvSpPr>
          <p:cNvPr id="10" name="Content Placeholder 9">
            <a:extLst>
              <a:ext uri="{FF2B5EF4-FFF2-40B4-BE49-F238E27FC236}">
                <a16:creationId xmlns:a16="http://schemas.microsoft.com/office/drawing/2014/main" id="{0F790F4A-2237-4C80-9628-48AC69754F0F}"/>
              </a:ext>
            </a:extLst>
          </p:cNvPr>
          <p:cNvSpPr>
            <a:spLocks noGrp="1"/>
          </p:cNvSpPr>
          <p:nvPr>
            <p:ph sz="quarter" idx="4294967295"/>
          </p:nvPr>
        </p:nvSpPr>
        <p:spPr>
          <a:xfrm>
            <a:off x="363416" y="6462713"/>
            <a:ext cx="2262187" cy="249237"/>
          </a:xfrm>
        </p:spPr>
        <p:txBody>
          <a:bodyPr>
            <a:normAutofit fontScale="70000" lnSpcReduction="20000"/>
          </a:bodyPr>
          <a:lstStyle/>
          <a:p>
            <a:r>
              <a:rPr lang="en-US" dirty="0"/>
              <a:t>Your company name</a:t>
            </a:r>
          </a:p>
        </p:txBody>
      </p:sp>
      <p:sp>
        <p:nvSpPr>
          <p:cNvPr id="7" name="Slide Number Placeholder 6">
            <a:extLst>
              <a:ext uri="{FF2B5EF4-FFF2-40B4-BE49-F238E27FC236}">
                <a16:creationId xmlns:a16="http://schemas.microsoft.com/office/drawing/2014/main" id="{92278B5B-9720-4024-9F7A-8708A62D8A05}"/>
              </a:ext>
            </a:extLst>
          </p:cNvPr>
          <p:cNvSpPr>
            <a:spLocks noGrp="1"/>
          </p:cNvSpPr>
          <p:nvPr>
            <p:ph type="sldNum" sz="quarter" idx="12"/>
          </p:nvPr>
        </p:nvSpPr>
        <p:spPr/>
        <p:txBody>
          <a:bodyPr/>
          <a:lstStyle/>
          <a:p>
            <a:fld id="{48BB047D-A6CD-43AB-96F0-683C726B586B}" type="slidenum">
              <a:rPr lang="en-US" smtClean="0"/>
              <a:pPr/>
              <a:t>8</a:t>
            </a:fld>
            <a:endParaRPr lang="en-US" dirty="0"/>
          </a:p>
        </p:txBody>
      </p:sp>
    </p:spTree>
    <p:extLst>
      <p:ext uri="{BB962C8B-B14F-4D97-AF65-F5344CB8AC3E}">
        <p14:creationId xmlns:p14="http://schemas.microsoft.com/office/powerpoint/2010/main" val="389201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p:txBody>
          <a:bodyPr/>
          <a:lstStyle/>
          <a:p>
            <a:r>
              <a:rPr lang="en-US" dirty="0"/>
              <a:t>Thank You</a:t>
            </a:r>
          </a:p>
        </p:txBody>
      </p:sp>
      <p:sp>
        <p:nvSpPr>
          <p:cNvPr id="8" name="Subtitle 7">
            <a:extLst>
              <a:ext uri="{FF2B5EF4-FFF2-40B4-BE49-F238E27FC236}">
                <a16:creationId xmlns:a16="http://schemas.microsoft.com/office/drawing/2014/main" id="{9A294210-0A3A-40B7-8019-FDFD9DA7592B}"/>
              </a:ext>
            </a:extLst>
          </p:cNvPr>
          <p:cNvSpPr>
            <a:spLocks noGrp="1"/>
          </p:cNvSpPr>
          <p:nvPr>
            <p:ph type="subTitle" idx="1"/>
          </p:nvPr>
        </p:nvSpPr>
        <p:spPr/>
        <p:txBody>
          <a:bodyPr/>
          <a:lstStyle/>
          <a:p>
            <a:r>
              <a:rPr lang="en-US" dirty="0"/>
              <a:t>Email Address here</a:t>
            </a:r>
          </a:p>
        </p:txBody>
      </p:sp>
      <p:sp>
        <p:nvSpPr>
          <p:cNvPr id="9" name="Content Placeholder 8">
            <a:extLst>
              <a:ext uri="{FF2B5EF4-FFF2-40B4-BE49-F238E27FC236}">
                <a16:creationId xmlns:a16="http://schemas.microsoft.com/office/drawing/2014/main" id="{6ABAD79F-DC94-4F5D-8A43-C69B1B426660}"/>
              </a:ext>
            </a:extLst>
          </p:cNvPr>
          <p:cNvSpPr>
            <a:spLocks noGrp="1"/>
          </p:cNvSpPr>
          <p:nvPr>
            <p:ph sz="quarter" idx="15"/>
          </p:nvPr>
        </p:nvSpPr>
        <p:spPr/>
        <p:txBody>
          <a:bodyPr/>
          <a:lstStyle/>
          <a:p>
            <a:r>
              <a:rPr lang="en-US" dirty="0"/>
              <a:t>Website here</a:t>
            </a:r>
          </a:p>
        </p:txBody>
      </p:sp>
    </p:spTree>
    <p:extLst>
      <p:ext uri="{BB962C8B-B14F-4D97-AF65-F5344CB8AC3E}">
        <p14:creationId xmlns:p14="http://schemas.microsoft.com/office/powerpoint/2010/main" val="1044043446"/>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629</Words>
  <Application>Microsoft Office PowerPoint</Application>
  <PresentationFormat>Widescreen</PresentationFormat>
  <Paragraphs>100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Presentation title here</vt:lpstr>
      <vt:lpstr>Slide title</vt:lpstr>
      <vt:lpstr>HEADING</vt:lpstr>
      <vt:lpstr>Heading 01</vt:lpstr>
      <vt:lpstr>Heading 02</vt:lpstr>
      <vt:lpstr>Heading 03</vt:lpstr>
      <vt:lpstr>Title</vt:lpstr>
      <vt:lpstr>Table Slide Title</vt:lpstr>
      <vt:lpstr>Thank You</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Mohamed</dc:creator>
  <cp:lastModifiedBy>Mohamed</cp:lastModifiedBy>
  <cp:revision>1</cp:revision>
  <dcterms:created xsi:type="dcterms:W3CDTF">2021-03-05T13:47:21Z</dcterms:created>
  <dcterms:modified xsi:type="dcterms:W3CDTF">2021-03-05T13:47:51Z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