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8"/>
  </p:notesMasterIdLst>
  <p:sldIdLst>
    <p:sldId id="259" r:id="rId5"/>
    <p:sldId id="281" r:id="rId6"/>
    <p:sldId id="295" r:id="rId7"/>
    <p:sldId id="294" r:id="rId8"/>
    <p:sldId id="309" r:id="rId9"/>
    <p:sldId id="296" r:id="rId10"/>
    <p:sldId id="308" r:id="rId11"/>
    <p:sldId id="305" r:id="rId12"/>
    <p:sldId id="310" r:id="rId13"/>
    <p:sldId id="306" r:id="rId14"/>
    <p:sldId id="307" r:id="rId15"/>
    <p:sldId id="300"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DB-459D-860E-1C952E1D0B2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DB-459D-860E-1C952E1D0B2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DB-459D-860E-1C952E1D0B2D}"/>
            </c:ext>
          </c:extLst>
        </c:ser>
        <c:dLbls>
          <c:showLegendKey val="0"/>
          <c:showVal val="0"/>
          <c:showCatName val="0"/>
          <c:showSerName val="0"/>
          <c:showPercent val="0"/>
          <c:showBubbleSize val="0"/>
        </c:dLbls>
        <c:gapWidth val="219"/>
        <c:overlap val="-27"/>
        <c:axId val="917725999"/>
        <c:axId val="917719343"/>
      </c:barChart>
      <c:catAx>
        <c:axId val="91772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19343"/>
        <c:crosses val="autoZero"/>
        <c:auto val="1"/>
        <c:lblAlgn val="ctr"/>
        <c:lblOffset val="100"/>
        <c:noMultiLvlLbl val="0"/>
      </c:catAx>
      <c:valAx>
        <c:axId val="91771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2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a:lstStyle/>
        <a:p>
          <a:endParaRPr lang="en-US"/>
        </a:p>
      </dgm:t>
    </dgm:pt>
    <dgm:pt modelId="{E40F4386-8831-418F-B705-2EF711FB0638}">
      <dgm:prSet phldrT="[Text]"/>
      <dgm:spPr/>
      <dgm:t>
        <a:bodyPr/>
        <a:lstStyle/>
        <a:p>
          <a:r>
            <a:rPr lang="en-US" dirty="0"/>
            <a:t>Title</a:t>
          </a:r>
        </a:p>
      </dgm:t>
    </dgm:pt>
    <dgm:pt modelId="{BA5DB78F-0BD1-45CF-9B96-46A70AB3D9A2}" type="parTrans" cxnId="{6DB8FFBA-487B-4E87-9D41-FD7AF2F69CF4}">
      <dgm:prSet/>
      <dgm:spPr/>
      <dgm:t>
        <a:bodyPr/>
        <a:lstStyle/>
        <a:p>
          <a:endParaRPr lang="en-US"/>
        </a:p>
      </dgm:t>
    </dgm:pt>
    <dgm:pt modelId="{D0CAE994-5783-41EC-9711-4E1D519F3834}" type="sibTrans" cxnId="{6DB8FFBA-487B-4E87-9D41-FD7AF2F69CF4}">
      <dgm:prSet/>
      <dgm:spPr/>
      <dgm:t>
        <a:bodyPr/>
        <a:lstStyle/>
        <a:p>
          <a:endParaRPr lang="en-US"/>
        </a:p>
      </dgm:t>
    </dgm:pt>
    <dgm:pt modelId="{9D775CEA-FB87-47C4-9A33-B679A4F91D5A}">
      <dgm:prSet phldrT="[Text]" custT="1"/>
      <dgm:spPr/>
      <dgm:t>
        <a:bodyPr/>
        <a:lstStyle/>
        <a:p>
          <a:r>
            <a:rPr lang="en-US" sz="1400" b="0" i="0" u="none" dirty="0"/>
            <a:t>To start a presentation, go to the Slide Show tab, and select From Beginning.</a:t>
          </a:r>
          <a:endParaRPr lang="en-US" sz="1400" dirty="0"/>
        </a:p>
      </dgm:t>
    </dgm:pt>
    <dgm:pt modelId="{C3B4CFE3-1417-4427-AA54-FBDCAAFFE651}" type="parTrans" cxnId="{7FD8009C-0CEB-41DE-B0CC-709282B25D15}">
      <dgm:prSet/>
      <dgm:spPr/>
      <dgm:t>
        <a:bodyPr/>
        <a:lstStyle/>
        <a:p>
          <a:endParaRPr lang="en-US"/>
        </a:p>
      </dgm:t>
    </dgm:pt>
    <dgm:pt modelId="{DCB568C9-3C02-42D5-BA11-189A5C3024AA}" type="sibTrans" cxnId="{7FD8009C-0CEB-41DE-B0CC-709282B25D15}">
      <dgm:prSet/>
      <dgm:spPr/>
      <dgm:t>
        <a:bodyPr/>
        <a:lstStyle/>
        <a:p>
          <a:endParaRPr lang="en-US"/>
        </a:p>
      </dgm:t>
    </dgm:pt>
    <dgm:pt modelId="{216BC4CD-18EE-4F27-8680-F1299126CE77}">
      <dgm:prSet phldrT="[Text]"/>
      <dgm:spPr/>
      <dgm:t>
        <a:bodyPr/>
        <a:lstStyle/>
        <a:p>
          <a:r>
            <a:rPr lang="en-US" dirty="0"/>
            <a:t>Title</a:t>
          </a:r>
        </a:p>
      </dgm:t>
    </dgm:pt>
    <dgm:pt modelId="{9035202F-34B7-4FD2-ABEC-FBF9181D08E7}" type="parTrans" cxnId="{0A3B7C5F-7735-4608-8242-E6F73844D071}">
      <dgm:prSet/>
      <dgm:spPr/>
      <dgm:t>
        <a:bodyPr/>
        <a:lstStyle/>
        <a:p>
          <a:endParaRPr lang="en-US"/>
        </a:p>
      </dgm:t>
    </dgm:pt>
    <dgm:pt modelId="{53BD166D-91E5-487C-BD55-AC4B1FA9AFAB}" type="sibTrans" cxnId="{0A3B7C5F-7735-4608-8242-E6F73844D071}">
      <dgm:prSet/>
      <dgm:spPr/>
      <dgm:t>
        <a:bodyPr/>
        <a:lstStyle/>
        <a:p>
          <a:endParaRPr lang="en-US"/>
        </a:p>
      </dgm:t>
    </dgm:pt>
    <dgm:pt modelId="{C9D54AD6-2B46-4A5C-8B15-6EB605017506}">
      <dgm:prSet phldrT="[Text]" custT="1"/>
      <dgm:spPr/>
      <dgm:t>
        <a:bodyPr/>
        <a:lstStyle/>
        <a:p>
          <a:r>
            <a:rPr lang="en-US" sz="1400" b="0" i="0" u="none" dirty="0"/>
            <a:t>To start a presentation, go to the Slide Show tab, and select From Beginning.</a:t>
          </a:r>
          <a:endParaRPr lang="en-US" sz="1400" dirty="0"/>
        </a:p>
      </dgm:t>
    </dgm:pt>
    <dgm:pt modelId="{F129E4C2-7904-46D3-A1B6-3961A818C015}" type="parTrans" cxnId="{792B05C2-5166-497A-B522-DD33ED15AE00}">
      <dgm:prSet/>
      <dgm:spPr/>
      <dgm:t>
        <a:bodyPr/>
        <a:lstStyle/>
        <a:p>
          <a:endParaRPr lang="en-US"/>
        </a:p>
      </dgm:t>
    </dgm:pt>
    <dgm:pt modelId="{BF7E5694-37A7-4053-9E35-03119E673100}" type="sibTrans" cxnId="{792B05C2-5166-497A-B522-DD33ED15AE00}">
      <dgm:prSet/>
      <dgm:spPr/>
      <dgm:t>
        <a:bodyPr/>
        <a:lstStyle/>
        <a:p>
          <a:endParaRPr lang="en-US"/>
        </a:p>
      </dgm:t>
    </dgm:pt>
    <dgm:pt modelId="{93FF5F9D-AAFA-4950-8546-6AECA4470D48}">
      <dgm:prSet phldrT="[Text]"/>
      <dgm:spPr/>
      <dgm:t>
        <a:bodyPr/>
        <a:lstStyle/>
        <a:p>
          <a:r>
            <a:rPr lang="en-US" dirty="0"/>
            <a:t>Title</a:t>
          </a:r>
        </a:p>
      </dgm:t>
    </dgm:pt>
    <dgm:pt modelId="{3D298734-E7B7-4677-BE81-F586C8D97438}" type="parTrans" cxnId="{06A2C4EF-834F-43FD-B45A-1554E6A68EBB}">
      <dgm:prSet/>
      <dgm:spPr/>
      <dgm:t>
        <a:bodyPr/>
        <a:lstStyle/>
        <a:p>
          <a:endParaRPr lang="en-US"/>
        </a:p>
      </dgm:t>
    </dgm:pt>
    <dgm:pt modelId="{38F0A00F-2CCF-46E9-AA53-7C6F7D500B84}" type="sibTrans" cxnId="{06A2C4EF-834F-43FD-B45A-1554E6A68EBB}">
      <dgm:prSet/>
      <dgm:spPr/>
      <dgm:t>
        <a:bodyPr/>
        <a:lstStyle/>
        <a:p>
          <a:endParaRPr lang="en-US"/>
        </a:p>
      </dgm:t>
    </dgm:pt>
    <dgm:pt modelId="{7C246739-132B-41AD-8DFA-A108B89D138D}">
      <dgm:prSet phldrT="[Text]" custT="1"/>
      <dgm:spPr/>
      <dgm:t>
        <a:bodyPr/>
        <a:lstStyle/>
        <a:p>
          <a:r>
            <a:rPr lang="en-US" sz="1400" b="0" i="0" u="none" dirty="0"/>
            <a:t>During your presentation, the speaker notes are visible on your monitor, but aren't visible to the audience. </a:t>
          </a:r>
          <a:endParaRPr lang="en-US" sz="1400" dirty="0"/>
        </a:p>
      </dgm:t>
    </dgm:pt>
    <dgm:pt modelId="{6DC6AB27-331E-4C02-81E1-D2DC0951F94A}" type="parTrans" cxnId="{21F68C21-0932-40ED-B3AD-15446DF383C2}">
      <dgm:prSet/>
      <dgm:spPr/>
      <dgm:t>
        <a:bodyPr/>
        <a:lstStyle/>
        <a:p>
          <a:endParaRPr lang="en-US"/>
        </a:p>
      </dgm:t>
    </dgm:pt>
    <dgm:pt modelId="{ABE6CE27-78DF-4DFE-AE98-C519395C0138}" type="sibTrans" cxnId="{21F68C21-0932-40ED-B3AD-15446DF383C2}">
      <dgm:prSet/>
      <dgm:spPr/>
      <dgm:t>
        <a:bodyPr/>
        <a:lstStyle/>
        <a:p>
          <a:endParaRPr lang="en-US"/>
        </a:p>
      </dgm:t>
    </dgm:pt>
    <dgm:pt modelId="{57D926EE-FF1C-4F8E-BE58-791552003389}">
      <dgm:prSet phldrT="[Text]"/>
      <dgm:spPr/>
      <dgm:t>
        <a:bodyPr/>
        <a:lstStyle/>
        <a:p>
          <a:r>
            <a:rPr lang="en-US" dirty="0"/>
            <a:t>Title</a:t>
          </a:r>
        </a:p>
      </dgm:t>
    </dgm:pt>
    <dgm:pt modelId="{73E44EEA-ED9D-47FC-9428-986D0A1FC4C0}" type="parTrans" cxnId="{369994A5-D668-4BAA-BAE5-4659A47CAE31}">
      <dgm:prSet/>
      <dgm:spPr/>
      <dgm:t>
        <a:bodyPr/>
        <a:lstStyle/>
        <a:p>
          <a:endParaRPr lang="en-US"/>
        </a:p>
      </dgm:t>
    </dgm:pt>
    <dgm:pt modelId="{A8CFE573-C424-4A7A-A6DC-2CAFAF6BE4BE}" type="sibTrans" cxnId="{369994A5-D668-4BAA-BAE5-4659A47CAE31}">
      <dgm:prSet/>
      <dgm:spPr/>
      <dgm:t>
        <a:bodyPr/>
        <a:lstStyle/>
        <a:p>
          <a:endParaRPr lang="en-US"/>
        </a:p>
      </dgm:t>
    </dgm:pt>
    <dgm:pt modelId="{C29A2877-D327-472A-B8DE-A9582740D1C4}">
      <dgm:prSet phldrT="[Text]"/>
      <dgm:spPr/>
      <dgm:t>
        <a:bodyPr/>
        <a:lstStyle/>
        <a:p>
          <a:r>
            <a:rPr lang="en-US" dirty="0"/>
            <a:t>Title</a:t>
          </a:r>
        </a:p>
      </dgm:t>
    </dgm:pt>
    <dgm:pt modelId="{ACB8F89D-E3F0-46D6-9FE2-0E08ED03F108}" type="parTrans" cxnId="{E06C2FA0-97C9-4115-8036-5641738523F0}">
      <dgm:prSet/>
      <dgm:spPr/>
      <dgm:t>
        <a:bodyPr/>
        <a:lstStyle/>
        <a:p>
          <a:endParaRPr lang="en-US"/>
        </a:p>
      </dgm:t>
    </dgm:pt>
    <dgm:pt modelId="{4C9B2A60-E155-4BBB-A3EE-15AEEAA6D5C7}" type="sibTrans" cxnId="{E06C2FA0-97C9-4115-8036-5641738523F0}">
      <dgm:prSet/>
      <dgm:spPr/>
      <dgm:t>
        <a:bodyPr/>
        <a:lstStyle/>
        <a:p>
          <a:endParaRPr lang="en-US"/>
        </a:p>
      </dgm:t>
    </dgm:pt>
    <dgm:pt modelId="{04956CC5-BC9D-4B6B-9065-8589629A4900}">
      <dgm:prSet phldrT="[Text]" custT="1"/>
      <dgm:spPr/>
      <dgm:t>
        <a:bodyPr/>
        <a:lstStyle/>
        <a:p>
          <a:r>
            <a:rPr lang="en-US" sz="1400" b="0" i="0" u="none" dirty="0"/>
            <a:t>The Notes pane is a box that appears below each slide. Tap it to add notes. </a:t>
          </a:r>
          <a:endParaRPr lang="en-US" sz="1400" dirty="0"/>
        </a:p>
      </dgm:t>
    </dgm:pt>
    <dgm:pt modelId="{EF3CCB5D-2D2B-414F-9C3E-2A98641DE75C}" type="parTrans" cxnId="{BE51D2B2-029C-4554-8705-90B588CC81C4}">
      <dgm:prSet/>
      <dgm:spPr/>
      <dgm:t>
        <a:bodyPr/>
        <a:lstStyle/>
        <a:p>
          <a:endParaRPr lang="en-US"/>
        </a:p>
      </dgm:t>
    </dgm:pt>
    <dgm:pt modelId="{4A8BA95F-C155-4C29-BC73-64B882D2BD09}" type="sibTrans" cxnId="{BE51D2B2-029C-4554-8705-90B588CC81C4}">
      <dgm:prSet/>
      <dgm:spPr/>
      <dgm:t>
        <a:bodyPr/>
        <a:lstStyle/>
        <a:p>
          <a:endParaRPr lang="en-US"/>
        </a:p>
      </dgm:t>
    </dgm:pt>
    <dgm:pt modelId="{25D1910D-4E8B-4393-8125-38DEB2A68B1E}">
      <dgm:prSet phldrT="[Text]" custT="1"/>
      <dgm:spPr/>
      <dgm:t>
        <a:bodyPr/>
        <a:lstStyle/>
        <a:p>
          <a:r>
            <a:rPr lang="en-US" sz="1400" b="0" i="0" u="none" dirty="0"/>
            <a:t>If you don’t see the Notes pane or it is completely minimized, click Notes on the task bar across the bottom of the PowerPoint window.</a:t>
          </a:r>
          <a:endParaRPr lang="en-US" sz="1500" dirty="0"/>
        </a:p>
      </dgm:t>
    </dgm:pt>
    <dgm:pt modelId="{71FC1CD1-8933-446D-A410-F2E5ECFCDCD4}" type="parTrans" cxnId="{D76B7430-3357-4174-8439-41EDA872EF5F}">
      <dgm:prSet/>
      <dgm:spPr/>
      <dgm:t>
        <a:bodyPr/>
        <a:lstStyle/>
        <a:p>
          <a:endParaRPr lang="en-US"/>
        </a:p>
      </dgm:t>
    </dgm:pt>
    <dgm:pt modelId="{FD38C820-2D77-442C-81A5-3C5E08D280FF}" type="sibTrans" cxnId="{D76B7430-3357-4174-8439-41EDA872EF5F}">
      <dgm:prSet/>
      <dgm:spPr/>
      <dgm:t>
        <a:bodyPr/>
        <a:lstStyle/>
        <a:p>
          <a:endParaRPr lang="en-US"/>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a:t>
          </a:r>
          <a:endParaRPr lang="en-US"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Presentation title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Presenter Name</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SUMMARY</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Tree>
    <p:extLst>
      <p:ext uri="{BB962C8B-B14F-4D97-AF65-F5344CB8AC3E}">
        <p14:creationId xmlns:p14="http://schemas.microsoft.com/office/powerpoint/2010/main" val="408177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Topic one</a:t>
            </a:r>
          </a:p>
          <a:p>
            <a:r>
              <a:rPr lang="en-US" dirty="0"/>
              <a:t>Topic two</a:t>
            </a:r>
          </a:p>
          <a:p>
            <a:r>
              <a:rPr lang="en-US" dirty="0"/>
              <a:t>Topic three</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Topic one</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Subtitle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a:lstStyle/>
          <a:p>
            <a:r>
              <a:rPr lang="en-US" dirty="0"/>
              <a:t>CHART</a:t>
            </a:r>
          </a:p>
        </p:txBody>
      </p:sp>
      <p:graphicFrame>
        <p:nvGraphicFramePr>
          <p:cNvPr id="9" name="Content Placeholder 5" descr="Bar Chart Placeholder">
            <a:extLst>
              <a:ext uri="{FF2B5EF4-FFF2-40B4-BE49-F238E27FC236}">
                <a16:creationId xmlns:a16="http://schemas.microsoft.com/office/drawing/2014/main" id="{29099B41-765C-4584-A6CA-8AC4F02907FC}"/>
              </a:ext>
            </a:extLst>
          </p:cNvPr>
          <p:cNvGraphicFramePr>
            <a:graphicFrameLocks noGrp="1"/>
          </p:cNvGraphicFramePr>
          <p:nvPr>
            <p:ph idx="1"/>
            <p:extLst>
              <p:ext uri="{D42A27DB-BD31-4B8C-83A1-F6EECF244321}">
                <p14:modId xmlns:p14="http://schemas.microsoft.com/office/powerpoint/2010/main" val="1259417029"/>
              </p:ext>
            </p:extLst>
          </p:nvPr>
        </p:nvGraphicFramePr>
        <p:xfrm>
          <a:off x="1143000" y="2009775"/>
          <a:ext cx="99060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338263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Table</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908320921"/>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r>
                        <a:rPr lang="en-US" dirty="0"/>
                        <a:t>Item 1</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4.5</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2.3</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5</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2465055832"/>
                  </a:ext>
                </a:extLst>
              </a:tr>
              <a:tr h="529938">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474616042"/>
                  </a:ext>
                </a:extLst>
              </a:tr>
              <a:tr h="529938">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a:lstStyle/>
          <a:p>
            <a:r>
              <a:rPr lang="en-US" dirty="0"/>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The way  to get started is to quit </a:t>
            </a:r>
            <a:br>
              <a:rPr lang="en-US" dirty="0"/>
            </a:br>
            <a:r>
              <a:rPr lang="en-US"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71881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a:lstStyle/>
          <a:p>
            <a:r>
              <a:rPr lang="en-US" dirty="0"/>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a:lstStyle/>
          <a:p>
            <a:r>
              <a:rPr lang="en-US" dirty="0"/>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a:lstStyle/>
          <a:p>
            <a:r>
              <a:rPr lang="en-US" dirty="0"/>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a:lstStyle/>
          <a:p>
            <a:r>
              <a:rPr lang="en-US" dirty="0"/>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a:lstStyle/>
          <a:p>
            <a:r>
              <a:rPr lang="en-US" dirty="0"/>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a:lstStyle/>
          <a:p>
            <a:r>
              <a:rPr lang="en-US" dirty="0"/>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a:lstStyle/>
          <a:p>
            <a:r>
              <a:rPr lang="en-US" dirty="0"/>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a:lstStyle/>
          <a:p>
            <a:r>
              <a:rPr lang="en-US" dirty="0"/>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a:lstStyle/>
          <a:p>
            <a:r>
              <a:rPr lang="en-US" dirty="0"/>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2760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a:lstStyle/>
          <a:p>
            <a:r>
              <a:rPr lang="en-US" dirty="0"/>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Tree>
    <p:extLst>
      <p:ext uri="{BB962C8B-B14F-4D97-AF65-F5344CB8AC3E}">
        <p14:creationId xmlns:p14="http://schemas.microsoft.com/office/powerpoint/2010/main" val="428044741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0</TotalTime>
  <Words>531</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Univers Condensed Light</vt:lpstr>
      <vt:lpstr>Walbaum Display Light</vt:lpstr>
      <vt:lpstr>AngleLinesVTI</vt:lpstr>
      <vt:lpstr>Presentation title</vt:lpstr>
      <vt:lpstr>Agenda </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2021-03-05T14:18:01Z</dcterms:created>
  <dcterms:modified xsi:type="dcterms:W3CDTF">2021-03-05T14:18:37Z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