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51D1-C41F-4902-BD1A-6E589470A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565F3-A1AC-44EA-8DA6-2BF9DB52B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11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Chronicle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2021-03-05T14:25:15Z</dcterms:created>
  <dcterms:modified xsi:type="dcterms:W3CDTF">2021-03-05T14:25:25Z</dcterms:modified>
</cp:coreProperties>
</file>