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2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6D20-62AF-4530-80C2-F46A6A67D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46702-809D-4569-9571-1A9FDA631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629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Torn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Modern Love</vt:lpstr>
      <vt:lpstr>TornVTI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2021-03-05T14:26:15Z</dcterms:created>
  <dcterms:modified xsi:type="dcterms:W3CDTF">2021-03-05T14:26:41Z</dcterms:modified>
</cp:coreProperties>
</file>