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2021-03-05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4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2021-03-05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2021-03-05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2021-03-05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362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2021-03-05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5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2021-03-05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0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2021-03-05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58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2021-03-05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424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2021-03-05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4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58FB-5598-41DD-A52D-B6E09C381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20C38-BA2D-4383-ABFC-656A1D02A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0186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Juxtapose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Franklin Gothic Demi Cond</vt:lpstr>
      <vt:lpstr>Franklin Gothic Medium</vt:lpstr>
      <vt:lpstr>Wingdings</vt:lpstr>
      <vt:lpstr>JuxtaposeVTI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1</cp:revision>
  <dcterms:created xsi:type="dcterms:W3CDTF">2021-03-05T14:27:53Z</dcterms:created>
  <dcterms:modified xsi:type="dcterms:W3CDTF">2021-03-05T14:28:09Z</dcterms:modified>
</cp:coreProperties>
</file>