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sldIdLst>
    <p:sldId id="258" r:id="rId5"/>
    <p:sldId id="305" r:id="rId6"/>
    <p:sldId id="270" r:id="rId7"/>
    <p:sldId id="274" r:id="rId8"/>
    <p:sldId id="275" r:id="rId9"/>
    <p:sldId id="279" r:id="rId10"/>
    <p:sldId id="299" r:id="rId11"/>
    <p:sldId id="300" r:id="rId12"/>
    <p:sldId id="294" r:id="rId13"/>
    <p:sldId id="302" r:id="rId14"/>
    <p:sldId id="303" r:id="rId15"/>
    <p:sldId id="27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64-4CA7-A64A-00319A6E7958}"/>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64-4CA7-A64A-00319A6E7958}"/>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64-4CA7-A64A-00319A6E7958}"/>
            </c:ext>
          </c:extLst>
        </c:ser>
        <c:dLbls>
          <c:showLegendKey val="0"/>
          <c:showVal val="0"/>
          <c:showCatName val="0"/>
          <c:showSerName val="0"/>
          <c:showPercent val="0"/>
          <c:showBubbleSize val="0"/>
        </c:dLbls>
        <c:gapWidth val="219"/>
        <c:overlap val="-27"/>
        <c:axId val="254806655"/>
        <c:axId val="254821215"/>
      </c:barChart>
      <c:catAx>
        <c:axId val="25480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4821215"/>
        <c:crosses val="autoZero"/>
        <c:auto val="1"/>
        <c:lblAlgn val="ctr"/>
        <c:lblOffset val="100"/>
        <c:noMultiLvlLbl val="0"/>
      </c:catAx>
      <c:valAx>
        <c:axId val="254821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4806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a:solidFill>
          <a:schemeClr val="accent2"/>
        </a:solidFill>
        <a:ln>
          <a:noFill/>
        </a:ln>
      </dgm:spPr>
      <dgm:t>
        <a:bodyPr/>
        <a:lstStyle/>
        <a:p>
          <a:r>
            <a:rPr lang="en-US" b="1" dirty="0"/>
            <a:t>Title</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r>
            <a:rPr lang="en-US" b="0" i="0" u="none" dirty="0"/>
            <a:t>To start a presentation, go to the Slide Show tab, and select From Beginning.</a:t>
          </a:r>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dgm:spPr>
        <a:solidFill>
          <a:schemeClr val="accent3"/>
        </a:solidFill>
        <a:ln>
          <a:noFill/>
        </a:ln>
      </dgm:spPr>
      <dgm:t>
        <a:bodyPr/>
        <a:lstStyle/>
        <a:p>
          <a:r>
            <a:rPr lang="en-US" b="1" dirty="0"/>
            <a:t>Title</a:t>
          </a: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dgm:spPr>
        <a:solidFill>
          <a:schemeClr val="accent1"/>
        </a:solidFill>
        <a:ln>
          <a:noFill/>
        </a:ln>
      </dgm:spPr>
      <dgm:t>
        <a:bodyPr/>
        <a:lstStyle/>
        <a:p>
          <a:r>
            <a:rPr lang="en-US" b="1" dirty="0"/>
            <a:t>Title</a:t>
          </a: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B4DB2828-59D9-4863-8B3E-C6CFAF6494D3}">
      <dgm:prSet phldrT="[Text]"/>
      <dgm:spPr>
        <a:solidFill>
          <a:schemeClr val="accent5"/>
        </a:solidFill>
        <a:ln>
          <a:noFill/>
        </a:ln>
      </dgm:spPr>
      <dgm:t>
        <a:bodyPr/>
        <a:lstStyle/>
        <a:p>
          <a:r>
            <a:rPr lang="en-US" b="1" dirty="0"/>
            <a:t>Title</a:t>
          </a:r>
        </a:p>
      </dgm:t>
    </dgm:pt>
    <dgm:pt modelId="{798E7C8E-1460-427A-8B7C-E02F150DEC1E}" type="parTrans" cxnId="{804C692F-8581-4FB6-9F25-D6AB938404F3}">
      <dgm:prSet/>
      <dgm:spPr/>
      <dgm:t>
        <a:bodyPr/>
        <a:lstStyle/>
        <a:p>
          <a:endParaRPr lang="en-US"/>
        </a:p>
      </dgm:t>
    </dgm:pt>
    <dgm:pt modelId="{D6795AD0-868C-44BE-9D92-AB715AD8717B}" type="sibTrans" cxnId="{804C692F-8581-4FB6-9F25-D6AB938404F3}">
      <dgm:prSet/>
      <dgm:spPr/>
      <dgm:t>
        <a:bodyPr/>
        <a:lstStyle/>
        <a:p>
          <a:endParaRPr lang="en-US"/>
        </a:p>
      </dgm:t>
    </dgm:pt>
    <dgm:pt modelId="{5920E622-DA9A-41FB-9DDC-74E66D12CC2D}">
      <dgm:prSet phldrT="[Text]"/>
      <dgm:spPr/>
      <dgm:t>
        <a:bodyPr/>
        <a:lstStyle/>
        <a:p>
          <a:r>
            <a:rPr lang="en-US" b="0" i="0" u="none" dirty="0"/>
            <a:t>During your presentation, the speaker notes are visible on your monitor, but aren't visible to the audience. </a:t>
          </a:r>
          <a:endParaRPr lang="en-US" dirty="0"/>
        </a:p>
      </dgm:t>
    </dgm:pt>
    <dgm:pt modelId="{FFEC23D4-A9A2-4D11-A104-232C6375319F}" type="parTrans" cxnId="{B5ADC203-11CC-496C-90F4-7A6FD9E5A42E}">
      <dgm:prSet/>
      <dgm:spPr/>
      <dgm:t>
        <a:bodyPr/>
        <a:lstStyle/>
        <a:p>
          <a:endParaRPr lang="en-US"/>
        </a:p>
      </dgm:t>
    </dgm:pt>
    <dgm:pt modelId="{C7EFEA51-58CF-4A24-A7B9-1989042F840F}" type="sibTrans" cxnId="{B5ADC203-11CC-496C-90F4-7A6FD9E5A42E}">
      <dgm:prSet/>
      <dgm:spPr/>
      <dgm:t>
        <a:bodyPr/>
        <a:lstStyle/>
        <a:p>
          <a:endParaRPr lang="en-US"/>
        </a:p>
      </dgm:t>
    </dgm:pt>
    <dgm:pt modelId="{20BACF7C-0AD6-4CB8-B47B-9BC464DB7BEF}">
      <dgm:prSet phldrT="[Text]"/>
      <dgm:spPr>
        <a:ln>
          <a:noFill/>
        </a:ln>
      </dgm:spPr>
      <dgm:t>
        <a:bodyPr/>
        <a:lstStyle/>
        <a:p>
          <a:r>
            <a:rPr lang="en-US" b="1" dirty="0"/>
            <a:t>Title</a:t>
          </a:r>
        </a:p>
      </dgm:t>
    </dgm:pt>
    <dgm:pt modelId="{DC524B33-4AEE-46FA-99FA-0F1928445896}" type="parTrans" cxnId="{DCD6C7E6-2EC0-48A3-8B8E-CD336C37500B}">
      <dgm:prSet/>
      <dgm:spPr/>
      <dgm:t>
        <a:bodyPr/>
        <a:lstStyle/>
        <a:p>
          <a:endParaRPr lang="en-US"/>
        </a:p>
      </dgm:t>
    </dgm:pt>
    <dgm:pt modelId="{FD86F5A0-BBED-4DD8-A858-6DDE4FD2D27C}" type="sibTrans" cxnId="{DCD6C7E6-2EC0-48A3-8B8E-CD336C37500B}">
      <dgm:prSet/>
      <dgm:spPr/>
      <dgm:t>
        <a:bodyPr/>
        <a:lstStyle/>
        <a:p>
          <a:endParaRPr lang="en-US"/>
        </a:p>
      </dgm:t>
    </dgm:pt>
    <dgm:pt modelId="{B7A7CA85-C293-45E0-9553-6734724C5A0F}">
      <dgm:prSet phldrT="[Text]"/>
      <dgm:spPr/>
      <dgm:t>
        <a:bodyPr/>
        <a:lstStyle/>
        <a:p>
          <a:r>
            <a:rPr lang="en-US" b="0" i="0" u="none" dirty="0"/>
            <a:t>The Notes pane is a box that appears below each slide. Tap it to add notes. </a:t>
          </a:r>
          <a:endParaRPr lang="en-US" dirty="0"/>
        </a:p>
      </dgm:t>
    </dgm:pt>
    <dgm:pt modelId="{AB5CE4DA-1CAB-48F7-9EF0-9C24499FB24F}" type="parTrans" cxnId="{2E86D934-729F-49FD-BFD8-A0B60F03A0FB}">
      <dgm:prSet/>
      <dgm:spPr/>
      <dgm:t>
        <a:bodyPr/>
        <a:lstStyle/>
        <a:p>
          <a:endParaRPr lang="en-US"/>
        </a:p>
      </dgm:t>
    </dgm:pt>
    <dgm:pt modelId="{AFAE4F85-E3F6-4CE5-AC78-D25A4C417F88}" type="sibTrans" cxnId="{2E86D934-729F-49FD-BFD8-A0B60F03A0FB}">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ECFB4331-1A08-45A0-8A42-C5878CCFB56D}" type="pres">
      <dgm:prSet presAssocID="{D63CE73E-35DE-48C3-8753-7648BC953C0D}" presName="spaceBetweenRectangles1" presStyleCnt="0"/>
      <dgm:spPr/>
    </dgm:pt>
    <dgm:pt modelId="{C363C5C2-07D8-4DBB-A1C1-3B38BCAF5B02}" type="pres">
      <dgm:prSet presAssocID="{B4DB2828-59D9-4863-8B3E-C6CFAF6494D3}" presName="composite1" presStyleCnt="0"/>
      <dgm:spPr/>
    </dgm:pt>
    <dgm:pt modelId="{7FD8F109-8AB8-4C5D-98C1-9B949F5B6B44}" type="pres">
      <dgm:prSet presAssocID="{B4DB2828-59D9-4863-8B3E-C6CFAF6494D3}" presName="parent1" presStyleLbl="alignNode1" presStyleIdx="3" presStyleCnt="5">
        <dgm:presLayoutVars>
          <dgm:chMax val="1"/>
          <dgm:chPref val="1"/>
          <dgm:bulletEnabled val="1"/>
        </dgm:presLayoutVars>
      </dgm:prSet>
      <dgm:spPr/>
    </dgm:pt>
    <dgm:pt modelId="{E38D27D6-8639-460F-8E63-A4183F6A4FB2}" type="pres">
      <dgm:prSet presAssocID="{B4DB2828-59D9-4863-8B3E-C6CFAF6494D3}" presName="Childtext1" presStyleLbl="revTx" presStyleIdx="3" presStyleCnt="5">
        <dgm:presLayoutVars>
          <dgm:bulletEnabled val="1"/>
        </dgm:presLayoutVars>
      </dgm:prSet>
      <dgm:spPr/>
    </dgm:pt>
    <dgm:pt modelId="{A8D212F1-3814-44B5-B320-F44A4A13A8E9}" type="pres">
      <dgm:prSet presAssocID="{B4DB2828-59D9-4863-8B3E-C6CFAF6494D3}" presName="ConnectLine1" presStyleLbl="sibTrans1D1" presStyleIdx="3" presStyleCnt="5"/>
      <dgm:spPr>
        <a:noFill/>
        <a:ln w="6350" cap="flat" cmpd="sng" algn="ctr">
          <a:solidFill>
            <a:schemeClr val="accent4"/>
          </a:solidFill>
          <a:prstDash val="dash"/>
          <a:miter lim="800000"/>
        </a:ln>
        <a:effectLst/>
      </dgm:spPr>
    </dgm:pt>
    <dgm:pt modelId="{FCFA93D1-19D7-42C4-AA68-222BE7B61028}" type="pres">
      <dgm:prSet presAssocID="{B4DB2828-59D9-4863-8B3E-C6CFAF6494D3}" presName="ConnectLineEnd1" presStyleLbl="lnNode1" presStyleIdx="3" presStyleCnt="5"/>
      <dgm:spPr/>
    </dgm:pt>
    <dgm:pt modelId="{1FE8DEA7-1584-410F-B187-56449833F9D6}" type="pres">
      <dgm:prSet presAssocID="{B4DB2828-59D9-4863-8B3E-C6CFAF6494D3}" presName="EmptyPane1" presStyleCnt="0"/>
      <dgm:spPr/>
    </dgm:pt>
    <dgm:pt modelId="{BC679877-069C-412F-BF1C-063826531CAD}" type="pres">
      <dgm:prSet presAssocID="{D6795AD0-868C-44BE-9D92-AB715AD8717B}" presName="spaceBetweenRectangles1" presStyleCnt="0"/>
      <dgm:spPr/>
    </dgm:pt>
    <dgm:pt modelId="{9FB712EE-8030-4E3B-A86D-F83D75018686}" type="pres">
      <dgm:prSet presAssocID="{20BACF7C-0AD6-4CB8-B47B-9BC464DB7BEF}" presName="composite1" presStyleCnt="0"/>
      <dgm:spPr/>
    </dgm:pt>
    <dgm:pt modelId="{CBF23E64-1238-4743-9323-88FEAB628F7F}" type="pres">
      <dgm:prSet presAssocID="{20BACF7C-0AD6-4CB8-B47B-9BC464DB7BEF}" presName="parent1" presStyleLbl="alignNode1" presStyleIdx="4" presStyleCnt="5">
        <dgm:presLayoutVars>
          <dgm:chMax val="1"/>
          <dgm:chPref val="1"/>
          <dgm:bulletEnabled val="1"/>
        </dgm:presLayoutVars>
      </dgm:prSet>
      <dgm:spPr/>
    </dgm:pt>
    <dgm:pt modelId="{B8CE0DDC-6E41-4A77-A483-0DABB65848E1}" type="pres">
      <dgm:prSet presAssocID="{20BACF7C-0AD6-4CB8-B47B-9BC464DB7BEF}" presName="Childtext1" presStyleLbl="revTx" presStyleIdx="4" presStyleCnt="5">
        <dgm:presLayoutVars>
          <dgm:bulletEnabled val="1"/>
        </dgm:presLayoutVars>
      </dgm:prSet>
      <dgm:spPr/>
    </dgm:pt>
    <dgm:pt modelId="{BA333CD7-7E87-4AAF-A87F-3DA568F26482}" type="pres">
      <dgm:prSet presAssocID="{20BACF7C-0AD6-4CB8-B47B-9BC464DB7BEF}"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BA7B373A-C74C-4E37-BE81-7753CA4F1C80}" type="pres">
      <dgm:prSet presAssocID="{20BACF7C-0AD6-4CB8-B47B-9BC464DB7BEF}" presName="ConnectLineEnd1" presStyleLbl="lnNode1" presStyleIdx="4" presStyleCnt="5"/>
      <dgm:spPr/>
    </dgm:pt>
    <dgm:pt modelId="{9D22621E-DA6C-4711-A27A-EEFEE99F6422}" type="pres">
      <dgm:prSet presAssocID="{20BACF7C-0AD6-4CB8-B47B-9BC464DB7BEF}" presName="EmptyPane1" presStyleCnt="0"/>
      <dgm:spPr/>
    </dgm:pt>
  </dgm:ptLst>
  <dgm:cxnLst>
    <dgm:cxn modelId="{B5ADC203-11CC-496C-90F4-7A6FD9E5A42E}" srcId="{87BF7896-20EA-4E8F-B6F4-A34EC5C9CB50}" destId="{5920E622-DA9A-41FB-9DDC-74E66D12CC2D}" srcOrd="0" destOrd="0" parTransId="{FFEC23D4-A9A2-4D11-A104-232C6375319F}" sibTransId="{C7EFEA51-58CF-4A24-A7B9-1989042F840F}"/>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B582E51D-8084-411D-BF59-B41AE874F881}" type="presOf" srcId="{43CBB0A2-9D75-4264-8A30-3E8974B40658}" destId="{B8CE0DDC-6E41-4A77-A483-0DABB65848E1}" srcOrd="0" destOrd="0" presId="urn:microsoft.com/office/officeart/2016/7/layout/RoundedRectangleTimeline"/>
    <dgm:cxn modelId="{2E656125-E648-4042-A972-5618F731F04E}" type="presOf" srcId="{20BACF7C-0AD6-4CB8-B47B-9BC464DB7BEF}" destId="{CBF23E64-1238-4743-9323-88FEAB628F7F}" srcOrd="0" destOrd="0" presId="urn:microsoft.com/office/officeart/2016/7/layout/RoundedRectangleTimeline"/>
    <dgm:cxn modelId="{804C692F-8581-4FB6-9F25-D6AB938404F3}" srcId="{E5B2E815-0D19-41DC-B01B-4D608769620A}" destId="{B4DB2828-59D9-4863-8B3E-C6CFAF6494D3}" srcOrd="3" destOrd="0" parTransId="{798E7C8E-1460-427A-8B7C-E02F150DEC1E}" sibTransId="{D6795AD0-868C-44BE-9D92-AB715AD8717B}"/>
    <dgm:cxn modelId="{6B22F832-ACDD-43BB-A0BA-1B233AE663F1}" type="presOf" srcId="{5920E622-DA9A-41FB-9DDC-74E66D12CC2D}" destId="{80CDBBF8-C6B4-4166-87C1-DC9120CC7586}" srcOrd="0" destOrd="0" presId="urn:microsoft.com/office/officeart/2016/7/layout/RoundedRectangleTimeline"/>
    <dgm:cxn modelId="{2E86D934-729F-49FD-BFD8-A0B60F03A0FB}" srcId="{B4DB2828-59D9-4863-8B3E-C6CFAF6494D3}" destId="{B7A7CA85-C293-45E0-9553-6734724C5A0F}" srcOrd="0" destOrd="0" parTransId="{AB5CE4DA-1CAB-48F7-9EF0-9C24499FB24F}" sibTransId="{AFAE4F85-E3F6-4CE5-AC78-D25A4C417F88}"/>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2646D06E-2B39-4DC2-96D2-1A57FE175CE7}" type="presOf" srcId="{B4DB2828-59D9-4863-8B3E-C6CFAF6494D3}" destId="{7FD8F109-8AB8-4C5D-98C1-9B949F5B6B44}" srcOrd="0" destOrd="0" presId="urn:microsoft.com/office/officeart/2016/7/layout/RoundedRectangleTimeline"/>
    <dgm:cxn modelId="{4D2DF581-8128-4440-9E51-29109DC6ED52}" srcId="{20BACF7C-0AD6-4CB8-B47B-9BC464DB7BEF}" destId="{43CBB0A2-9D75-4264-8A30-3E8974B40658}" srcOrd="0" destOrd="0" parTransId="{F806E590-5F8E-48A1-96AC-9E738290D2ED}" sibTransId="{20F77EFB-335C-4BC3-AD95-8421EDF343E6}"/>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CD6C7E6-2EC0-48A3-8B8E-CD336C37500B}" srcId="{E5B2E815-0D19-41DC-B01B-4D608769620A}" destId="{20BACF7C-0AD6-4CB8-B47B-9BC464DB7BEF}" srcOrd="4" destOrd="0" parTransId="{DC524B33-4AEE-46FA-99FA-0F1928445896}" sibTransId="{FD86F5A0-BBED-4DD8-A858-6DDE4FD2D27C}"/>
    <dgm:cxn modelId="{BBE167FF-8EE0-4D17-90BB-E951E735947E}" type="presOf" srcId="{B7A7CA85-C293-45E0-9553-6734724C5A0F}" destId="{E38D27D6-8639-460F-8E63-A4183F6A4FB2}"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F21CE94-E8CA-40A3-A0F0-8596AA10B651}" type="presParOf" srcId="{196C9F68-3606-4282-A4C6-4485F1280B5F}" destId="{ECFB4331-1A08-45A0-8A42-C5878CCFB56D}" srcOrd="5" destOrd="0" presId="urn:microsoft.com/office/officeart/2016/7/layout/RoundedRectangleTimeline"/>
    <dgm:cxn modelId="{2F68B9B4-72E1-4C4D-85A9-801FB927778D}" type="presParOf" srcId="{196C9F68-3606-4282-A4C6-4485F1280B5F}" destId="{C363C5C2-07D8-4DBB-A1C1-3B38BCAF5B02}" srcOrd="6" destOrd="0" presId="urn:microsoft.com/office/officeart/2016/7/layout/RoundedRectangleTimeline"/>
    <dgm:cxn modelId="{78D7F598-1F51-4581-B8D7-9F6DAF371E03}" type="presParOf" srcId="{C363C5C2-07D8-4DBB-A1C1-3B38BCAF5B02}" destId="{7FD8F109-8AB8-4C5D-98C1-9B949F5B6B44}" srcOrd="0" destOrd="0" presId="urn:microsoft.com/office/officeart/2016/7/layout/RoundedRectangleTimeline"/>
    <dgm:cxn modelId="{A4A09894-4773-4876-886F-FEB238A92D6F}" type="presParOf" srcId="{C363C5C2-07D8-4DBB-A1C1-3B38BCAF5B02}" destId="{E38D27D6-8639-460F-8E63-A4183F6A4FB2}" srcOrd="1" destOrd="0" presId="urn:microsoft.com/office/officeart/2016/7/layout/RoundedRectangleTimeline"/>
    <dgm:cxn modelId="{DC11EF59-06BE-4B0A-B7AC-98012049A485}" type="presParOf" srcId="{C363C5C2-07D8-4DBB-A1C1-3B38BCAF5B02}" destId="{A8D212F1-3814-44B5-B320-F44A4A13A8E9}" srcOrd="2" destOrd="0" presId="urn:microsoft.com/office/officeart/2016/7/layout/RoundedRectangleTimeline"/>
    <dgm:cxn modelId="{520D5084-9ABE-466C-B059-0191BF93F572}" type="presParOf" srcId="{C363C5C2-07D8-4DBB-A1C1-3B38BCAF5B02}" destId="{FCFA93D1-19D7-42C4-AA68-222BE7B61028}" srcOrd="3" destOrd="0" presId="urn:microsoft.com/office/officeart/2016/7/layout/RoundedRectangleTimeline"/>
    <dgm:cxn modelId="{0169AFDD-C8FB-4101-B936-BEC2C4B30705}" type="presParOf" srcId="{C363C5C2-07D8-4DBB-A1C1-3B38BCAF5B02}" destId="{1FE8DEA7-1584-410F-B187-56449833F9D6}" srcOrd="4" destOrd="0" presId="urn:microsoft.com/office/officeart/2016/7/layout/RoundedRectangleTimeline"/>
    <dgm:cxn modelId="{583BD2E3-11BB-4BB6-A29B-47ECBCF58E13}" type="presParOf" srcId="{196C9F68-3606-4282-A4C6-4485F1280B5F}" destId="{BC679877-069C-412F-BF1C-063826531CAD}" srcOrd="7" destOrd="0" presId="urn:microsoft.com/office/officeart/2016/7/layout/RoundedRectangleTimeline"/>
    <dgm:cxn modelId="{AD3AE3B8-4F5D-400F-9530-3572EC868250}" type="presParOf" srcId="{196C9F68-3606-4282-A4C6-4485F1280B5F}" destId="{9FB712EE-8030-4E3B-A86D-F83D75018686}" srcOrd="8" destOrd="0" presId="urn:microsoft.com/office/officeart/2016/7/layout/RoundedRectangleTimeline"/>
    <dgm:cxn modelId="{BB3E07BD-9096-4DE1-B91D-D317B04D021E}" type="presParOf" srcId="{9FB712EE-8030-4E3B-A86D-F83D75018686}" destId="{CBF23E64-1238-4743-9323-88FEAB628F7F}" srcOrd="0" destOrd="0" presId="urn:microsoft.com/office/officeart/2016/7/layout/RoundedRectangleTimeline"/>
    <dgm:cxn modelId="{17609D39-F4CB-494D-B82F-B56DAEA2F3E7}" type="presParOf" srcId="{9FB712EE-8030-4E3B-A86D-F83D75018686}" destId="{B8CE0DDC-6E41-4A77-A483-0DABB65848E1}" srcOrd="1" destOrd="0" presId="urn:microsoft.com/office/officeart/2016/7/layout/RoundedRectangleTimeline"/>
    <dgm:cxn modelId="{2F7C87D0-9917-464C-8A9D-2536F7E117FD}" type="presParOf" srcId="{9FB712EE-8030-4E3B-A86D-F83D75018686}" destId="{BA333CD7-7E87-4AAF-A87F-3DA568F26482}" srcOrd="2" destOrd="0" presId="urn:microsoft.com/office/officeart/2016/7/layout/RoundedRectangleTimeline"/>
    <dgm:cxn modelId="{B65A72E8-6669-4415-8AA0-DA7139DF8342}" type="presParOf" srcId="{9FB712EE-8030-4E3B-A86D-F83D75018686}" destId="{BA7B373A-C74C-4E37-BE81-7753CA4F1C80}" srcOrd="3" destOrd="0" presId="urn:microsoft.com/office/officeart/2016/7/layout/RoundedRectangleTimeline"/>
    <dgm:cxn modelId="{D290974F-3989-4648-AFB5-F10B47A57846}" type="presParOf" srcId="{9FB712EE-8030-4E3B-A86D-F83D75018686}" destId="{9D22621E-DA6C-4711-A27A-EEFEE99F642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7980" y="1250184"/>
          <a:ext cx="435133" cy="1850967"/>
        </a:xfrm>
        <a:prstGeom prst="round2Same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305" y="1979342"/>
        <a:ext cx="1829726" cy="392651"/>
      </dsp:txXfrm>
    </dsp:sp>
    <dsp:sp modelId="{45A02F84-C6CB-43F5-AEE4-3EA66C2BD25F}">
      <dsp:nvSpPr>
        <dsp:cNvPr id="0" name=""/>
        <dsp:cNvSpPr/>
      </dsp:nvSpPr>
      <dsp:spPr>
        <a:xfrm>
          <a:off x="3074"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4" y="0"/>
        <a:ext cx="3084945" cy="1522967"/>
      </dsp:txXfrm>
    </dsp:sp>
    <dsp:sp modelId="{6BA46904-CB7C-4538-BD49-D3891EF19552}">
      <dsp:nvSpPr>
        <dsp:cNvPr id="0" name=""/>
        <dsp:cNvSpPr/>
      </dsp:nvSpPr>
      <dsp:spPr>
        <a:xfrm>
          <a:off x="1545547" y="1609994"/>
          <a:ext cx="0" cy="34810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033" y="1522967"/>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1030" y="1958101"/>
          <a:ext cx="1850967" cy="435133"/>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1030" y="1958101"/>
        <a:ext cx="1850967" cy="435133"/>
      </dsp:txXfrm>
    </dsp:sp>
    <dsp:sp modelId="{FEBD3C2A-A340-470A-A475-AE614EA07678}">
      <dsp:nvSpPr>
        <dsp:cNvPr id="0" name=""/>
        <dsp:cNvSpPr/>
      </dsp:nvSpPr>
      <dsp:spPr>
        <a:xfrm>
          <a:off x="1854041" y="2828369"/>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041" y="2828369"/>
        <a:ext cx="3084945" cy="1522967"/>
      </dsp:txXfrm>
    </dsp:sp>
    <dsp:sp modelId="{080474C8-0FEA-4FD1-97F1-0978CFB4A37F}">
      <dsp:nvSpPr>
        <dsp:cNvPr id="0" name=""/>
        <dsp:cNvSpPr/>
      </dsp:nvSpPr>
      <dsp:spPr>
        <a:xfrm>
          <a:off x="3396514" y="2393235"/>
          <a:ext cx="0" cy="348106"/>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3001"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1997" y="1958101"/>
          <a:ext cx="1850967" cy="43513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1997" y="1958101"/>
        <a:ext cx="1850967" cy="435133"/>
      </dsp:txXfrm>
    </dsp:sp>
    <dsp:sp modelId="{80CDBBF8-C6B4-4166-87C1-DC9120CC7586}">
      <dsp:nvSpPr>
        <dsp:cNvPr id="0" name=""/>
        <dsp:cNvSpPr/>
      </dsp:nvSpPr>
      <dsp:spPr>
        <a:xfrm>
          <a:off x="3705008"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5008" y="0"/>
        <a:ext cx="3084945" cy="1522967"/>
      </dsp:txXfrm>
    </dsp:sp>
    <dsp:sp modelId="{89759DE5-9F8A-470E-A6D8-F13BB4DEE93D}">
      <dsp:nvSpPr>
        <dsp:cNvPr id="0" name=""/>
        <dsp:cNvSpPr/>
      </dsp:nvSpPr>
      <dsp:spPr>
        <a:xfrm>
          <a:off x="5247481" y="1609994"/>
          <a:ext cx="0" cy="348106"/>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3968" y="1522967"/>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8F109-8AB8-4C5D-98C1-9B949F5B6B44}">
      <dsp:nvSpPr>
        <dsp:cNvPr id="0" name=""/>
        <dsp:cNvSpPr/>
      </dsp:nvSpPr>
      <dsp:spPr>
        <a:xfrm>
          <a:off x="6172965" y="1958101"/>
          <a:ext cx="1850967" cy="435133"/>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2965" y="1958101"/>
        <a:ext cx="1850967" cy="435133"/>
      </dsp:txXfrm>
    </dsp:sp>
    <dsp:sp modelId="{E38D27D6-8639-460F-8E63-A4183F6A4FB2}">
      <dsp:nvSpPr>
        <dsp:cNvPr id="0" name=""/>
        <dsp:cNvSpPr/>
      </dsp:nvSpPr>
      <dsp:spPr>
        <a:xfrm>
          <a:off x="5555976" y="2828369"/>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5976" y="2828369"/>
        <a:ext cx="3084945" cy="1522967"/>
      </dsp:txXfrm>
    </dsp:sp>
    <dsp:sp modelId="{A8D212F1-3814-44B5-B320-F44A4A13A8E9}">
      <dsp:nvSpPr>
        <dsp:cNvPr id="0" name=""/>
        <dsp:cNvSpPr/>
      </dsp:nvSpPr>
      <dsp:spPr>
        <a:xfrm>
          <a:off x="7098448" y="2393235"/>
          <a:ext cx="0" cy="348106"/>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FCFA93D1-19D7-42C4-AA68-222BE7B61028}">
      <dsp:nvSpPr>
        <dsp:cNvPr id="0" name=""/>
        <dsp:cNvSpPr/>
      </dsp:nvSpPr>
      <dsp:spPr>
        <a:xfrm>
          <a:off x="7054935"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23E64-1238-4743-9323-88FEAB628F7F}">
      <dsp:nvSpPr>
        <dsp:cNvPr id="0" name=""/>
        <dsp:cNvSpPr/>
      </dsp:nvSpPr>
      <dsp:spPr>
        <a:xfrm rot="5400000">
          <a:off x="8731848" y="1250184"/>
          <a:ext cx="435133" cy="1850967"/>
        </a:xfrm>
        <a:prstGeom prst="round2Same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3932" y="1979342"/>
        <a:ext cx="1829726" cy="392651"/>
      </dsp:txXfrm>
    </dsp:sp>
    <dsp:sp modelId="{B8CE0DDC-6E41-4A77-A483-0DABB65848E1}">
      <dsp:nvSpPr>
        <dsp:cNvPr id="0" name=""/>
        <dsp:cNvSpPr/>
      </dsp:nvSpPr>
      <dsp:spPr>
        <a:xfrm>
          <a:off x="7406943"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06943" y="0"/>
        <a:ext cx="3084945" cy="1522967"/>
      </dsp:txXfrm>
    </dsp:sp>
    <dsp:sp modelId="{BA333CD7-7E87-4AAF-A87F-3DA568F26482}">
      <dsp:nvSpPr>
        <dsp:cNvPr id="0" name=""/>
        <dsp:cNvSpPr/>
      </dsp:nvSpPr>
      <dsp:spPr>
        <a:xfrm>
          <a:off x="8949415" y="1609994"/>
          <a:ext cx="0" cy="348106"/>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A7B373A-C74C-4E37-BE81-7753CA4F1C80}">
      <dsp:nvSpPr>
        <dsp:cNvPr id="0" name=""/>
        <dsp:cNvSpPr/>
      </dsp:nvSpPr>
      <dsp:spPr>
        <a:xfrm>
          <a:off x="8905902" y="1522967"/>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72BFF-3F96-44AE-8522-A17182D64D33}"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73610-CCBA-4806-B040-7AF4F8229BA0}" type="slidenum">
              <a:rPr lang="en-US" smtClean="0"/>
              <a:t>‹#›</a:t>
            </a:fld>
            <a:endParaRPr lang="en-US" dirty="0"/>
          </a:p>
        </p:txBody>
      </p:sp>
    </p:spTree>
    <p:extLst>
      <p:ext uri="{BB962C8B-B14F-4D97-AF65-F5344CB8AC3E}">
        <p14:creationId xmlns:p14="http://schemas.microsoft.com/office/powerpoint/2010/main" val="342053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1</a:t>
            </a:fld>
            <a:endParaRPr lang="en-US" dirty="0"/>
          </a:p>
        </p:txBody>
      </p:sp>
    </p:spTree>
    <p:extLst>
      <p:ext uri="{BB962C8B-B14F-4D97-AF65-F5344CB8AC3E}">
        <p14:creationId xmlns:p14="http://schemas.microsoft.com/office/powerpoint/2010/main" val="8983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5</a:t>
            </a:fld>
            <a:endParaRPr lang="en-US" dirty="0"/>
          </a:p>
        </p:txBody>
      </p:sp>
    </p:spTree>
    <p:extLst>
      <p:ext uri="{BB962C8B-B14F-4D97-AF65-F5344CB8AC3E}">
        <p14:creationId xmlns:p14="http://schemas.microsoft.com/office/powerpoint/2010/main" val="42433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A832F76-EEF5-410D-B6F4-8650AC675FE5}"/>
              </a:ext>
            </a:extLst>
          </p:cNvPr>
          <p:cNvSpPr>
            <a:spLocks noGrp="1"/>
          </p:cNvSpPr>
          <p:nvPr>
            <p:ph type="pic" sz="quarter" idx="14"/>
          </p:nvPr>
        </p:nvSpPr>
        <p:spPr>
          <a:xfrm>
            <a:off x="-10160" y="-10160"/>
            <a:ext cx="12198985" cy="6877685"/>
          </a:xfrm>
          <a:custGeom>
            <a:avLst/>
            <a:gdLst>
              <a:gd name="connsiteX0" fmla="*/ 0 w 12188825"/>
              <a:gd name="connsiteY0" fmla="*/ 0 h 6868160"/>
              <a:gd name="connsiteX1" fmla="*/ 12188825 w 12188825"/>
              <a:gd name="connsiteY1" fmla="*/ 0 h 6868160"/>
              <a:gd name="connsiteX2" fmla="*/ 12188825 w 12188825"/>
              <a:gd name="connsiteY2" fmla="*/ 6868160 h 6868160"/>
              <a:gd name="connsiteX3" fmla="*/ 0 w 12188825"/>
              <a:gd name="connsiteY3" fmla="*/ 6868160 h 6868160"/>
              <a:gd name="connsiteX4" fmla="*/ 0 w 12188825"/>
              <a:gd name="connsiteY4"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235106 w 12423931"/>
              <a:gd name="connsiteY0" fmla="*/ 0 h 7033131"/>
              <a:gd name="connsiteX1" fmla="*/ 12423931 w 12423931"/>
              <a:gd name="connsiteY1" fmla="*/ 0 h 7033131"/>
              <a:gd name="connsiteX2" fmla="*/ 12423931 w 12423931"/>
              <a:gd name="connsiteY2" fmla="*/ 6868160 h 7033131"/>
              <a:gd name="connsiteX3" fmla="*/ 235106 w 12423931"/>
              <a:gd name="connsiteY3" fmla="*/ 6868160 h 7033131"/>
              <a:gd name="connsiteX4" fmla="*/ 4908705 w 12423931"/>
              <a:gd name="connsiteY4" fmla="*/ 6868160 h 7033131"/>
              <a:gd name="connsiteX5" fmla="*/ 6249826 w 12423931"/>
              <a:gd name="connsiteY5" fmla="*/ 3830320 h 7033131"/>
              <a:gd name="connsiteX6" fmla="*/ 4939186 w 12423931"/>
              <a:gd name="connsiteY6" fmla="*/ 1727200 h 7033131"/>
              <a:gd name="connsiteX7" fmla="*/ 224946 w 12423931"/>
              <a:gd name="connsiteY7" fmla="*/ 528320 h 7033131"/>
              <a:gd name="connsiteX8" fmla="*/ 235106 w 12423931"/>
              <a:gd name="connsiteY8" fmla="*/ 0 h 7033131"/>
              <a:gd name="connsiteX0" fmla="*/ 246525 w 12435350"/>
              <a:gd name="connsiteY0" fmla="*/ 0 h 6868309"/>
              <a:gd name="connsiteX1" fmla="*/ 12435350 w 12435350"/>
              <a:gd name="connsiteY1" fmla="*/ 0 h 6868309"/>
              <a:gd name="connsiteX2" fmla="*/ 12435350 w 12435350"/>
              <a:gd name="connsiteY2" fmla="*/ 6868160 h 6868309"/>
              <a:gd name="connsiteX3" fmla="*/ 246525 w 12435350"/>
              <a:gd name="connsiteY3" fmla="*/ 6868160 h 6868309"/>
              <a:gd name="connsiteX4" fmla="*/ 4920124 w 12435350"/>
              <a:gd name="connsiteY4" fmla="*/ 6868160 h 6868309"/>
              <a:gd name="connsiteX5" fmla="*/ 6261245 w 12435350"/>
              <a:gd name="connsiteY5" fmla="*/ 3830320 h 6868309"/>
              <a:gd name="connsiteX6" fmla="*/ 4950605 w 12435350"/>
              <a:gd name="connsiteY6" fmla="*/ 1727200 h 6868309"/>
              <a:gd name="connsiteX7" fmla="*/ 236365 w 12435350"/>
              <a:gd name="connsiteY7" fmla="*/ 528320 h 6868309"/>
              <a:gd name="connsiteX8" fmla="*/ 246525 w 12435350"/>
              <a:gd name="connsiteY8" fmla="*/ 0 h 6868309"/>
              <a:gd name="connsiteX0" fmla="*/ 10160 w 12198985"/>
              <a:gd name="connsiteY0" fmla="*/ 0 h 6868264"/>
              <a:gd name="connsiteX1" fmla="*/ 12198985 w 12198985"/>
              <a:gd name="connsiteY1" fmla="*/ 0 h 6868264"/>
              <a:gd name="connsiteX2" fmla="*/ 12198985 w 12198985"/>
              <a:gd name="connsiteY2" fmla="*/ 6868160 h 6868264"/>
              <a:gd name="connsiteX3" fmla="*/ 10160 w 12198985"/>
              <a:gd name="connsiteY3" fmla="*/ 6868160 h 6868264"/>
              <a:gd name="connsiteX4" fmla="*/ 4683759 w 12198985"/>
              <a:gd name="connsiteY4" fmla="*/ 6868160 h 6868264"/>
              <a:gd name="connsiteX5" fmla="*/ 6024880 w 12198985"/>
              <a:gd name="connsiteY5" fmla="*/ 3830320 h 6868264"/>
              <a:gd name="connsiteX6" fmla="*/ 4714240 w 12198985"/>
              <a:gd name="connsiteY6" fmla="*/ 1727200 h 6868264"/>
              <a:gd name="connsiteX7" fmla="*/ 0 w 12198985"/>
              <a:gd name="connsiteY7" fmla="*/ 528320 h 6868264"/>
              <a:gd name="connsiteX8" fmla="*/ 10160 w 12198985"/>
              <a:gd name="connsiteY8" fmla="*/ 0 h 6868264"/>
              <a:gd name="connsiteX0" fmla="*/ 10160 w 12198985"/>
              <a:gd name="connsiteY0" fmla="*/ 0 h 6868220"/>
              <a:gd name="connsiteX1" fmla="*/ 12198985 w 12198985"/>
              <a:gd name="connsiteY1" fmla="*/ 0 h 6868220"/>
              <a:gd name="connsiteX2" fmla="*/ 12198985 w 12198985"/>
              <a:gd name="connsiteY2" fmla="*/ 6868160 h 6868220"/>
              <a:gd name="connsiteX3" fmla="*/ 3220085 w 12198985"/>
              <a:gd name="connsiteY3" fmla="*/ 6487160 h 6868220"/>
              <a:gd name="connsiteX4" fmla="*/ 4683759 w 12198985"/>
              <a:gd name="connsiteY4" fmla="*/ 6868160 h 6868220"/>
              <a:gd name="connsiteX5" fmla="*/ 6024880 w 12198985"/>
              <a:gd name="connsiteY5" fmla="*/ 3830320 h 6868220"/>
              <a:gd name="connsiteX6" fmla="*/ 4714240 w 12198985"/>
              <a:gd name="connsiteY6" fmla="*/ 1727200 h 6868220"/>
              <a:gd name="connsiteX7" fmla="*/ 0 w 12198985"/>
              <a:gd name="connsiteY7" fmla="*/ 528320 h 6868220"/>
              <a:gd name="connsiteX8" fmla="*/ 10160 w 12198985"/>
              <a:gd name="connsiteY8" fmla="*/ 0 h 6868220"/>
              <a:gd name="connsiteX0" fmla="*/ 10160 w 12198985"/>
              <a:gd name="connsiteY0" fmla="*/ 0 h 6868160"/>
              <a:gd name="connsiteX1" fmla="*/ 12198985 w 12198985"/>
              <a:gd name="connsiteY1" fmla="*/ 0 h 6868160"/>
              <a:gd name="connsiteX2" fmla="*/ 12198985 w 12198985"/>
              <a:gd name="connsiteY2" fmla="*/ 6868160 h 6868160"/>
              <a:gd name="connsiteX3" fmla="*/ 3220085 w 12198985"/>
              <a:gd name="connsiteY3" fmla="*/ 6487160 h 6868160"/>
              <a:gd name="connsiteX4" fmla="*/ 6102984 w 12198985"/>
              <a:gd name="connsiteY4" fmla="*/ 5829935 h 6868160"/>
              <a:gd name="connsiteX5" fmla="*/ 6024880 w 12198985"/>
              <a:gd name="connsiteY5" fmla="*/ 3830320 h 6868160"/>
              <a:gd name="connsiteX6" fmla="*/ 4714240 w 12198985"/>
              <a:gd name="connsiteY6" fmla="*/ 1727200 h 6868160"/>
              <a:gd name="connsiteX7" fmla="*/ 0 w 12198985"/>
              <a:gd name="connsiteY7" fmla="*/ 528320 h 6868160"/>
              <a:gd name="connsiteX8" fmla="*/ 10160 w 12198985"/>
              <a:gd name="connsiteY8" fmla="*/ 0 h 6868160"/>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985" h="6877685">
                <a:moveTo>
                  <a:pt x="10160" y="0"/>
                </a:moveTo>
                <a:lnTo>
                  <a:pt x="12198985" y="0"/>
                </a:lnTo>
                <a:lnTo>
                  <a:pt x="12198985" y="6868160"/>
                </a:lnTo>
                <a:lnTo>
                  <a:pt x="4553585" y="6877685"/>
                </a:lnTo>
                <a:cubicBezTo>
                  <a:pt x="5419196" y="6578177"/>
                  <a:pt x="5891741" y="6267027"/>
                  <a:pt x="6122034" y="5839460"/>
                </a:cubicBezTo>
                <a:cubicBezTo>
                  <a:pt x="6543462" y="4952153"/>
                  <a:pt x="6071023" y="4359063"/>
                  <a:pt x="6024880" y="3830320"/>
                </a:cubicBezTo>
                <a:cubicBezTo>
                  <a:pt x="5670973" y="2770293"/>
                  <a:pt x="5327227" y="2120053"/>
                  <a:pt x="4714240" y="1727200"/>
                </a:cubicBezTo>
                <a:cubicBezTo>
                  <a:pt x="3371427" y="701040"/>
                  <a:pt x="1339427" y="711200"/>
                  <a:pt x="0" y="528320"/>
                </a:cubicBezTo>
                <a:lnTo>
                  <a:pt x="10160" y="0"/>
                </a:lnTo>
                <a:close/>
              </a:path>
            </a:pathLst>
          </a:custGeom>
          <a:solidFill>
            <a:schemeClr val="accent3"/>
          </a:solidFill>
        </p:spPr>
        <p:txBody>
          <a:bodyPr/>
          <a:lstStyle>
            <a:lvl1pPr algn="ctr">
              <a:defRPr/>
            </a:lvl1pPr>
          </a:lstStyle>
          <a:p>
            <a:r>
              <a:rPr lang="en-US"/>
              <a:t>Click icon to add picture</a:t>
            </a:r>
            <a:endParaRPr lang="en-US" dirty="0"/>
          </a:p>
        </p:txBody>
      </p:sp>
      <p:sp>
        <p:nvSpPr>
          <p:cNvPr id="13" name="Freeform: Shape 12">
            <a:extLst>
              <a:ext uri="{FF2B5EF4-FFF2-40B4-BE49-F238E27FC236}">
                <a16:creationId xmlns:a16="http://schemas.microsoft.com/office/drawing/2014/main" id="{5E130825-8214-41CD-94C2-B394C8253160}"/>
              </a:ext>
              <a:ext uri="{C183D7F6-B498-43B3-948B-1728B52AA6E4}">
                <adec:decorative xmlns:adec="http://schemas.microsoft.com/office/drawing/2017/decorative" val="1"/>
              </a:ext>
            </a:extLst>
          </p:cNvPr>
          <p:cNvSpPr/>
          <p:nvPr userDrawn="1"/>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04CFC44C-A4AA-47AB-9728-B8557A08454E}"/>
              </a:ext>
            </a:extLst>
          </p:cNvPr>
          <p:cNvSpPr>
            <a:spLocks noGrp="1"/>
          </p:cNvSpPr>
          <p:nvPr>
            <p:ph type="ctrTitle"/>
          </p:nvPr>
        </p:nvSpPr>
        <p:spPr>
          <a:xfrm>
            <a:off x="762000" y="2299787"/>
            <a:ext cx="4572000" cy="2286000"/>
          </a:xfrm>
        </p:spPr>
        <p:txBody>
          <a:bodyPr>
            <a:normAutofit/>
          </a:bodyPr>
          <a:lstStyle/>
          <a:p>
            <a:pPr algn="l"/>
            <a:r>
              <a:rPr lang="en-US" sz="4400"/>
              <a:t>Click to edit Master title style</a:t>
            </a:r>
            <a:endParaRPr lang="en-US" sz="4400"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5" name="Subtitle 2">
            <a:extLst>
              <a:ext uri="{FF2B5EF4-FFF2-40B4-BE49-F238E27FC236}">
                <a16:creationId xmlns:a16="http://schemas.microsoft.com/office/drawing/2014/main" id="{09A3AD9C-69B0-4589-A282-947AEF5C9AB0}"/>
              </a:ext>
            </a:extLst>
          </p:cNvPr>
          <p:cNvSpPr>
            <a:spLocks noGrp="1"/>
          </p:cNvSpPr>
          <p:nvPr>
            <p:ph type="subTitle" idx="1"/>
          </p:nvPr>
        </p:nvSpPr>
        <p:spPr>
          <a:xfrm>
            <a:off x="762000" y="4571999"/>
            <a:ext cx="4572000" cy="1524000"/>
          </a:xfrm>
        </p:spPr>
        <p:txBody>
          <a:bodyPr anchor="b" anchorCtr="0"/>
          <a:lstStyle>
            <a:lvl1pPr>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1092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2C5742-73C7-4BB8-A3EC-3EB758A111BC}"/>
              </a:ext>
            </a:extLst>
          </p:cNvPr>
          <p:cNvSpPr>
            <a:spLocks noGrp="1"/>
          </p:cNvSpPr>
          <p:nvPr>
            <p:ph type="title"/>
          </p:nvPr>
        </p:nvSpPr>
        <p:spPr>
          <a:xfrm>
            <a:off x="762000" y="1523997"/>
            <a:ext cx="5334000" cy="1524000"/>
          </a:xfrm>
        </p:spPr>
        <p:txBody>
          <a:bodyPr>
            <a:normAutofit/>
          </a:bodyPr>
          <a:lstStyle/>
          <a:p>
            <a:r>
              <a:rPr lang="en-US" sz="3200"/>
              <a:t>Click to edit Master title style</a:t>
            </a:r>
            <a:endParaRPr lang="en-US" sz="3200" dirty="0"/>
          </a:p>
        </p:txBody>
      </p:sp>
      <p:sp>
        <p:nvSpPr>
          <p:cNvPr id="12" name="Picture Placeholder 11">
            <a:extLst>
              <a:ext uri="{FF2B5EF4-FFF2-40B4-BE49-F238E27FC236}">
                <a16:creationId xmlns:a16="http://schemas.microsoft.com/office/drawing/2014/main" id="{D31BD5D5-F76D-4DB4-A86B-AA4CA5CD353B}"/>
              </a:ext>
            </a:extLst>
          </p:cNvPr>
          <p:cNvSpPr>
            <a:spLocks noGrp="1"/>
          </p:cNvSpPr>
          <p:nvPr>
            <p:ph type="pic" sz="quarter" idx="13"/>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8" name="Content Placeholder 2">
            <a:extLst>
              <a:ext uri="{FF2B5EF4-FFF2-40B4-BE49-F238E27FC236}">
                <a16:creationId xmlns:a16="http://schemas.microsoft.com/office/drawing/2014/main" id="{EBDE11C6-AF87-4968-A76C-01F97038AF47}"/>
              </a:ext>
            </a:extLst>
          </p:cNvPr>
          <p:cNvSpPr>
            <a:spLocks noGrp="1"/>
          </p:cNvSpPr>
          <p:nvPr>
            <p:ph idx="1"/>
          </p:nvPr>
        </p:nvSpPr>
        <p:spPr>
          <a:xfrm>
            <a:off x="762000" y="3047999"/>
            <a:ext cx="5334000" cy="3047999"/>
          </a:xfrm>
        </p:spPr>
        <p:txBody>
          <a:bodyPr>
            <a:normAutofit/>
          </a:bodyPr>
          <a:lstStyle/>
          <a:p>
            <a:pPr marL="0" lvl="0" indent="0">
              <a:buNone/>
            </a:pPr>
            <a:r>
              <a:rPr lang="en-US"/>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15" name="Picture Placeholder 14">
            <a:extLst>
              <a:ext uri="{FF2B5EF4-FFF2-40B4-BE49-F238E27FC236}">
                <a16:creationId xmlns:a16="http://schemas.microsoft.com/office/drawing/2014/main" id="{53546A48-F275-42D1-A2AB-BA54F9390C3D}"/>
              </a:ext>
            </a:extLst>
          </p:cNvPr>
          <p:cNvSpPr>
            <a:spLocks noGrp="1"/>
          </p:cNvSpPr>
          <p:nvPr>
            <p:ph type="pic" sz="quarter" idx="14"/>
          </p:nvPr>
        </p:nvSpPr>
        <p:spPr>
          <a:xfrm>
            <a:off x="8016382" y="3048002"/>
            <a:ext cx="4176866" cy="3809998"/>
          </a:xfrm>
          <a:custGeom>
            <a:avLst/>
            <a:gdLst>
              <a:gd name="connsiteX0" fmla="*/ 2183095 w 4176866"/>
              <a:gd name="connsiteY0" fmla="*/ 18 h 3809998"/>
              <a:gd name="connsiteX1" fmla="*/ 3425027 w 4176866"/>
              <a:gd name="connsiteY1" fmla="*/ 1440807 h 3809998"/>
              <a:gd name="connsiteX2" fmla="*/ 3480109 w 4176866"/>
              <a:gd name="connsiteY2" fmla="*/ 1517585 h 3809998"/>
              <a:gd name="connsiteX3" fmla="*/ 4110688 w 4176866"/>
              <a:gd name="connsiteY3" fmla="*/ 2402159 h 3809998"/>
              <a:gd name="connsiteX4" fmla="*/ 4176866 w 4176866"/>
              <a:gd name="connsiteY4" fmla="*/ 2587346 h 3809998"/>
              <a:gd name="connsiteX5" fmla="*/ 4176866 w 4176866"/>
              <a:gd name="connsiteY5" fmla="*/ 3809998 h 3809998"/>
              <a:gd name="connsiteX6" fmla="*/ 4077743 w 4176866"/>
              <a:gd name="connsiteY6" fmla="*/ 3809998 h 3809998"/>
              <a:gd name="connsiteX7" fmla="*/ 892220 w 4176866"/>
              <a:gd name="connsiteY7" fmla="*/ 3809998 h 3809998"/>
              <a:gd name="connsiteX8" fmla="*/ 840654 w 4176866"/>
              <a:gd name="connsiteY8" fmla="*/ 3790763 h 3809998"/>
              <a:gd name="connsiteX9" fmla="*/ 5750 w 4176866"/>
              <a:gd name="connsiteY9" fmla="*/ 2913921 h 3809998"/>
              <a:gd name="connsiteX10" fmla="*/ 819614 w 4176866"/>
              <a:gd name="connsiteY10" fmla="*/ 1008105 h 3809998"/>
              <a:gd name="connsiteX11" fmla="*/ 2183095 w 4176866"/>
              <a:gd name="connsiteY11"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6866" h="3809998">
                <a:moveTo>
                  <a:pt x="2183095" y="18"/>
                </a:moveTo>
                <a:cubicBezTo>
                  <a:pt x="2652021" y="-4644"/>
                  <a:pt x="3095337" y="947177"/>
                  <a:pt x="3425027" y="1440807"/>
                </a:cubicBezTo>
                <a:cubicBezTo>
                  <a:pt x="3436611" y="1458213"/>
                  <a:pt x="3455517" y="1484324"/>
                  <a:pt x="3480109" y="1517585"/>
                </a:cubicBezTo>
                <a:cubicBezTo>
                  <a:pt x="3682056" y="1791449"/>
                  <a:pt x="3954543" y="2043338"/>
                  <a:pt x="4110688" y="2402159"/>
                </a:cubicBezTo>
                <a:lnTo>
                  <a:pt x="4176866" y="2587346"/>
                </a:lnTo>
                <a:lnTo>
                  <a:pt x="4176866"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128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1FAA1E16-84B5-4131-9CE1-7C6D43D1E15A}"/>
              </a:ext>
            </a:extLst>
          </p:cNvPr>
          <p:cNvSpPr>
            <a:spLocks noGrp="1"/>
          </p:cNvSpPr>
          <p:nvPr>
            <p:ph type="title"/>
          </p:nvPr>
        </p:nvSpPr>
        <p:spPr>
          <a:xfrm>
            <a:off x="6858000" y="1523990"/>
            <a:ext cx="4572000" cy="1524010"/>
          </a:xfrm>
        </p:spPr>
        <p:txBody>
          <a:bodyPr anchor="t" anchorCtr="0">
            <a:normAutofit/>
          </a:bodyPr>
          <a:lstStyle/>
          <a:p>
            <a:r>
              <a:rPr lang="en-US" sz="3200"/>
              <a:t>Click to edit Master title style</a:t>
            </a:r>
            <a:endParaRPr lang="en-US" sz="3200" dirty="0"/>
          </a:p>
        </p:txBody>
      </p:sp>
      <p:sp>
        <p:nvSpPr>
          <p:cNvPr id="11" name="Picture Placeholder 10">
            <a:extLst>
              <a:ext uri="{FF2B5EF4-FFF2-40B4-BE49-F238E27FC236}">
                <a16:creationId xmlns:a16="http://schemas.microsoft.com/office/drawing/2014/main" id="{35ED8B7F-F797-40AD-8F10-7B52ECFAC8B1}"/>
              </a:ext>
            </a:extLst>
          </p:cNvPr>
          <p:cNvSpPr>
            <a:spLocks noGrp="1"/>
          </p:cNvSpPr>
          <p:nvPr>
            <p:ph type="pic" sz="quarter" idx="13"/>
          </p:nvPr>
        </p:nvSpPr>
        <p:spPr>
          <a:xfrm>
            <a:off x="1" y="762007"/>
            <a:ext cx="5948797" cy="6095979"/>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7" name="Content Placeholder 7">
            <a:extLst>
              <a:ext uri="{FF2B5EF4-FFF2-40B4-BE49-F238E27FC236}">
                <a16:creationId xmlns:a16="http://schemas.microsoft.com/office/drawing/2014/main" id="{3BF507F0-BF7D-45F6-B6FD-A124B9BABA2A}"/>
              </a:ext>
            </a:extLst>
          </p:cNvPr>
          <p:cNvSpPr>
            <a:spLocks noGrp="1"/>
          </p:cNvSpPr>
          <p:nvPr>
            <p:ph idx="1"/>
          </p:nvPr>
        </p:nvSpPr>
        <p:spPr>
          <a:xfrm>
            <a:off x="6858001" y="3048000"/>
            <a:ext cx="4572000" cy="3048001"/>
          </a:xfrm>
        </p:spPr>
        <p:txBody>
          <a:bodyPr vert="horz" lIns="91440" tIns="45720" rIns="91440" bIns="45720" rtlCol="0">
            <a:normAutofit/>
          </a:bodyPr>
          <a:lstStyle/>
          <a:p>
            <a:pPr marL="0" lvl="0" indent="0">
              <a:buNone/>
            </a:pPr>
            <a:r>
              <a:rPr lang="en-US" sz="2400"/>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F7884FE9-B11F-40BA-879F-2988D7F3697C}"/>
              </a:ext>
              <a:ext uri="{C183D7F6-B498-43B3-948B-1728B52AA6E4}">
                <adec:decorative xmlns:adec="http://schemas.microsoft.com/office/drawing/2017/decorative" val="1"/>
              </a:ext>
            </a:extLst>
          </p:cNvPr>
          <p:cNvSpPr/>
          <p:nvPr userDrawn="1"/>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37860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26952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26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7016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45669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845120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364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7223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059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0D6B661-3F4C-45AE-81E6-235397707D16}"/>
              </a:ext>
            </a:extLst>
          </p:cNvPr>
          <p:cNvSpPr>
            <a:spLocks noGrp="1"/>
          </p:cNvSpPr>
          <p:nvPr>
            <p:ph type="title"/>
          </p:nvPr>
        </p:nvSpPr>
        <p:spPr>
          <a:xfrm>
            <a:off x="6096000" y="762000"/>
            <a:ext cx="5334000" cy="1524000"/>
          </a:xfrm>
        </p:spPr>
        <p:txBody>
          <a:bodyPr>
            <a:normAutofit/>
          </a:bodyPr>
          <a:lstStyle/>
          <a:p>
            <a:r>
              <a:rPr lang="en-US" sz="3200"/>
              <a:t>Click to edit Master title style</a:t>
            </a:r>
            <a:endParaRPr lang="en-US" sz="3200" dirty="0"/>
          </a:p>
        </p:txBody>
      </p:sp>
      <p:sp>
        <p:nvSpPr>
          <p:cNvPr id="7" name="Freeform: Shape 6">
            <a:extLst>
              <a:ext uri="{FF2B5EF4-FFF2-40B4-BE49-F238E27FC236}">
                <a16:creationId xmlns:a16="http://schemas.microsoft.com/office/drawing/2014/main" id="{951C64C5-C308-4D56-A976-F6EE631E89DC}"/>
              </a:ext>
              <a:ext uri="{C183D7F6-B498-43B3-948B-1728B52AA6E4}">
                <adec:decorative xmlns:adec="http://schemas.microsoft.com/office/drawing/2017/decorative" val="1"/>
              </a:ext>
            </a:extLst>
          </p:cNvPr>
          <p:cNvSpPr/>
          <p:nvPr userDrawn="1"/>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13" name="Picture Placeholder 12">
            <a:extLst>
              <a:ext uri="{FF2B5EF4-FFF2-40B4-BE49-F238E27FC236}">
                <a16:creationId xmlns:a16="http://schemas.microsoft.com/office/drawing/2014/main" id="{F35F8A29-F146-4D3D-8DD9-41322C9FEF31}"/>
              </a:ext>
            </a:extLst>
          </p:cNvPr>
          <p:cNvSpPr>
            <a:spLocks noGrp="1"/>
          </p:cNvSpPr>
          <p:nvPr>
            <p:ph type="pic" sz="quarter" idx="13"/>
          </p:nvPr>
        </p:nvSpPr>
        <p:spPr>
          <a:xfrm>
            <a:off x="2"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3"/>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8" name="Content Placeholder 7">
            <a:extLst>
              <a:ext uri="{FF2B5EF4-FFF2-40B4-BE49-F238E27FC236}">
                <a16:creationId xmlns:a16="http://schemas.microsoft.com/office/drawing/2014/main" id="{92ED7257-A2A4-4A81-94D0-21636294D7E9}"/>
              </a:ext>
            </a:extLst>
          </p:cNvPr>
          <p:cNvSpPr>
            <a:spLocks noGrp="1"/>
          </p:cNvSpPr>
          <p:nvPr>
            <p:ph idx="1"/>
          </p:nvPr>
        </p:nvSpPr>
        <p:spPr>
          <a:xfrm>
            <a:off x="6096000" y="2286000"/>
            <a:ext cx="5334000" cy="3810001"/>
          </a:xfrm>
        </p:spPr>
        <p:txBody>
          <a:bodyPr vert="horz" lIns="91440" tIns="45720" rIns="91440" bIns="45720" rtlCol="0">
            <a:noAutofit/>
          </a:bodyPr>
          <a:lstStyle>
            <a:lvl1pPr marL="228600" indent="-228600">
              <a:defRPr sz="2800"/>
            </a:lvl1pPr>
          </a:lstStyle>
          <a:p>
            <a:pPr marL="0" lvl="0" indent="0">
              <a:buNone/>
            </a:pPr>
            <a:r>
              <a:rPr lang="en-US" sz="2400"/>
              <a:t>Click to edit Master text styles</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968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EB7F18-992B-4D56-A388-738859C8B35E}"/>
              </a:ext>
            </a:extLst>
          </p:cNvPr>
          <p:cNvSpPr>
            <a:spLocks noGrp="1"/>
          </p:cNvSpPr>
          <p:nvPr>
            <p:ph type="title"/>
          </p:nvPr>
        </p:nvSpPr>
        <p:spPr>
          <a:xfrm>
            <a:off x="2286000" y="1532083"/>
            <a:ext cx="4572000" cy="1524000"/>
          </a:xfrm>
        </p:spPr>
        <p:txBody>
          <a:bodyPr anchor="t" anchorCtr="0">
            <a:normAutofit/>
          </a:bodyPr>
          <a:lstStyle/>
          <a:p>
            <a:r>
              <a:rPr lang="en-US" sz="3200"/>
              <a:t>Click to edit Master title style</a:t>
            </a:r>
            <a:endParaRPr lang="en-US" sz="3200" dirty="0"/>
          </a:p>
        </p:txBody>
      </p:sp>
      <p:sp>
        <p:nvSpPr>
          <p:cNvPr id="14" name="Picture Placeholder 13">
            <a:extLst>
              <a:ext uri="{FF2B5EF4-FFF2-40B4-BE49-F238E27FC236}">
                <a16:creationId xmlns:a16="http://schemas.microsoft.com/office/drawing/2014/main" id="{7410AC2D-D649-4FCA-87C1-EDB34FCC4ACF}"/>
              </a:ext>
            </a:extLst>
          </p:cNvPr>
          <p:cNvSpPr>
            <a:spLocks noGrp="1"/>
          </p:cNvSpPr>
          <p:nvPr>
            <p:ph type="pic" sz="quarter" idx="13"/>
          </p:nvPr>
        </p:nvSpPr>
        <p:spPr>
          <a:xfrm>
            <a:off x="1" y="348939"/>
            <a:ext cx="1588691" cy="5824901"/>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34CAECC1-22E5-4CFE-997A-335F9A86186C}"/>
              </a:ext>
            </a:extLst>
          </p:cNvPr>
          <p:cNvSpPr>
            <a:spLocks noGrp="1"/>
          </p:cNvSpPr>
          <p:nvPr>
            <p:ph idx="1"/>
          </p:nvPr>
        </p:nvSpPr>
        <p:spPr>
          <a:xfrm>
            <a:off x="2286000" y="3056083"/>
            <a:ext cx="5334000" cy="3048000"/>
          </a:xfrm>
        </p:spPr>
        <p:txBody>
          <a:bodyPr>
            <a:normAutofit/>
          </a:bodyPr>
          <a:lstStyle/>
          <a:p>
            <a:pPr marL="0" lvl="0" indent="0">
              <a:buNone/>
            </a:pPr>
            <a:r>
              <a:rPr lang="en-US"/>
              <a:t>Click to edit Master text styles</a:t>
            </a:r>
          </a:p>
        </p:txBody>
      </p:sp>
      <p:sp>
        <p:nvSpPr>
          <p:cNvPr id="17" name="Picture Placeholder 16">
            <a:extLst>
              <a:ext uri="{FF2B5EF4-FFF2-40B4-BE49-F238E27FC236}">
                <a16:creationId xmlns:a16="http://schemas.microsoft.com/office/drawing/2014/main" id="{339634C0-6EDF-41E8-9316-1B98AB767953}"/>
              </a:ext>
            </a:extLst>
          </p:cNvPr>
          <p:cNvSpPr>
            <a:spLocks noGrp="1"/>
          </p:cNvSpPr>
          <p:nvPr>
            <p:ph type="pic" sz="quarter" idx="14"/>
          </p:nvPr>
        </p:nvSpPr>
        <p:spPr>
          <a:xfrm>
            <a:off x="6107466" y="0"/>
            <a:ext cx="5820495" cy="2302951"/>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20" name="Picture Placeholder 19">
            <a:extLst>
              <a:ext uri="{FF2B5EF4-FFF2-40B4-BE49-F238E27FC236}">
                <a16:creationId xmlns:a16="http://schemas.microsoft.com/office/drawing/2014/main" id="{2E3C79F9-E136-43AA-88A7-931391EEFE82}"/>
              </a:ext>
            </a:extLst>
          </p:cNvPr>
          <p:cNvSpPr>
            <a:spLocks noGrp="1"/>
          </p:cNvSpPr>
          <p:nvPr>
            <p:ph type="pic" sz="quarter" idx="15"/>
          </p:nvPr>
        </p:nvSpPr>
        <p:spPr>
          <a:xfrm>
            <a:off x="7961955" y="3048002"/>
            <a:ext cx="4230047" cy="3809998"/>
          </a:xfrm>
          <a:custGeom>
            <a:avLst/>
            <a:gdLst>
              <a:gd name="connsiteX0" fmla="*/ 2183095 w 4230047"/>
              <a:gd name="connsiteY0" fmla="*/ 18 h 3809998"/>
              <a:gd name="connsiteX1" fmla="*/ 3425027 w 4230047"/>
              <a:gd name="connsiteY1" fmla="*/ 1440808 h 3809998"/>
              <a:gd name="connsiteX2" fmla="*/ 3480109 w 4230047"/>
              <a:gd name="connsiteY2" fmla="*/ 1517586 h 3809998"/>
              <a:gd name="connsiteX3" fmla="*/ 4221130 w 4230047"/>
              <a:gd name="connsiteY3" fmla="*/ 2801399 h 3809998"/>
              <a:gd name="connsiteX4" fmla="*/ 4230047 w 4230047"/>
              <a:gd name="connsiteY4" fmla="*/ 2899961 h 3809998"/>
              <a:gd name="connsiteX5" fmla="*/ 4230047 w 4230047"/>
              <a:gd name="connsiteY5" fmla="*/ 3224568 h 3809998"/>
              <a:gd name="connsiteX6" fmla="*/ 4220577 w 4230047"/>
              <a:gd name="connsiteY6" fmla="*/ 3329167 h 3809998"/>
              <a:gd name="connsiteX7" fmla="*/ 4108028 w 4230047"/>
              <a:gd name="connsiteY7" fmla="*/ 3749750 h 3809998"/>
              <a:gd name="connsiteX8" fmla="*/ 4077743 w 4230047"/>
              <a:gd name="connsiteY8" fmla="*/ 3809998 h 3809998"/>
              <a:gd name="connsiteX9" fmla="*/ 892220 w 4230047"/>
              <a:gd name="connsiteY9" fmla="*/ 3809998 h 3809998"/>
              <a:gd name="connsiteX10" fmla="*/ 840654 w 4230047"/>
              <a:gd name="connsiteY10" fmla="*/ 3790763 h 3809998"/>
              <a:gd name="connsiteX11" fmla="*/ 5750 w 4230047"/>
              <a:gd name="connsiteY11" fmla="*/ 2913921 h 3809998"/>
              <a:gd name="connsiteX12" fmla="*/ 819614 w 4230047"/>
              <a:gd name="connsiteY12" fmla="*/ 1008105 h 3809998"/>
              <a:gd name="connsiteX13" fmla="*/ 2183095 w 4230047"/>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7" h="3809998">
                <a:moveTo>
                  <a:pt x="2183095" y="18"/>
                </a:moveTo>
                <a:cubicBezTo>
                  <a:pt x="2652021" y="-4644"/>
                  <a:pt x="3095337" y="947177"/>
                  <a:pt x="3425027" y="1440808"/>
                </a:cubicBezTo>
                <a:cubicBezTo>
                  <a:pt x="3436611" y="1458213"/>
                  <a:pt x="3455517" y="1484325"/>
                  <a:pt x="3480109" y="1517586"/>
                </a:cubicBezTo>
                <a:cubicBezTo>
                  <a:pt x="3749371" y="1882737"/>
                  <a:pt x="4144039" y="2208821"/>
                  <a:pt x="4221130" y="2801399"/>
                </a:cubicBezTo>
                <a:lnTo>
                  <a:pt x="4230047" y="2899961"/>
                </a:lnTo>
                <a:lnTo>
                  <a:pt x="4230047" y="3224568"/>
                </a:lnTo>
                <a:lnTo>
                  <a:pt x="4220577" y="3329167"/>
                </a:lnTo>
                <a:cubicBezTo>
                  <a:pt x="4200561" y="3491518"/>
                  <a:pt x="4161725" y="3630719"/>
                  <a:pt x="4108028" y="3749750"/>
                </a:cubicBezTo>
                <a:lnTo>
                  <a:pt x="4077743" y="3809998"/>
                </a:lnTo>
                <a:lnTo>
                  <a:pt x="892220" y="3809998"/>
                </a:lnTo>
                <a:lnTo>
                  <a:pt x="840654" y="3790763"/>
                </a:lnTo>
                <a:cubicBezTo>
                  <a:pt x="487979" y="3656637"/>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1915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2" name="Title 20">
            <a:extLst>
              <a:ext uri="{FF2B5EF4-FFF2-40B4-BE49-F238E27FC236}">
                <a16:creationId xmlns:a16="http://schemas.microsoft.com/office/drawing/2014/main" id="{368B2638-FA1E-41E2-9B2C-03BEFBE5413A}"/>
              </a:ext>
            </a:extLst>
          </p:cNvPr>
          <p:cNvSpPr>
            <a:spLocks noGrp="1"/>
          </p:cNvSpPr>
          <p:nvPr>
            <p:ph type="ctrTitle"/>
          </p:nvPr>
        </p:nvSpPr>
        <p:spPr>
          <a:xfrm>
            <a:off x="5334000" y="2269050"/>
            <a:ext cx="3810000" cy="2286000"/>
          </a:xfrm>
        </p:spPr>
        <p:txBody>
          <a:bodyPr>
            <a:normAutofit/>
          </a:bodyPr>
          <a:lstStyle/>
          <a:p>
            <a:pPr algn="l"/>
            <a:r>
              <a:rPr lang="en-US" sz="4400"/>
              <a:t>Click to edit Master title style</a:t>
            </a:r>
            <a:endParaRPr lang="en-US" sz="4400" dirty="0"/>
          </a:p>
        </p:txBody>
      </p:sp>
      <p:sp>
        <p:nvSpPr>
          <p:cNvPr id="13" name="Subtitle 21">
            <a:extLst>
              <a:ext uri="{FF2B5EF4-FFF2-40B4-BE49-F238E27FC236}">
                <a16:creationId xmlns:a16="http://schemas.microsoft.com/office/drawing/2014/main" id="{6865B251-150D-4D65-9390-CDECD91E6672}"/>
              </a:ext>
            </a:extLst>
          </p:cNvPr>
          <p:cNvSpPr>
            <a:spLocks noGrp="1"/>
          </p:cNvSpPr>
          <p:nvPr>
            <p:ph type="subTitle" idx="1"/>
          </p:nvPr>
        </p:nvSpPr>
        <p:spPr>
          <a:xfrm>
            <a:off x="5334000" y="4571999"/>
            <a:ext cx="4594502" cy="1524000"/>
          </a:xfrm>
        </p:spPr>
        <p:txBody>
          <a:bodyPr anchor="b" anchorCtr="0"/>
          <a:lstStyle/>
          <a:p>
            <a:pPr algn="l"/>
            <a:r>
              <a:rPr lang="en-US"/>
              <a:t>Click to edit Master subtitle style</a:t>
            </a:r>
            <a:endParaRPr lang="en-US" dirty="0"/>
          </a:p>
        </p:txBody>
      </p:sp>
      <p:sp>
        <p:nvSpPr>
          <p:cNvPr id="16" name="Picture Placeholder 15">
            <a:extLst>
              <a:ext uri="{FF2B5EF4-FFF2-40B4-BE49-F238E27FC236}">
                <a16:creationId xmlns:a16="http://schemas.microsoft.com/office/drawing/2014/main" id="{5279B96F-4DCD-41B1-80AC-F06ECD712F69}"/>
              </a:ext>
            </a:extLst>
          </p:cNvPr>
          <p:cNvSpPr>
            <a:spLocks noGrp="1"/>
          </p:cNvSpPr>
          <p:nvPr>
            <p:ph type="pic" sz="quarter" idx="13"/>
          </p:nvPr>
        </p:nvSpPr>
        <p:spPr>
          <a:xfrm>
            <a:off x="0" y="2"/>
            <a:ext cx="2915897" cy="3150803"/>
          </a:xfrm>
          <a:custGeom>
            <a:avLst/>
            <a:gdLst>
              <a:gd name="connsiteX0" fmla="*/ 0 w 2915897"/>
              <a:gd name="connsiteY0" fmla="*/ 0 h 3150803"/>
              <a:gd name="connsiteX1" fmla="*/ 2037171 w 2915897"/>
              <a:gd name="connsiteY1" fmla="*/ 0 h 3150803"/>
              <a:gd name="connsiteX2" fmla="*/ 2234023 w 2915897"/>
              <a:gd name="connsiteY2" fmla="*/ 188447 h 3150803"/>
              <a:gd name="connsiteX3" fmla="*/ 2442937 w 2915897"/>
              <a:gd name="connsiteY3" fmla="*/ 385917 h 3150803"/>
              <a:gd name="connsiteX4" fmla="*/ 2833858 w 2915897"/>
              <a:gd name="connsiteY4" fmla="*/ 927137 h 3150803"/>
              <a:gd name="connsiteX5" fmla="*/ 2858599 w 2915897"/>
              <a:gd name="connsiteY5" fmla="*/ 1740110 h 3150803"/>
              <a:gd name="connsiteX6" fmla="*/ 2478276 w 2915897"/>
              <a:gd name="connsiteY6" fmla="*/ 2549381 h 3150803"/>
              <a:gd name="connsiteX7" fmla="*/ 692855 w 2915897"/>
              <a:gd name="connsiteY7" fmla="*/ 3125784 h 3150803"/>
              <a:gd name="connsiteX8" fmla="*/ 71916 w 2915897"/>
              <a:gd name="connsiteY8" fmla="*/ 3033613 h 3150803"/>
              <a:gd name="connsiteX9" fmla="*/ 0 w 2915897"/>
              <a:gd name="connsiteY9" fmla="*/ 3010677 h 31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5897" h="3150803">
                <a:moveTo>
                  <a:pt x="0" y="0"/>
                </a:moveTo>
                <a:lnTo>
                  <a:pt x="2037171" y="0"/>
                </a:lnTo>
                <a:lnTo>
                  <a:pt x="2234023" y="188447"/>
                </a:lnTo>
                <a:cubicBezTo>
                  <a:pt x="2304388" y="255540"/>
                  <a:pt x="2374048" y="321538"/>
                  <a:pt x="2442937" y="385917"/>
                </a:cubicBezTo>
                <a:cubicBezTo>
                  <a:pt x="2635661" y="565992"/>
                  <a:pt x="2760928" y="746433"/>
                  <a:pt x="2833858" y="927137"/>
                </a:cubicBezTo>
                <a:cubicBezTo>
                  <a:pt x="2943221" y="1198077"/>
                  <a:pt x="2934665" y="1469402"/>
                  <a:pt x="2858599" y="1740110"/>
                </a:cubicBezTo>
                <a:cubicBezTo>
                  <a:pt x="2782532" y="2010817"/>
                  <a:pt x="2638953" y="2280908"/>
                  <a:pt x="2478276" y="2549381"/>
                </a:cubicBezTo>
                <a:cubicBezTo>
                  <a:pt x="2104926" y="3173402"/>
                  <a:pt x="1445175" y="3189854"/>
                  <a:pt x="692855" y="3125784"/>
                </a:cubicBezTo>
                <a:cubicBezTo>
                  <a:pt x="472468" y="3106996"/>
                  <a:pt x="261198" y="3087734"/>
                  <a:pt x="71916" y="3033613"/>
                </a:cubicBezTo>
                <a:lnTo>
                  <a:pt x="0" y="3010677"/>
                </a:lnTo>
                <a:close/>
              </a:path>
            </a:pathLst>
          </a:custGeom>
          <a:solidFill>
            <a:schemeClr val="accent3"/>
          </a:solidFill>
        </p:spPr>
        <p:txBody>
          <a:bodyPr wrap="square">
            <a:noAutofit/>
          </a:bodyPr>
          <a:lstStyle/>
          <a:p>
            <a:r>
              <a:rPr lang="en-US"/>
              <a:t>Click icon to add picture</a:t>
            </a:r>
            <a:endParaRPr lang="en-US" dirty="0"/>
          </a:p>
        </p:txBody>
      </p:sp>
      <p:sp>
        <p:nvSpPr>
          <p:cNvPr id="19" name="Picture Placeholder 18">
            <a:extLst>
              <a:ext uri="{FF2B5EF4-FFF2-40B4-BE49-F238E27FC236}">
                <a16:creationId xmlns:a16="http://schemas.microsoft.com/office/drawing/2014/main" id="{08CF3283-37EB-40F7-B4D3-7321DE54FCF6}"/>
              </a:ext>
            </a:extLst>
          </p:cNvPr>
          <p:cNvSpPr>
            <a:spLocks noGrp="1"/>
          </p:cNvSpPr>
          <p:nvPr>
            <p:ph type="pic" sz="quarter" idx="14"/>
          </p:nvPr>
        </p:nvSpPr>
        <p:spPr>
          <a:xfrm>
            <a:off x="3824588" y="0"/>
            <a:ext cx="5820494" cy="2008700"/>
          </a:xfrm>
          <a:custGeom>
            <a:avLst/>
            <a:gdLst>
              <a:gd name="connsiteX0" fmla="*/ 331087 w 5820494"/>
              <a:gd name="connsiteY0" fmla="*/ 0 h 2008700"/>
              <a:gd name="connsiteX1" fmla="*/ 5820494 w 5820494"/>
              <a:gd name="connsiteY1" fmla="*/ 0 h 2008700"/>
              <a:gd name="connsiteX2" fmla="*/ 5709900 w 5820494"/>
              <a:gd name="connsiteY2" fmla="*/ 186453 h 2008700"/>
              <a:gd name="connsiteX3" fmla="*/ 4932484 w 5820494"/>
              <a:gd name="connsiteY3" fmla="*/ 1168818 h 2008700"/>
              <a:gd name="connsiteX4" fmla="*/ 3361811 w 5820494"/>
              <a:gd name="connsiteY4" fmla="*/ 1978465 h 2008700"/>
              <a:gd name="connsiteX5" fmla="*/ 286590 w 5820494"/>
              <a:gd name="connsiteY5" fmla="*/ 1153716 h 2008700"/>
              <a:gd name="connsiteX6" fmla="*/ 251826 w 5820494"/>
              <a:gd name="connsiteY6" fmla="*/ 76716 h 20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008700">
                <a:moveTo>
                  <a:pt x="331087" y="0"/>
                </a:moveTo>
                <a:lnTo>
                  <a:pt x="5820494" y="0"/>
                </a:lnTo>
                <a:lnTo>
                  <a:pt x="5709900" y="186453"/>
                </a:lnTo>
                <a:cubicBezTo>
                  <a:pt x="5432869" y="620391"/>
                  <a:pt x="5095500" y="1005368"/>
                  <a:pt x="4932484" y="1168818"/>
                </a:cubicBezTo>
                <a:cubicBezTo>
                  <a:pt x="4535940" y="1566140"/>
                  <a:pt x="3997053" y="1890549"/>
                  <a:pt x="3361811" y="1978465"/>
                </a:cubicBezTo>
                <a:cubicBezTo>
                  <a:pt x="2395334" y="2112506"/>
                  <a:pt x="953447" y="1794336"/>
                  <a:pt x="286590" y="1153716"/>
                </a:cubicBezTo>
                <a:cubicBezTo>
                  <a:pt x="-136161" y="747678"/>
                  <a:pt x="-42091" y="387037"/>
                  <a:pt x="251826" y="76716"/>
                </a:cubicBezTo>
                <a:close/>
              </a:path>
            </a:pathLst>
          </a:custGeom>
          <a:solidFill>
            <a:schemeClr val="accent3"/>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3CD43413-F064-47FB-B053-5DCA096DAAF1}"/>
              </a:ext>
            </a:extLst>
          </p:cNvPr>
          <p:cNvSpPr>
            <a:spLocks noGrp="1"/>
          </p:cNvSpPr>
          <p:nvPr>
            <p:ph type="pic" sz="quarter" idx="16"/>
          </p:nvPr>
        </p:nvSpPr>
        <p:spPr>
          <a:xfrm>
            <a:off x="1" y="3134141"/>
            <a:ext cx="4548543" cy="3723859"/>
          </a:xfrm>
          <a:custGeom>
            <a:avLst/>
            <a:gdLst>
              <a:gd name="connsiteX0" fmla="*/ 3246912 w 4548543"/>
              <a:gd name="connsiteY0" fmla="*/ 458 h 3723859"/>
              <a:gd name="connsiteX1" fmla="*/ 4150879 w 4548543"/>
              <a:gd name="connsiteY1" fmla="*/ 378073 h 3723859"/>
              <a:gd name="connsiteX2" fmla="*/ 4548482 w 4548543"/>
              <a:gd name="connsiteY2" fmla="*/ 1568643 h 3723859"/>
              <a:gd name="connsiteX3" fmla="*/ 4028886 w 4548543"/>
              <a:gd name="connsiteY3" fmla="*/ 3710287 h 3723859"/>
              <a:gd name="connsiteX4" fmla="*/ 4021678 w 4548543"/>
              <a:gd name="connsiteY4" fmla="*/ 3723859 h 3723859"/>
              <a:gd name="connsiteX5" fmla="*/ 0 w 4548543"/>
              <a:gd name="connsiteY5" fmla="*/ 3723859 h 3723859"/>
              <a:gd name="connsiteX6" fmla="*/ 0 w 4548543"/>
              <a:gd name="connsiteY6" fmla="*/ 1455242 h 3723859"/>
              <a:gd name="connsiteX7" fmla="*/ 170674 w 4548543"/>
              <a:gd name="connsiteY7" fmla="*/ 1364030 h 3723859"/>
              <a:gd name="connsiteX8" fmla="*/ 371971 w 4548543"/>
              <a:gd name="connsiteY8" fmla="*/ 1257338 h 3723859"/>
              <a:gd name="connsiteX9" fmla="*/ 2579168 w 4548543"/>
              <a:gd name="connsiteY9" fmla="*/ 156654 h 3723859"/>
              <a:gd name="connsiteX10" fmla="*/ 3246912 w 4548543"/>
              <a:gd name="connsiteY10" fmla="*/ 458 h 372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8543" h="3723859">
                <a:moveTo>
                  <a:pt x="3246912" y="458"/>
                </a:moveTo>
                <a:cubicBezTo>
                  <a:pt x="3556014" y="-7452"/>
                  <a:pt x="3878293" y="85861"/>
                  <a:pt x="4150879" y="378073"/>
                </a:cubicBezTo>
                <a:cubicBezTo>
                  <a:pt x="4474410" y="725138"/>
                  <a:pt x="4551051" y="1187631"/>
                  <a:pt x="4548482" y="1568643"/>
                </a:cubicBezTo>
                <a:cubicBezTo>
                  <a:pt x="4543256" y="2340350"/>
                  <a:pt x="4346080" y="3076780"/>
                  <a:pt x="4028886" y="3710287"/>
                </a:cubicBezTo>
                <a:lnTo>
                  <a:pt x="4021678" y="3723859"/>
                </a:lnTo>
                <a:lnTo>
                  <a:pt x="0" y="3723859"/>
                </a:lnTo>
                <a:lnTo>
                  <a:pt x="0" y="1455242"/>
                </a:lnTo>
                <a:lnTo>
                  <a:pt x="170674" y="1364030"/>
                </a:lnTo>
                <a:cubicBezTo>
                  <a:pt x="240826" y="1327045"/>
                  <a:pt x="308382" y="1291596"/>
                  <a:pt x="371971" y="1257338"/>
                </a:cubicBezTo>
                <a:cubicBezTo>
                  <a:pt x="1092270" y="868657"/>
                  <a:pt x="1814145" y="480776"/>
                  <a:pt x="2579168" y="156654"/>
                </a:cubicBezTo>
                <a:cubicBezTo>
                  <a:pt x="2774058" y="73994"/>
                  <a:pt x="3006499" y="6609"/>
                  <a:pt x="3246912" y="458"/>
                </a:cubicBezTo>
                <a:close/>
              </a:path>
            </a:pathLst>
          </a:custGeom>
          <a:solidFill>
            <a:schemeClr val="accent3"/>
          </a:solidFill>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51995BAA-F48C-452E-8FB3-2036819AAE78}"/>
              </a:ext>
            </a:extLst>
          </p:cNvPr>
          <p:cNvSpPr>
            <a:spLocks noGrp="1"/>
          </p:cNvSpPr>
          <p:nvPr>
            <p:ph type="pic" sz="quarter" idx="15"/>
          </p:nvPr>
        </p:nvSpPr>
        <p:spPr>
          <a:xfrm>
            <a:off x="9889048" y="314073"/>
            <a:ext cx="2302952" cy="5820494"/>
          </a:xfrm>
          <a:custGeom>
            <a:avLst/>
            <a:gdLst>
              <a:gd name="connsiteX0" fmla="*/ 2302952 w 2302952"/>
              <a:gd name="connsiteY0" fmla="*/ 0 h 5820494"/>
              <a:gd name="connsiteX1" fmla="*/ 2302951 w 2302952"/>
              <a:gd name="connsiteY1" fmla="*/ 5489408 h 5820494"/>
              <a:gd name="connsiteX2" fmla="*/ 2214998 w 2302952"/>
              <a:gd name="connsiteY2" fmla="*/ 5568668 h 5820494"/>
              <a:gd name="connsiteX3" fmla="*/ 980229 w 2302952"/>
              <a:gd name="connsiteY3" fmla="*/ 5533905 h 5820494"/>
              <a:gd name="connsiteX4" fmla="*/ 34664 w 2302952"/>
              <a:gd name="connsiteY4" fmla="*/ 2458684 h 5820494"/>
              <a:gd name="connsiteX5" fmla="*/ 962915 w 2302952"/>
              <a:gd name="connsiteY5" fmla="*/ 888011 h 5820494"/>
              <a:gd name="connsiteX6" fmla="*/ 2089185 w 2302952"/>
              <a:gd name="connsiteY6" fmla="*/ 110594 h 58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952" h="5820494">
                <a:moveTo>
                  <a:pt x="2302952" y="0"/>
                </a:moveTo>
                <a:lnTo>
                  <a:pt x="2302951" y="5489408"/>
                </a:lnTo>
                <a:lnTo>
                  <a:pt x="2214998" y="5568668"/>
                </a:lnTo>
                <a:cubicBezTo>
                  <a:pt x="1859218" y="5862586"/>
                  <a:pt x="1445746" y="5956656"/>
                  <a:pt x="980229" y="5533905"/>
                </a:cubicBezTo>
                <a:cubicBezTo>
                  <a:pt x="245766" y="4867048"/>
                  <a:pt x="-119012" y="3425160"/>
                  <a:pt x="34664" y="2458684"/>
                </a:cubicBezTo>
                <a:cubicBezTo>
                  <a:pt x="135459" y="1823441"/>
                  <a:pt x="507389" y="1284554"/>
                  <a:pt x="962915" y="888011"/>
                </a:cubicBezTo>
                <a:cubicBezTo>
                  <a:pt x="1150308" y="724995"/>
                  <a:pt x="1591681" y="387625"/>
                  <a:pt x="2089185" y="110594"/>
                </a:cubicBezTo>
                <a:close/>
              </a:path>
            </a:pathLst>
          </a:custGeom>
          <a:solidFill>
            <a:schemeClr val="accent3"/>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74451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a:xfrm>
            <a:off x="853440" y="1823866"/>
            <a:ext cx="1049528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4400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325DA79-98D3-4B75-A104-9B8CF2E52452}"/>
              </a:ext>
            </a:extLst>
          </p:cNvPr>
          <p:cNvSpPr>
            <a:spLocks noGrp="1"/>
          </p:cNvSpPr>
          <p:nvPr>
            <p:ph type="title"/>
          </p:nvPr>
        </p:nvSpPr>
        <p:spPr>
          <a:xfrm>
            <a:off x="751521" y="1732785"/>
            <a:ext cx="5263199" cy="1524000"/>
          </a:xfrm>
        </p:spPr>
        <p:txBody>
          <a:bodyPr>
            <a:noAutofit/>
          </a:bodyPr>
          <a:lstStyle>
            <a:lvl1pPr>
              <a:defRPr sz="40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0689288-6A1A-4457-8998-96D415487D06}"/>
              </a:ext>
            </a:extLst>
          </p:cNvPr>
          <p:cNvSpPr>
            <a:spLocks noGrp="1"/>
          </p:cNvSpPr>
          <p:nvPr>
            <p:ph sz="quarter" idx="15" hasCustomPrompt="1"/>
          </p:nvPr>
        </p:nvSpPr>
        <p:spPr>
          <a:xfrm>
            <a:off x="751521" y="3269458"/>
            <a:ext cx="5344477" cy="3092449"/>
          </a:xfrm>
        </p:spPr>
        <p:txBody>
          <a:bodyPr anchor="ctr">
            <a:noAutofit/>
          </a:bodyPr>
          <a:lstStyle>
            <a:lvl1pPr>
              <a:defRPr sz="2800"/>
            </a:lvl1pPr>
            <a:lvl2pPr>
              <a:defRPr sz="3600"/>
            </a:lvl2pPr>
            <a:lvl3pPr>
              <a:defRPr sz="3600"/>
            </a:lvl3pPr>
            <a:lvl4pPr>
              <a:defRPr sz="3600"/>
            </a:lvl4pPr>
            <a:lvl5pPr>
              <a:defRPr sz="3600"/>
            </a:lvl5pPr>
          </a:lstStyle>
          <a:p>
            <a:pPr lvl="0"/>
            <a:r>
              <a:rPr lang="en-US" dirty="0"/>
              <a:t>Object</a:t>
            </a:r>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2" name="Picture Placeholder 11">
            <a:extLst>
              <a:ext uri="{FF2B5EF4-FFF2-40B4-BE49-F238E27FC236}">
                <a16:creationId xmlns:a16="http://schemas.microsoft.com/office/drawing/2014/main" id="{B0265BFC-F12F-4129-9A10-7A6D278A9C69}"/>
              </a:ext>
            </a:extLst>
          </p:cNvPr>
          <p:cNvSpPr>
            <a:spLocks noGrp="1"/>
          </p:cNvSpPr>
          <p:nvPr>
            <p:ph type="pic" sz="quarter" idx="13"/>
          </p:nvPr>
        </p:nvSpPr>
        <p:spPr>
          <a:xfrm>
            <a:off x="6435910" y="1"/>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close/>
              </a:path>
            </a:pathLst>
          </a:custGeom>
          <a:solidFill>
            <a:schemeClr val="accent3"/>
          </a:solidFill>
        </p:spPr>
        <p:txBody>
          <a:bodyPr wrap="square" anchor="ctr">
            <a:noAutofit/>
          </a:bodyPr>
          <a:lstStyle>
            <a:lvl1pPr algn="ctr">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55CAD1C3-A879-4B95-B5C1-4D7B725EB70F}"/>
              </a:ext>
            </a:extLst>
          </p:cNvPr>
          <p:cNvSpPr>
            <a:spLocks noGrp="1"/>
          </p:cNvSpPr>
          <p:nvPr>
            <p:ph type="pic" sz="quarter" idx="14"/>
          </p:nvPr>
        </p:nvSpPr>
        <p:spPr>
          <a:xfrm>
            <a:off x="3028871" y="4949374"/>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3"/>
          </a:solidFill>
        </p:spPr>
        <p:txBody>
          <a:bodyPr wrap="square" anchor="b">
            <a:noAutofit/>
          </a:bodyP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89AC3B5B-97EB-4572-B908-B16581013B94}"/>
              </a:ext>
              <a:ext uri="{C183D7F6-B498-43B3-948B-1728B52AA6E4}">
                <adec:decorative xmlns:adec="http://schemas.microsoft.com/office/drawing/2017/decorative" val="1"/>
              </a:ext>
            </a:extLst>
          </p:cNvPr>
          <p:cNvSpPr/>
          <p:nvPr userDrawn="1"/>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3576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5E13C-150D-496C-9F53-468F2C948418}"/>
              </a:ext>
            </a:extLst>
          </p:cNvPr>
          <p:cNvSpPr>
            <a:spLocks noGrp="1"/>
          </p:cNvSpPr>
          <p:nvPr>
            <p:ph type="title"/>
          </p:nvPr>
        </p:nvSpPr>
        <p:spPr>
          <a:xfrm>
            <a:off x="758953" y="765930"/>
            <a:ext cx="10000488" cy="134526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6" name="Freeform: Shape 5">
            <a:extLst>
              <a:ext uri="{FF2B5EF4-FFF2-40B4-BE49-F238E27FC236}">
                <a16:creationId xmlns:a16="http://schemas.microsoft.com/office/drawing/2014/main" id="{9E9106F4-7E32-4FF6-96C2-AEDF5C52F1EC}"/>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6">
            <a:extLst>
              <a:ext uri="{FF2B5EF4-FFF2-40B4-BE49-F238E27FC236}">
                <a16:creationId xmlns:a16="http://schemas.microsoft.com/office/drawing/2014/main" id="{8E474408-DB73-4EA7-AD23-90BEF0E42219}"/>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D6083F6A-399B-48F1-8504-4E2E5DF89860}"/>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3AFF428B-F281-4A21-BB33-FC14F2D9CDB1}"/>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C9A835EC-64A4-410D-8455-F71FCBF239CC}"/>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AF3EA8FF-EF64-46BE-85C1-CD234175F6CE}"/>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ED4A1BDD-165B-40C1-80E7-4E2915961815}"/>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D9D8042-BB75-44E9-8789-7F3FDEF8C366}"/>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Picture Placeholder 24">
            <a:extLst>
              <a:ext uri="{FF2B5EF4-FFF2-40B4-BE49-F238E27FC236}">
                <a16:creationId xmlns:a16="http://schemas.microsoft.com/office/drawing/2014/main" id="{FD87B2A7-C62E-4B54-BF5F-9A4F8FD28A64}"/>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18" name="Text Placeholder 14">
            <a:extLst>
              <a:ext uri="{FF2B5EF4-FFF2-40B4-BE49-F238E27FC236}">
                <a16:creationId xmlns:a16="http://schemas.microsoft.com/office/drawing/2014/main" id="{A44E03C4-C446-4889-8A6A-D464581B76D8}"/>
              </a:ext>
            </a:extLst>
          </p:cNvPr>
          <p:cNvSpPr>
            <a:spLocks noGrp="1"/>
          </p:cNvSpPr>
          <p:nvPr>
            <p:ph type="body" sz="quarter" idx="17" hasCustomPrompt="1"/>
          </p:nvPr>
        </p:nvSpPr>
        <p:spPr>
          <a:xfrm>
            <a:off x="918070" y="4735308"/>
            <a:ext cx="2299136" cy="557784"/>
          </a:xfrm>
        </p:spPr>
        <p:txBody>
          <a:bodyPr/>
          <a:lstStyle>
            <a:lvl1pPr marL="0" algn="ctr">
              <a:lnSpc>
                <a:spcPts val="1800"/>
              </a:lnSpc>
              <a:spcBef>
                <a:spcPts val="0"/>
              </a:spcBef>
              <a:buNone/>
              <a:defRPr sz="1800" b="1"/>
            </a:lvl1pPr>
          </a:lstStyle>
          <a:p>
            <a:pPr lvl="0"/>
            <a:r>
              <a:rPr lang="en-US" dirty="0"/>
              <a:t>Name </a:t>
            </a:r>
          </a:p>
        </p:txBody>
      </p:sp>
      <p:sp>
        <p:nvSpPr>
          <p:cNvPr id="22" name="Text Placeholder 14">
            <a:extLst>
              <a:ext uri="{FF2B5EF4-FFF2-40B4-BE49-F238E27FC236}">
                <a16:creationId xmlns:a16="http://schemas.microsoft.com/office/drawing/2014/main" id="{898BDCCC-2240-4BF9-BECF-3E5D269BAC34}"/>
              </a:ext>
            </a:extLst>
          </p:cNvPr>
          <p:cNvSpPr>
            <a:spLocks noGrp="1"/>
          </p:cNvSpPr>
          <p:nvPr>
            <p:ph type="body" sz="quarter" idx="21" hasCustomPrompt="1"/>
          </p:nvPr>
        </p:nvSpPr>
        <p:spPr>
          <a:xfrm>
            <a:off x="918070" y="5312140"/>
            <a:ext cx="2299136" cy="602885"/>
          </a:xfrm>
        </p:spPr>
        <p:txBody>
          <a:bodyPr/>
          <a:lstStyle>
            <a:lvl1pPr algn="ctr">
              <a:lnSpc>
                <a:spcPct val="100000"/>
              </a:lnSpc>
              <a:buNone/>
              <a:defRPr sz="1400"/>
            </a:lvl1pPr>
          </a:lstStyle>
          <a:p>
            <a:pPr lvl="0"/>
            <a:r>
              <a:rPr lang="en-US" dirty="0"/>
              <a:t>Title</a:t>
            </a:r>
          </a:p>
        </p:txBody>
      </p:sp>
      <p:sp>
        <p:nvSpPr>
          <p:cNvPr id="15" name="Picture Placeholder 28">
            <a:extLst>
              <a:ext uri="{FF2B5EF4-FFF2-40B4-BE49-F238E27FC236}">
                <a16:creationId xmlns:a16="http://schemas.microsoft.com/office/drawing/2014/main" id="{68937F96-27E1-49C1-8CF4-44DDAD9DAB9C}"/>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19" name="Text Placeholder 14">
            <a:extLst>
              <a:ext uri="{FF2B5EF4-FFF2-40B4-BE49-F238E27FC236}">
                <a16:creationId xmlns:a16="http://schemas.microsoft.com/office/drawing/2014/main" id="{8B4F62E2-011C-4BC3-B545-42D8C5D1C06A}"/>
              </a:ext>
            </a:extLst>
          </p:cNvPr>
          <p:cNvSpPr>
            <a:spLocks noGrp="1"/>
          </p:cNvSpPr>
          <p:nvPr>
            <p:ph type="body" sz="quarter" idx="18" hasCustomPrompt="1"/>
          </p:nvPr>
        </p:nvSpPr>
        <p:spPr>
          <a:xfrm>
            <a:off x="3545285"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3" name="Text Placeholder 14">
            <a:extLst>
              <a:ext uri="{FF2B5EF4-FFF2-40B4-BE49-F238E27FC236}">
                <a16:creationId xmlns:a16="http://schemas.microsoft.com/office/drawing/2014/main" id="{58265EB5-C710-46C7-8816-3B113860B889}"/>
              </a:ext>
            </a:extLst>
          </p:cNvPr>
          <p:cNvSpPr>
            <a:spLocks noGrp="1"/>
          </p:cNvSpPr>
          <p:nvPr>
            <p:ph type="body" sz="quarter" idx="22" hasCustomPrompt="1"/>
          </p:nvPr>
        </p:nvSpPr>
        <p:spPr>
          <a:xfrm>
            <a:off x="3545285" y="5312140"/>
            <a:ext cx="2299136" cy="602885"/>
          </a:xfrm>
        </p:spPr>
        <p:txBody>
          <a:bodyPr/>
          <a:lstStyle>
            <a:lvl1pPr algn="ctr">
              <a:lnSpc>
                <a:spcPct val="100000"/>
              </a:lnSpc>
              <a:buNone/>
              <a:defRPr sz="1400"/>
            </a:lvl1pPr>
          </a:lstStyle>
          <a:p>
            <a:pPr lvl="0"/>
            <a:r>
              <a:rPr lang="en-US" dirty="0"/>
              <a:t>Title</a:t>
            </a:r>
          </a:p>
        </p:txBody>
      </p:sp>
      <p:sp>
        <p:nvSpPr>
          <p:cNvPr id="16" name="Picture Placeholder 31">
            <a:extLst>
              <a:ext uri="{FF2B5EF4-FFF2-40B4-BE49-F238E27FC236}">
                <a16:creationId xmlns:a16="http://schemas.microsoft.com/office/drawing/2014/main" id="{7B8FE200-2B7E-4E89-90F3-E9F9EC7500F7}"/>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20" name="Text Placeholder 14">
            <a:extLst>
              <a:ext uri="{FF2B5EF4-FFF2-40B4-BE49-F238E27FC236}">
                <a16:creationId xmlns:a16="http://schemas.microsoft.com/office/drawing/2014/main" id="{01A1C005-8783-4E18-B3C6-599A2CBC7E93}"/>
              </a:ext>
            </a:extLst>
          </p:cNvPr>
          <p:cNvSpPr>
            <a:spLocks noGrp="1"/>
          </p:cNvSpPr>
          <p:nvPr>
            <p:ph type="body" sz="quarter" idx="19" hasCustomPrompt="1"/>
          </p:nvPr>
        </p:nvSpPr>
        <p:spPr>
          <a:xfrm>
            <a:off x="6162558"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4" name="Text Placeholder 14">
            <a:extLst>
              <a:ext uri="{FF2B5EF4-FFF2-40B4-BE49-F238E27FC236}">
                <a16:creationId xmlns:a16="http://schemas.microsoft.com/office/drawing/2014/main" id="{BE9A3D5B-EC8F-4A64-BB06-F697506D31D0}"/>
              </a:ext>
            </a:extLst>
          </p:cNvPr>
          <p:cNvSpPr>
            <a:spLocks noGrp="1"/>
          </p:cNvSpPr>
          <p:nvPr>
            <p:ph type="body" sz="quarter" idx="23" hasCustomPrompt="1"/>
          </p:nvPr>
        </p:nvSpPr>
        <p:spPr>
          <a:xfrm>
            <a:off x="6162558" y="5312140"/>
            <a:ext cx="2299136" cy="602885"/>
          </a:xfrm>
        </p:spPr>
        <p:txBody>
          <a:bodyPr/>
          <a:lstStyle>
            <a:lvl1pPr algn="ctr">
              <a:lnSpc>
                <a:spcPct val="100000"/>
              </a:lnSpc>
              <a:buNone/>
              <a:defRPr sz="1400"/>
            </a:lvl1pPr>
          </a:lstStyle>
          <a:p>
            <a:pPr lvl="0"/>
            <a:r>
              <a:rPr lang="en-US" dirty="0"/>
              <a:t>Title</a:t>
            </a:r>
          </a:p>
        </p:txBody>
      </p:sp>
      <p:sp>
        <p:nvSpPr>
          <p:cNvPr id="17" name="Picture Placeholder 34">
            <a:extLst>
              <a:ext uri="{FF2B5EF4-FFF2-40B4-BE49-F238E27FC236}">
                <a16:creationId xmlns:a16="http://schemas.microsoft.com/office/drawing/2014/main" id="{8201F6F8-BF7C-4F3A-8B60-C8D26246300B}"/>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21" name="Text Placeholder 14">
            <a:extLst>
              <a:ext uri="{FF2B5EF4-FFF2-40B4-BE49-F238E27FC236}">
                <a16:creationId xmlns:a16="http://schemas.microsoft.com/office/drawing/2014/main" id="{DC4743B1-EFFF-41A0-9B71-BA682DEA6BEA}"/>
              </a:ext>
            </a:extLst>
          </p:cNvPr>
          <p:cNvSpPr>
            <a:spLocks noGrp="1"/>
          </p:cNvSpPr>
          <p:nvPr>
            <p:ph type="body" sz="quarter" idx="20" hasCustomPrompt="1"/>
          </p:nvPr>
        </p:nvSpPr>
        <p:spPr>
          <a:xfrm>
            <a:off x="8845983"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5" name="Text Placeholder 14">
            <a:extLst>
              <a:ext uri="{FF2B5EF4-FFF2-40B4-BE49-F238E27FC236}">
                <a16:creationId xmlns:a16="http://schemas.microsoft.com/office/drawing/2014/main" id="{F3E67B36-FF15-486B-A34D-9EC0A6AD2462}"/>
              </a:ext>
            </a:extLst>
          </p:cNvPr>
          <p:cNvSpPr>
            <a:spLocks noGrp="1"/>
          </p:cNvSpPr>
          <p:nvPr>
            <p:ph type="body" sz="quarter" idx="24" hasCustomPrompt="1"/>
          </p:nvPr>
        </p:nvSpPr>
        <p:spPr>
          <a:xfrm>
            <a:off x="8845983" y="5312140"/>
            <a:ext cx="2299136" cy="602885"/>
          </a:xfrm>
        </p:spPr>
        <p:txBody>
          <a:bodyPr/>
          <a:lstStyle>
            <a:lvl1pPr algn="ctr">
              <a:lnSpc>
                <a:spcPct val="100000"/>
              </a:lnSpc>
              <a:buNone/>
              <a:defRPr sz="1400"/>
            </a:lvl1pPr>
          </a:lstStyle>
          <a:p>
            <a:pPr lvl="0"/>
            <a:r>
              <a:rPr lang="en-US" dirty="0"/>
              <a:t>Title</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03906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 2 column(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sz="1600"/>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grpSp>
        <p:nvGrpSpPr>
          <p:cNvPr id="15" name="Group 14">
            <a:extLst>
              <a:ext uri="{FF2B5EF4-FFF2-40B4-BE49-F238E27FC236}">
                <a16:creationId xmlns:a16="http://schemas.microsoft.com/office/drawing/2014/main" id="{CFAFFB3B-DDD9-4451-A445-1716F21B5B26}"/>
              </a:ext>
              <a:ext uri="{C183D7F6-B498-43B3-948B-1728B52AA6E4}">
                <adec:decorative xmlns:adec="http://schemas.microsoft.com/office/drawing/2017/decorative" val="1"/>
              </a:ext>
            </a:extLst>
          </p:cNvPr>
          <p:cNvGrpSpPr/>
          <p:nvPr userDrawn="1"/>
        </p:nvGrpSpPr>
        <p:grpSpPr>
          <a:xfrm>
            <a:off x="5872835" y="0"/>
            <a:ext cx="4154519" cy="1314451"/>
            <a:chOff x="5872835" y="0"/>
            <a:chExt cx="4154519" cy="1314451"/>
          </a:xfrm>
        </p:grpSpPr>
        <p:sp>
          <p:nvSpPr>
            <p:cNvPr id="16" name="Freeform: Shape 15">
              <a:extLst>
                <a:ext uri="{FF2B5EF4-FFF2-40B4-BE49-F238E27FC236}">
                  <a16:creationId xmlns:a16="http://schemas.microsoft.com/office/drawing/2014/main" id="{D5B9FEA5-95BE-43A3-A0DC-93B8477BC66D}"/>
                </a:ext>
                <a:ext uri="{C183D7F6-B498-43B3-948B-1728B52AA6E4}">
                  <adec:decorative xmlns:adec="http://schemas.microsoft.com/office/drawing/2017/decorative" val="1"/>
                </a:ext>
              </a:extLst>
            </p:cNvPr>
            <p:cNvSpPr/>
            <p:nvPr/>
          </p:nvSpPr>
          <p:spPr>
            <a:xfrm rot="10800000">
              <a:off x="5872835" y="0"/>
              <a:ext cx="3991773" cy="1314450"/>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79F2365-436D-4300-8A80-42A44D63E9C0}"/>
                </a:ext>
                <a:ext uri="{C183D7F6-B498-43B3-948B-1728B52AA6E4}">
                  <adec:decorative xmlns:adec="http://schemas.microsoft.com/office/drawing/2017/decorative" val="1"/>
                </a:ext>
              </a:extLst>
            </p:cNvPr>
            <p:cNvSpPr/>
            <p:nvPr/>
          </p:nvSpPr>
          <p:spPr>
            <a:xfrm>
              <a:off x="6660515" y="0"/>
              <a:ext cx="3366839" cy="1314451"/>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grpSp>
    </p:spTree>
    <p:extLst>
      <p:ext uri="{BB962C8B-B14F-4D97-AF65-F5344CB8AC3E}">
        <p14:creationId xmlns:p14="http://schemas.microsoft.com/office/powerpoint/2010/main" val="393387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203B704-015A-403C-A5A1-762756C468F0}"/>
              </a:ext>
            </a:extLst>
          </p:cNvPr>
          <p:cNvSpPr>
            <a:spLocks noGrp="1"/>
          </p:cNvSpPr>
          <p:nvPr>
            <p:ph type="pic" sz="quarter" idx="15"/>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44958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44958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4EB2F7F-9194-43CA-B2EE-6C327D14A4F7}"/>
              </a:ext>
            </a:extLst>
          </p:cNvPr>
          <p:cNvSpPr>
            <a:spLocks noGrp="1"/>
          </p:cNvSpPr>
          <p:nvPr>
            <p:ph type="body" sz="quarter" idx="13"/>
          </p:nvPr>
        </p:nvSpPr>
        <p:spPr>
          <a:xfrm>
            <a:off x="8229600" y="2286001"/>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FB1243F-4E49-476D-B798-341DC014DEDF}"/>
              </a:ext>
            </a:extLst>
          </p:cNvPr>
          <p:cNvSpPr>
            <a:spLocks noGrp="1"/>
          </p:cNvSpPr>
          <p:nvPr>
            <p:ph sz="quarter" idx="14"/>
          </p:nvPr>
        </p:nvSpPr>
        <p:spPr>
          <a:xfrm>
            <a:off x="82296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6575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60" r:id="rId1"/>
    <p:sldLayoutId id="2147483672" r:id="rId2"/>
    <p:sldLayoutId id="2147483662" r:id="rId3"/>
    <p:sldLayoutId id="2147483667" r:id="rId4"/>
    <p:sldLayoutId id="2147483650" r:id="rId5"/>
    <p:sldLayoutId id="2147483655" r:id="rId6"/>
    <p:sldLayoutId id="2147483670" r:id="rId7"/>
    <p:sldLayoutId id="2147483653" r:id="rId8"/>
    <p:sldLayoutId id="2147483671" r:id="rId9"/>
    <p:sldLayoutId id="2147483666" r:id="rId10"/>
    <p:sldLayoutId id="2147483663" r:id="rId11"/>
    <p:sldLayoutId id="2147483651" r:id="rId12"/>
    <p:sldLayoutId id="2147483649" r:id="rId13"/>
    <p:sldLayoutId id="2147483652" r:id="rId14"/>
    <p:sldLayoutId id="2147483654" r:id="rId15"/>
    <p:sldLayoutId id="2147483669" r:id="rId16"/>
    <p:sldLayoutId id="2147483656" r:id="rId17"/>
    <p:sldLayoutId id="2147483657" r:id="rId18"/>
    <p:sldLayoutId id="214748365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800"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Coffee Beans">
            <a:extLst>
              <a:ext uri="{FF2B5EF4-FFF2-40B4-BE49-F238E27FC236}">
                <a16:creationId xmlns:a16="http://schemas.microsoft.com/office/drawing/2014/main" id="{C388A144-7F73-4841-9C0E-A3A1C8B66D9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0160" y="-10160"/>
            <a:ext cx="12198985" cy="6877685"/>
          </a:xfrm>
        </p:spPr>
      </p:pic>
      <p:sp>
        <p:nvSpPr>
          <p:cNvPr id="8" name="Title 7">
            <a:extLst>
              <a:ext uri="{FF2B5EF4-FFF2-40B4-BE49-F238E27FC236}">
                <a16:creationId xmlns:a16="http://schemas.microsoft.com/office/drawing/2014/main" id="{514543A8-30F8-48A3-9966-2C87455FC512}"/>
              </a:ext>
            </a:extLst>
          </p:cNvPr>
          <p:cNvSpPr>
            <a:spLocks noGrp="1"/>
          </p:cNvSpPr>
          <p:nvPr>
            <p:ph type="ctrTitle"/>
          </p:nvPr>
        </p:nvSpPr>
        <p:spPr>
          <a:xfrm>
            <a:off x="762000" y="2299787"/>
            <a:ext cx="4572000" cy="2286000"/>
          </a:xfrm>
        </p:spPr>
        <p:txBody>
          <a:bodyPr/>
          <a:lstStyle/>
          <a:p>
            <a:r>
              <a:rPr lang="en-US" dirty="0"/>
              <a:t>Presentation </a:t>
            </a:r>
            <a:br>
              <a:rPr lang="en-US" dirty="0"/>
            </a:br>
            <a:r>
              <a:rPr lang="en-US" dirty="0"/>
              <a:t>Title</a:t>
            </a:r>
          </a:p>
        </p:txBody>
      </p:sp>
      <p:sp>
        <p:nvSpPr>
          <p:cNvPr id="9" name="Subtitle 8">
            <a:extLst>
              <a:ext uri="{FF2B5EF4-FFF2-40B4-BE49-F238E27FC236}">
                <a16:creationId xmlns:a16="http://schemas.microsoft.com/office/drawing/2014/main" id="{90F4C458-488B-4A00-BBE6-56D166E4C588}"/>
              </a:ext>
            </a:extLst>
          </p:cNvPr>
          <p:cNvSpPr>
            <a:spLocks noGrp="1"/>
          </p:cNvSpPr>
          <p:nvPr>
            <p:ph type="subTitle" idx="1"/>
          </p:nvPr>
        </p:nvSpPr>
        <p:spPr>
          <a:xfrm>
            <a:off x="762000" y="4571999"/>
            <a:ext cx="4572000" cy="1524000"/>
          </a:xfrm>
        </p:spPr>
        <p:txBody>
          <a:bodyPr/>
          <a:lstStyle/>
          <a:p>
            <a:r>
              <a:rPr lang="en-US" dirty="0"/>
              <a:t>Presenter Name</a:t>
            </a:r>
          </a:p>
        </p:txBody>
      </p:sp>
      <p:sp>
        <p:nvSpPr>
          <p:cNvPr id="50" name="Freeform: Shape 49">
            <a:extLst>
              <a:ext uri="{FF2B5EF4-FFF2-40B4-BE49-F238E27FC236}">
                <a16:creationId xmlns:a16="http://schemas.microsoft.com/office/drawing/2014/main" id="{DE0ACD1F-5E64-47CD-BF6C-FED863721BAA}"/>
              </a:ext>
              <a:ext uri="{C183D7F6-B498-43B3-948B-1728B52AA6E4}">
                <adec:decorative xmlns:adec="http://schemas.microsoft.com/office/drawing/2017/decorative" val="1"/>
              </a:ext>
            </a:extLst>
          </p:cNvPr>
          <p:cNvSpPr/>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80833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92A4-6434-44C3-ABF9-12D9E3DCBE79}"/>
              </a:ext>
            </a:extLst>
          </p:cNvPr>
          <p:cNvSpPr>
            <a:spLocks noGrp="1"/>
          </p:cNvSpPr>
          <p:nvPr>
            <p:ph type="title"/>
          </p:nvPr>
        </p:nvSpPr>
        <p:spPr>
          <a:xfrm>
            <a:off x="762000" y="762000"/>
            <a:ext cx="10668000" cy="1524000"/>
          </a:xfrm>
        </p:spPr>
        <p:txBody>
          <a:bodyPr/>
          <a:lstStyle/>
          <a:p>
            <a:r>
              <a:rPr lang="en-US" dirty="0"/>
              <a:t>Content</a:t>
            </a:r>
          </a:p>
        </p:txBody>
      </p:sp>
      <p:sp>
        <p:nvSpPr>
          <p:cNvPr id="7" name="Date Placeholder 6">
            <a:extLst>
              <a:ext uri="{FF2B5EF4-FFF2-40B4-BE49-F238E27FC236}">
                <a16:creationId xmlns:a16="http://schemas.microsoft.com/office/drawing/2014/main" id="{E9FCF92C-2B0F-44DA-B4D4-F765728C2DBE}"/>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Text Placeholder 2">
            <a:extLst>
              <a:ext uri="{FF2B5EF4-FFF2-40B4-BE49-F238E27FC236}">
                <a16:creationId xmlns:a16="http://schemas.microsoft.com/office/drawing/2014/main" id="{EC236781-A093-417B-B5C4-87EC3DB64916}"/>
              </a:ext>
            </a:extLst>
          </p:cNvPr>
          <p:cNvSpPr>
            <a:spLocks noGrp="1"/>
          </p:cNvSpPr>
          <p:nvPr>
            <p:ph type="body" idx="1"/>
          </p:nvPr>
        </p:nvSpPr>
        <p:spPr>
          <a:xfrm>
            <a:off x="762000" y="2285999"/>
            <a:ext cx="5151119" cy="761999"/>
          </a:xfrm>
        </p:spPr>
        <p:txBody>
          <a:bodyPr/>
          <a:lstStyle/>
          <a:p>
            <a:r>
              <a:rPr lang="en-US" dirty="0"/>
              <a:t>Subtitle</a:t>
            </a:r>
          </a:p>
        </p:txBody>
      </p:sp>
      <p:sp>
        <p:nvSpPr>
          <p:cNvPr id="4" name="Content Placeholder 3">
            <a:extLst>
              <a:ext uri="{FF2B5EF4-FFF2-40B4-BE49-F238E27FC236}">
                <a16:creationId xmlns:a16="http://schemas.microsoft.com/office/drawing/2014/main" id="{2326ABD5-9168-4579-AB2A-851B6605C85F}"/>
              </a:ext>
            </a:extLst>
          </p:cNvPr>
          <p:cNvSpPr>
            <a:spLocks noGrp="1"/>
          </p:cNvSpPr>
          <p:nvPr>
            <p:ph sz="half" idx="2"/>
          </p:nvPr>
        </p:nvSpPr>
        <p:spPr>
          <a:xfrm>
            <a:off x="762000" y="3048000"/>
            <a:ext cx="5151119"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5" name="Text Placeholder 4">
            <a:extLst>
              <a:ext uri="{FF2B5EF4-FFF2-40B4-BE49-F238E27FC236}">
                <a16:creationId xmlns:a16="http://schemas.microsoft.com/office/drawing/2014/main" id="{E4348A3D-676E-4B0D-946B-E4C193C32CCB}"/>
              </a:ext>
            </a:extLst>
          </p:cNvPr>
          <p:cNvSpPr>
            <a:spLocks noGrp="1"/>
          </p:cNvSpPr>
          <p:nvPr>
            <p:ph type="body" sz="quarter" idx="3"/>
          </p:nvPr>
        </p:nvSpPr>
        <p:spPr>
          <a:xfrm>
            <a:off x="6278878" y="2286000"/>
            <a:ext cx="5151122" cy="761999"/>
          </a:xfrm>
        </p:spPr>
        <p:txBody>
          <a:bodyPr/>
          <a:lstStyle/>
          <a:p>
            <a:r>
              <a:rPr lang="en-US" dirty="0"/>
              <a:t>Subtitle</a:t>
            </a:r>
          </a:p>
        </p:txBody>
      </p:sp>
      <p:sp>
        <p:nvSpPr>
          <p:cNvPr id="6" name="Content Placeholder 5">
            <a:extLst>
              <a:ext uri="{FF2B5EF4-FFF2-40B4-BE49-F238E27FC236}">
                <a16:creationId xmlns:a16="http://schemas.microsoft.com/office/drawing/2014/main" id="{56B0D7BF-989E-4111-9041-3AA7A59622D7}"/>
              </a:ext>
            </a:extLst>
          </p:cNvPr>
          <p:cNvSpPr>
            <a:spLocks noGrp="1"/>
          </p:cNvSpPr>
          <p:nvPr>
            <p:ph sz="quarter" idx="4"/>
          </p:nvPr>
        </p:nvSpPr>
        <p:spPr>
          <a:xfrm>
            <a:off x="6278878" y="3048000"/>
            <a:ext cx="5151122"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8" name="Footer Placeholder 7">
            <a:extLst>
              <a:ext uri="{FF2B5EF4-FFF2-40B4-BE49-F238E27FC236}">
                <a16:creationId xmlns:a16="http://schemas.microsoft.com/office/drawing/2014/main" id="{07C2165F-5D24-49DE-9F0D-F6D76070AAAD}"/>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895C6061-88FC-4981-A127-DF7D7EACB748}"/>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10</a:t>
            </a:fld>
            <a:endParaRPr lang="en-US" dirty="0"/>
          </a:p>
        </p:txBody>
      </p:sp>
    </p:spTree>
    <p:extLst>
      <p:ext uri="{BB962C8B-B14F-4D97-AF65-F5344CB8AC3E}">
        <p14:creationId xmlns:p14="http://schemas.microsoft.com/office/powerpoint/2010/main" val="97857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late of food and a cup of coffee on a table">
            <a:extLst>
              <a:ext uri="{FF2B5EF4-FFF2-40B4-BE49-F238E27FC236}">
                <a16:creationId xmlns:a16="http://schemas.microsoft.com/office/drawing/2014/main" id="{10FBFD6C-2018-4E9C-81B3-E1D87B44C5E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107467" y="0"/>
            <a:ext cx="5820494" cy="2302951"/>
          </a:xfrm>
        </p:spPr>
      </p:pic>
      <p:sp>
        <p:nvSpPr>
          <p:cNvPr id="2" name="Title 1">
            <a:extLst>
              <a:ext uri="{FF2B5EF4-FFF2-40B4-BE49-F238E27FC236}">
                <a16:creationId xmlns:a16="http://schemas.microsoft.com/office/drawing/2014/main" id="{2F7131B5-FB23-4214-A127-97BF007DF695}"/>
              </a:ext>
            </a:extLst>
          </p:cNvPr>
          <p:cNvSpPr>
            <a:spLocks noGrp="1"/>
          </p:cNvSpPr>
          <p:nvPr>
            <p:ph type="title"/>
          </p:nvPr>
        </p:nvSpPr>
        <p:spPr>
          <a:xfrm>
            <a:off x="762000" y="762000"/>
            <a:ext cx="10668000" cy="1524000"/>
          </a:xfrm>
        </p:spPr>
        <p:txBody>
          <a:bodyPr/>
          <a:lstStyle/>
          <a:p>
            <a:r>
              <a:rPr lang="en-US" dirty="0"/>
              <a:t>Content 2</a:t>
            </a:r>
          </a:p>
        </p:txBody>
      </p:sp>
      <p:sp>
        <p:nvSpPr>
          <p:cNvPr id="7" name="Date Placeholder 6">
            <a:extLst>
              <a:ext uri="{FF2B5EF4-FFF2-40B4-BE49-F238E27FC236}">
                <a16:creationId xmlns:a16="http://schemas.microsoft.com/office/drawing/2014/main" id="{67089C94-5A59-4770-BDF1-A26BCFF7EA1D}"/>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Text Placeholder 2">
            <a:extLst>
              <a:ext uri="{FF2B5EF4-FFF2-40B4-BE49-F238E27FC236}">
                <a16:creationId xmlns:a16="http://schemas.microsoft.com/office/drawing/2014/main" id="{2A7A492A-1CC0-4D7A-8B15-4E9313932B25}"/>
              </a:ext>
            </a:extLst>
          </p:cNvPr>
          <p:cNvSpPr>
            <a:spLocks noGrp="1"/>
          </p:cNvSpPr>
          <p:nvPr>
            <p:ph type="body" idx="1"/>
          </p:nvPr>
        </p:nvSpPr>
        <p:spPr>
          <a:xfrm>
            <a:off x="762000" y="2285999"/>
            <a:ext cx="3200400" cy="761999"/>
          </a:xfrm>
        </p:spPr>
        <p:txBody>
          <a:bodyPr/>
          <a:lstStyle/>
          <a:p>
            <a:r>
              <a:rPr lang="en-US" dirty="0"/>
              <a:t>Subtitle</a:t>
            </a:r>
          </a:p>
        </p:txBody>
      </p:sp>
      <p:sp>
        <p:nvSpPr>
          <p:cNvPr id="4" name="Content Placeholder 3">
            <a:extLst>
              <a:ext uri="{FF2B5EF4-FFF2-40B4-BE49-F238E27FC236}">
                <a16:creationId xmlns:a16="http://schemas.microsoft.com/office/drawing/2014/main" id="{90AA86AD-9A8E-4A5D-90A1-05BC758145E8}"/>
              </a:ext>
            </a:extLst>
          </p:cNvPr>
          <p:cNvSpPr>
            <a:spLocks noGrp="1"/>
          </p:cNvSpPr>
          <p:nvPr>
            <p:ph sz="half" idx="2"/>
          </p:nvPr>
        </p:nvSpPr>
        <p:spPr>
          <a:xfrm>
            <a:off x="7620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5" name="Text Placeholder 4">
            <a:extLst>
              <a:ext uri="{FF2B5EF4-FFF2-40B4-BE49-F238E27FC236}">
                <a16:creationId xmlns:a16="http://schemas.microsoft.com/office/drawing/2014/main" id="{255149A4-06A9-41B7-BB3A-3870A8F09E36}"/>
              </a:ext>
            </a:extLst>
          </p:cNvPr>
          <p:cNvSpPr>
            <a:spLocks noGrp="1"/>
          </p:cNvSpPr>
          <p:nvPr>
            <p:ph type="body" sz="quarter" idx="3"/>
          </p:nvPr>
        </p:nvSpPr>
        <p:spPr>
          <a:xfrm>
            <a:off x="4495800" y="2285999"/>
            <a:ext cx="3200400" cy="761999"/>
          </a:xfrm>
        </p:spPr>
        <p:txBody>
          <a:bodyPr/>
          <a:lstStyle/>
          <a:p>
            <a:r>
              <a:rPr lang="en-US" dirty="0"/>
              <a:t>Subtitle</a:t>
            </a:r>
          </a:p>
        </p:txBody>
      </p:sp>
      <p:sp>
        <p:nvSpPr>
          <p:cNvPr id="6" name="Content Placeholder 5">
            <a:extLst>
              <a:ext uri="{FF2B5EF4-FFF2-40B4-BE49-F238E27FC236}">
                <a16:creationId xmlns:a16="http://schemas.microsoft.com/office/drawing/2014/main" id="{9DD8BEBE-428A-412C-867C-F786BAB4A3C5}"/>
              </a:ext>
            </a:extLst>
          </p:cNvPr>
          <p:cNvSpPr>
            <a:spLocks noGrp="1"/>
          </p:cNvSpPr>
          <p:nvPr>
            <p:ph sz="quarter" idx="4"/>
          </p:nvPr>
        </p:nvSpPr>
        <p:spPr>
          <a:xfrm>
            <a:off x="44958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0" name="Text Placeholder 9">
            <a:extLst>
              <a:ext uri="{FF2B5EF4-FFF2-40B4-BE49-F238E27FC236}">
                <a16:creationId xmlns:a16="http://schemas.microsoft.com/office/drawing/2014/main" id="{E8B6857D-C24D-4D8B-952B-594279E32DDC}"/>
              </a:ext>
            </a:extLst>
          </p:cNvPr>
          <p:cNvSpPr>
            <a:spLocks noGrp="1"/>
          </p:cNvSpPr>
          <p:nvPr>
            <p:ph type="body" sz="quarter" idx="13"/>
          </p:nvPr>
        </p:nvSpPr>
        <p:spPr>
          <a:xfrm>
            <a:off x="8229600" y="2286001"/>
            <a:ext cx="3200400" cy="761999"/>
          </a:xfrm>
        </p:spPr>
        <p:txBody>
          <a:bodyPr/>
          <a:lstStyle/>
          <a:p>
            <a:r>
              <a:rPr lang="en-US" dirty="0"/>
              <a:t>Subtitle</a:t>
            </a:r>
          </a:p>
        </p:txBody>
      </p:sp>
      <p:sp>
        <p:nvSpPr>
          <p:cNvPr id="11" name="Content Placeholder 10">
            <a:extLst>
              <a:ext uri="{FF2B5EF4-FFF2-40B4-BE49-F238E27FC236}">
                <a16:creationId xmlns:a16="http://schemas.microsoft.com/office/drawing/2014/main" id="{7A39E444-F505-4BE5-A63C-A78D1848DE7A}"/>
              </a:ext>
            </a:extLst>
          </p:cNvPr>
          <p:cNvSpPr>
            <a:spLocks noGrp="1"/>
          </p:cNvSpPr>
          <p:nvPr>
            <p:ph sz="quarter" idx="14"/>
          </p:nvPr>
        </p:nvSpPr>
        <p:spPr>
          <a:xfrm>
            <a:off x="82296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8" name="Footer Placeholder 7">
            <a:extLst>
              <a:ext uri="{FF2B5EF4-FFF2-40B4-BE49-F238E27FC236}">
                <a16:creationId xmlns:a16="http://schemas.microsoft.com/office/drawing/2014/main" id="{F98E0B5A-03C4-4FA7-A179-7E4E7EA0A50C}"/>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5E119D9E-69D8-4DD7-9731-6089CB4C6D0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11</a:t>
            </a:fld>
            <a:endParaRPr lang="en-US" dirty="0"/>
          </a:p>
        </p:txBody>
      </p:sp>
      <p:sp>
        <p:nvSpPr>
          <p:cNvPr id="16" name="Freeform: Shape 15">
            <a:extLst>
              <a:ext uri="{FF2B5EF4-FFF2-40B4-BE49-F238E27FC236}">
                <a16:creationId xmlns:a16="http://schemas.microsoft.com/office/drawing/2014/main" id="{4939FF43-C75B-44F5-821A-7DB97F45DB05}"/>
              </a:ext>
              <a:ext uri="{C183D7F6-B498-43B3-948B-1728B52AA6E4}">
                <adec:decorative xmlns:adec="http://schemas.microsoft.com/office/drawing/2017/decorative" val="1"/>
              </a:ext>
            </a:extLst>
          </p:cNvPr>
          <p:cNvSpPr/>
          <p:nvPr/>
        </p:nvSpPr>
        <p:spPr>
          <a:xfrm rot="14885154" flipH="1">
            <a:off x="7212605"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07760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AF89CD-F3F9-40F6-939A-840F4569201C}"/>
              </a:ext>
            </a:extLst>
          </p:cNvPr>
          <p:cNvSpPr>
            <a:spLocks noGrp="1"/>
          </p:cNvSpPr>
          <p:nvPr>
            <p:ph type="title"/>
          </p:nvPr>
        </p:nvSpPr>
        <p:spPr>
          <a:xfrm>
            <a:off x="762000" y="1523997"/>
            <a:ext cx="5334000" cy="1524000"/>
          </a:xfrm>
        </p:spPr>
        <p:txBody>
          <a:bodyPr/>
          <a:lstStyle/>
          <a:p>
            <a:r>
              <a:rPr lang="en-US" dirty="0"/>
              <a:t>Summary</a:t>
            </a:r>
          </a:p>
        </p:txBody>
      </p:sp>
      <p:pic>
        <p:nvPicPr>
          <p:cNvPr id="10" name="Picture Placeholder 9" descr="Coffee machine at work">
            <a:extLst>
              <a:ext uri="{FF2B5EF4-FFF2-40B4-BE49-F238E27FC236}">
                <a16:creationId xmlns:a16="http://schemas.microsoft.com/office/drawing/2014/main" id="{72BB3FC2-928F-49D2-BAAE-2C2A055F19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07467" y="0"/>
            <a:ext cx="5820494" cy="2302951"/>
          </a:xfrm>
        </p:spPr>
      </p:pic>
      <p:sp>
        <p:nvSpPr>
          <p:cNvPr id="3" name="Date Placeholder 2">
            <a:extLst>
              <a:ext uri="{FF2B5EF4-FFF2-40B4-BE49-F238E27FC236}">
                <a16:creationId xmlns:a16="http://schemas.microsoft.com/office/drawing/2014/main" id="{2E0FA039-8212-4EFA-A42E-10517DA16CDF}"/>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6" name="Content Placeholder 5">
            <a:extLst>
              <a:ext uri="{FF2B5EF4-FFF2-40B4-BE49-F238E27FC236}">
                <a16:creationId xmlns:a16="http://schemas.microsoft.com/office/drawing/2014/main" id="{EC896496-4BA0-472A-993B-7FA4D3681B47}"/>
              </a:ext>
            </a:extLst>
          </p:cNvPr>
          <p:cNvSpPr>
            <a:spLocks noGrp="1"/>
          </p:cNvSpPr>
          <p:nvPr>
            <p:ph idx="1"/>
          </p:nvPr>
        </p:nvSpPr>
        <p:spPr>
          <a:xfrm>
            <a:off x="762000" y="3047999"/>
            <a:ext cx="5334000" cy="3047999"/>
          </a:xfrm>
        </p:spPr>
        <p:txBody>
          <a:bodyPr>
            <a:normAutofit fontScale="77500" lnSpcReduction="2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4" name="Footer Placeholder 3">
            <a:extLst>
              <a:ext uri="{FF2B5EF4-FFF2-40B4-BE49-F238E27FC236}">
                <a16:creationId xmlns:a16="http://schemas.microsoft.com/office/drawing/2014/main" id="{B1AD82FA-B60A-4BCE-B70D-916D0D4F0163}"/>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2" name="Picture Placeholder 11" descr="A plate of food and a cup of coffee on a table">
            <a:extLst>
              <a:ext uri="{FF2B5EF4-FFF2-40B4-BE49-F238E27FC236}">
                <a16:creationId xmlns:a16="http://schemas.microsoft.com/office/drawing/2014/main" id="{A2A14B2C-861B-4D89-8E2E-55D212D4AC5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16382" y="3048002"/>
            <a:ext cx="4176866" cy="3809998"/>
          </a:xfrm>
        </p:spPr>
      </p:pic>
      <p:sp>
        <p:nvSpPr>
          <p:cNvPr id="5" name="Slide Number Placeholder 4">
            <a:extLst>
              <a:ext uri="{FF2B5EF4-FFF2-40B4-BE49-F238E27FC236}">
                <a16:creationId xmlns:a16="http://schemas.microsoft.com/office/drawing/2014/main" id="{B1ACB9B2-2869-4919-8264-DE5ADE141168}"/>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12</a:t>
            </a:fld>
            <a:endParaRPr lang="en-US" dirty="0"/>
          </a:p>
        </p:txBody>
      </p:sp>
      <p:sp>
        <p:nvSpPr>
          <p:cNvPr id="14" name="Freeform: Shape 13">
            <a:extLst>
              <a:ext uri="{FF2B5EF4-FFF2-40B4-BE49-F238E27FC236}">
                <a16:creationId xmlns:a16="http://schemas.microsoft.com/office/drawing/2014/main" id="{FEA3BCB6-65D7-413C-9C17-C82003C8252A}"/>
              </a:ext>
              <a:ext uri="{C183D7F6-B498-43B3-948B-1728B52AA6E4}">
                <adec:decorative xmlns:adec="http://schemas.microsoft.com/office/drawing/2017/decorative" val="1"/>
              </a:ext>
            </a:extLst>
          </p:cNvPr>
          <p:cNvSpPr/>
          <p:nvPr/>
        </p:nvSpPr>
        <p:spPr>
          <a:xfrm rot="14885154" flipH="1">
            <a:off x="7260230"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0025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24D3B-1715-4E5A-BB52-98DE8D5595ED}"/>
              </a:ext>
            </a:extLst>
          </p:cNvPr>
          <p:cNvSpPr>
            <a:spLocks noGrp="1"/>
          </p:cNvSpPr>
          <p:nvPr>
            <p:ph type="title"/>
          </p:nvPr>
        </p:nvSpPr>
        <p:spPr>
          <a:xfrm>
            <a:off x="6858000" y="1523990"/>
            <a:ext cx="4572000" cy="1524010"/>
          </a:xfrm>
        </p:spPr>
        <p:txBody>
          <a:bodyPr/>
          <a:lstStyle/>
          <a:p>
            <a:r>
              <a:rPr lang="en-US" dirty="0"/>
              <a:t>Thank You</a:t>
            </a:r>
          </a:p>
        </p:txBody>
      </p:sp>
      <p:pic>
        <p:nvPicPr>
          <p:cNvPr id="9" name="Picture Placeholder 8" descr="Coffee on a wooden table with water ">
            <a:extLst>
              <a:ext uri="{FF2B5EF4-FFF2-40B4-BE49-F238E27FC236}">
                <a16:creationId xmlns:a16="http://schemas.microsoft.com/office/drawing/2014/main" id="{A6793210-E409-4229-B0C0-76710EC7F3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762007"/>
            <a:ext cx="5948797" cy="6095979"/>
          </a:xfrm>
        </p:spPr>
      </p:pic>
      <p:sp>
        <p:nvSpPr>
          <p:cNvPr id="2" name="Date Placeholder 1">
            <a:extLst>
              <a:ext uri="{FF2B5EF4-FFF2-40B4-BE49-F238E27FC236}">
                <a16:creationId xmlns:a16="http://schemas.microsoft.com/office/drawing/2014/main" id="{5F2A427C-63C1-452D-A630-163993654707}"/>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6" name="Content Placeholder 5">
            <a:extLst>
              <a:ext uri="{FF2B5EF4-FFF2-40B4-BE49-F238E27FC236}">
                <a16:creationId xmlns:a16="http://schemas.microsoft.com/office/drawing/2014/main" id="{BDA42D22-FDB3-4921-B13D-D49EFF7B1664}"/>
              </a:ext>
            </a:extLst>
          </p:cNvPr>
          <p:cNvSpPr>
            <a:spLocks noGrp="1"/>
          </p:cNvSpPr>
          <p:nvPr>
            <p:ph idx="1"/>
          </p:nvPr>
        </p:nvSpPr>
        <p:spPr>
          <a:xfrm>
            <a:off x="6858001" y="3048000"/>
            <a:ext cx="4572000" cy="3048001"/>
          </a:xfrm>
        </p:spPr>
        <p:txBody>
          <a:bodyPr/>
          <a:lstStyle/>
          <a:p>
            <a:r>
              <a:rPr lang="en-US" dirty="0"/>
              <a:t>Presenter Name</a:t>
            </a:r>
          </a:p>
          <a:p>
            <a:r>
              <a:rPr lang="en-US" dirty="0"/>
              <a:t>Email Address</a:t>
            </a:r>
          </a:p>
          <a:p>
            <a:r>
              <a:rPr lang="en-US" dirty="0"/>
              <a:t>Website Address</a:t>
            </a:r>
          </a:p>
        </p:txBody>
      </p:sp>
      <p:sp>
        <p:nvSpPr>
          <p:cNvPr id="3" name="Footer Placeholder 2">
            <a:extLst>
              <a:ext uri="{FF2B5EF4-FFF2-40B4-BE49-F238E27FC236}">
                <a16:creationId xmlns:a16="http://schemas.microsoft.com/office/drawing/2014/main" id="{102B8226-9692-4F45-80E6-82C90904296D}"/>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326AE42-5A86-4D0E-B9C7-17DFAE86EB4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13</a:t>
            </a:fld>
            <a:endParaRPr lang="en-US" dirty="0"/>
          </a:p>
        </p:txBody>
      </p:sp>
      <p:sp>
        <p:nvSpPr>
          <p:cNvPr id="11" name="Freeform: Shape 10">
            <a:extLst>
              <a:ext uri="{FF2B5EF4-FFF2-40B4-BE49-F238E27FC236}">
                <a16:creationId xmlns:a16="http://schemas.microsoft.com/office/drawing/2014/main" id="{BE4F2156-6613-4004-9B59-5568A455A244}"/>
              </a:ext>
              <a:ext uri="{C183D7F6-B498-43B3-948B-1728B52AA6E4}">
                <adec:decorative xmlns:adec="http://schemas.microsoft.com/office/drawing/2017/decorative" val="1"/>
              </a:ext>
            </a:extLst>
          </p:cNvPr>
          <p:cNvSpPr/>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46216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F2EF1B-CCB2-40E8-AB44-5AFEA615DF09}"/>
              </a:ext>
            </a:extLst>
          </p:cNvPr>
          <p:cNvSpPr>
            <a:spLocks noGrp="1"/>
          </p:cNvSpPr>
          <p:nvPr>
            <p:ph type="title"/>
          </p:nvPr>
        </p:nvSpPr>
        <p:spPr>
          <a:xfrm>
            <a:off x="6096000" y="762000"/>
            <a:ext cx="5334000" cy="1524000"/>
          </a:xfrm>
        </p:spPr>
        <p:txBody>
          <a:bodyPr/>
          <a:lstStyle/>
          <a:p>
            <a:r>
              <a:rPr lang="en-US" dirty="0"/>
              <a:t>Agenda</a:t>
            </a:r>
          </a:p>
        </p:txBody>
      </p:sp>
      <p:pic>
        <p:nvPicPr>
          <p:cNvPr id="9" name="Picture Placeholder 8" descr="Coffee machine at work">
            <a:extLst>
              <a:ext uri="{FF2B5EF4-FFF2-40B4-BE49-F238E27FC236}">
                <a16:creationId xmlns:a16="http://schemas.microsoft.com/office/drawing/2014/main" id="{E34F2790-963F-4737-9DB8-67C3899EF68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 y="0"/>
            <a:ext cx="5578823" cy="6028256"/>
          </a:xfrm>
        </p:spPr>
      </p:pic>
      <p:sp>
        <p:nvSpPr>
          <p:cNvPr id="2" name="Date Placeholder 1">
            <a:extLst>
              <a:ext uri="{FF2B5EF4-FFF2-40B4-BE49-F238E27FC236}">
                <a16:creationId xmlns:a16="http://schemas.microsoft.com/office/drawing/2014/main" id="{298877C9-11C4-4174-BF9D-8E8C8898628C}"/>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5" name="Content Placeholder 4">
            <a:extLst>
              <a:ext uri="{FF2B5EF4-FFF2-40B4-BE49-F238E27FC236}">
                <a16:creationId xmlns:a16="http://schemas.microsoft.com/office/drawing/2014/main" id="{2585A4C3-EB2E-41D1-8420-7251814A8D8B}"/>
              </a:ext>
            </a:extLst>
          </p:cNvPr>
          <p:cNvSpPr>
            <a:spLocks noGrp="1"/>
          </p:cNvSpPr>
          <p:nvPr>
            <p:ph idx="1"/>
          </p:nvPr>
        </p:nvSpPr>
        <p:spPr>
          <a:xfrm>
            <a:off x="6096000" y="2286000"/>
            <a:ext cx="5334000" cy="3810001"/>
          </a:xfrm>
        </p:spPr>
        <p:txBody>
          <a:bodyPr/>
          <a:lstStyle/>
          <a:p>
            <a:r>
              <a:rPr lang="en-US" dirty="0"/>
              <a:t>Topic one	</a:t>
            </a:r>
          </a:p>
          <a:p>
            <a:r>
              <a:rPr lang="en-US" dirty="0"/>
              <a:t>Topic two</a:t>
            </a:r>
          </a:p>
          <a:p>
            <a:r>
              <a:rPr lang="en-US" dirty="0"/>
              <a:t>Topic three</a:t>
            </a:r>
          </a:p>
          <a:p>
            <a:r>
              <a:rPr lang="en-US" dirty="0"/>
              <a:t>Topic four</a:t>
            </a:r>
          </a:p>
          <a:p>
            <a:r>
              <a:rPr lang="en-US" dirty="0"/>
              <a:t>Topic five</a:t>
            </a:r>
          </a:p>
        </p:txBody>
      </p:sp>
      <p:sp>
        <p:nvSpPr>
          <p:cNvPr id="3" name="Footer Placeholder 2">
            <a:extLst>
              <a:ext uri="{FF2B5EF4-FFF2-40B4-BE49-F238E27FC236}">
                <a16:creationId xmlns:a16="http://schemas.microsoft.com/office/drawing/2014/main" id="{1DF28057-EF7D-4825-B507-709129825A6B}"/>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73745D60-F862-41F6-9EF8-EA972E722C87}"/>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2</a:t>
            </a:fld>
            <a:endParaRPr lang="en-US" dirty="0"/>
          </a:p>
        </p:txBody>
      </p:sp>
      <p:sp>
        <p:nvSpPr>
          <p:cNvPr id="11" name="Freeform: Shape 10">
            <a:extLst>
              <a:ext uri="{FF2B5EF4-FFF2-40B4-BE49-F238E27FC236}">
                <a16:creationId xmlns:a16="http://schemas.microsoft.com/office/drawing/2014/main" id="{886CC949-024C-450A-92AD-EF1695756AA7}"/>
              </a:ext>
              <a:ext uri="{C183D7F6-B498-43B3-948B-1728B52AA6E4}">
                <adec:decorative xmlns:adec="http://schemas.microsoft.com/office/drawing/2017/decorative" val="1"/>
              </a:ext>
            </a:extLst>
          </p:cNvPr>
          <p:cNvSpPr/>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30665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76E37-1467-4F0D-927C-AEC0E2846867}"/>
              </a:ext>
            </a:extLst>
          </p:cNvPr>
          <p:cNvSpPr>
            <a:spLocks noGrp="1"/>
          </p:cNvSpPr>
          <p:nvPr>
            <p:ph type="title"/>
          </p:nvPr>
        </p:nvSpPr>
        <p:spPr>
          <a:xfrm>
            <a:off x="2286000" y="1532083"/>
            <a:ext cx="4572000" cy="1524000"/>
          </a:xfrm>
        </p:spPr>
        <p:txBody>
          <a:bodyPr/>
          <a:lstStyle/>
          <a:p>
            <a:r>
              <a:rPr lang="en-US" dirty="0"/>
              <a:t>Introduction</a:t>
            </a:r>
          </a:p>
        </p:txBody>
      </p:sp>
      <p:pic>
        <p:nvPicPr>
          <p:cNvPr id="11" name="Picture Placeholder 10" descr="A picture containing food, different, several, variety">
            <a:extLst>
              <a:ext uri="{FF2B5EF4-FFF2-40B4-BE49-F238E27FC236}">
                <a16:creationId xmlns:a16="http://schemas.microsoft.com/office/drawing/2014/main" id="{AF040032-2C50-4A91-A8A9-750A9E1CA99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348939"/>
            <a:ext cx="1588691" cy="5824901"/>
          </a:xfrm>
        </p:spPr>
      </p:pic>
      <p:sp>
        <p:nvSpPr>
          <p:cNvPr id="6" name="Content Placeholder 5">
            <a:extLst>
              <a:ext uri="{FF2B5EF4-FFF2-40B4-BE49-F238E27FC236}">
                <a16:creationId xmlns:a16="http://schemas.microsoft.com/office/drawing/2014/main" id="{E43DD79B-0698-4E19-B7CA-FAB8A8A282C9}"/>
              </a:ext>
            </a:extLst>
          </p:cNvPr>
          <p:cNvSpPr>
            <a:spLocks noGrp="1"/>
          </p:cNvSpPr>
          <p:nvPr>
            <p:ph idx="1"/>
          </p:nvPr>
        </p:nvSpPr>
        <p:spPr>
          <a:xfrm>
            <a:off x="2286000" y="3056083"/>
            <a:ext cx="5334000" cy="3048000"/>
          </a:xfrm>
        </p:spPr>
        <p:txBody>
          <a:bodyPr>
            <a:normAutofit fontScale="77500" lnSpcReduction="2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pic>
        <p:nvPicPr>
          <p:cNvPr id="13" name="Picture Placeholder 12" descr="Coffee on a wooden table with water ">
            <a:extLst>
              <a:ext uri="{FF2B5EF4-FFF2-40B4-BE49-F238E27FC236}">
                <a16:creationId xmlns:a16="http://schemas.microsoft.com/office/drawing/2014/main" id="{730189FF-93BC-4663-B776-E572DC6C0E4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07466" y="0"/>
            <a:ext cx="5820495" cy="2302951"/>
          </a:xfrm>
        </p:spPr>
      </p:pic>
      <p:sp>
        <p:nvSpPr>
          <p:cNvPr id="2" name="Date Placeholder 1">
            <a:extLst>
              <a:ext uri="{FF2B5EF4-FFF2-40B4-BE49-F238E27FC236}">
                <a16:creationId xmlns:a16="http://schemas.microsoft.com/office/drawing/2014/main" id="{827D9780-42D9-4BF5-961F-92F29C30A1E2}"/>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Footer Placeholder 2">
            <a:extLst>
              <a:ext uri="{FF2B5EF4-FFF2-40B4-BE49-F238E27FC236}">
                <a16:creationId xmlns:a16="http://schemas.microsoft.com/office/drawing/2014/main" id="{85403A2D-E4C7-41F1-BAC7-0769C4828392}"/>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5" name="Picture Placeholder 14" descr="A plate of food and a cup of coffee on a table">
            <a:extLst>
              <a:ext uri="{FF2B5EF4-FFF2-40B4-BE49-F238E27FC236}">
                <a16:creationId xmlns:a16="http://schemas.microsoft.com/office/drawing/2014/main" id="{DDD35196-C0A0-4FF6-885D-696DD859D7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961955" y="3048002"/>
            <a:ext cx="4230047" cy="3809998"/>
          </a:xfrm>
        </p:spPr>
      </p:pic>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3</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420910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44876-723D-4D03-A88B-95451971C24C}"/>
              </a:ext>
            </a:extLst>
          </p:cNvPr>
          <p:cNvSpPr>
            <a:spLocks noGrp="1"/>
          </p:cNvSpPr>
          <p:nvPr>
            <p:ph type="ctrTitle"/>
          </p:nvPr>
        </p:nvSpPr>
        <p:spPr>
          <a:xfrm>
            <a:off x="5334000" y="2269050"/>
            <a:ext cx="3810000" cy="2286000"/>
          </a:xfrm>
        </p:spPr>
        <p:txBody>
          <a:bodyPr/>
          <a:lstStyle/>
          <a:p>
            <a:r>
              <a:rPr lang="en-US" dirty="0"/>
              <a:t>Topic one</a:t>
            </a:r>
          </a:p>
        </p:txBody>
      </p:sp>
      <p:sp>
        <p:nvSpPr>
          <p:cNvPr id="25" name="Subtitle 24">
            <a:extLst>
              <a:ext uri="{FF2B5EF4-FFF2-40B4-BE49-F238E27FC236}">
                <a16:creationId xmlns:a16="http://schemas.microsoft.com/office/drawing/2014/main" id="{6DE5B68D-3F40-49E3-AD18-FD71AF082A83}"/>
              </a:ext>
            </a:extLst>
          </p:cNvPr>
          <p:cNvSpPr>
            <a:spLocks noGrp="1"/>
          </p:cNvSpPr>
          <p:nvPr>
            <p:ph type="subTitle" idx="1"/>
          </p:nvPr>
        </p:nvSpPr>
        <p:spPr>
          <a:xfrm>
            <a:off x="5334000" y="4571999"/>
            <a:ext cx="4594502" cy="1524000"/>
          </a:xfrm>
        </p:spPr>
        <p:txBody>
          <a:bodyPr/>
          <a:lstStyle/>
          <a:p>
            <a:r>
              <a:rPr lang="en-US" dirty="0"/>
              <a:t>Subtitle</a:t>
            </a:r>
          </a:p>
        </p:txBody>
      </p:sp>
      <p:pic>
        <p:nvPicPr>
          <p:cNvPr id="18" name="Picture Placeholder 17" descr="Coffee on a wooden table with water ">
            <a:extLst>
              <a:ext uri="{FF2B5EF4-FFF2-40B4-BE49-F238E27FC236}">
                <a16:creationId xmlns:a16="http://schemas.microsoft.com/office/drawing/2014/main" id="{C9C7ADB3-E944-4AEF-8DD1-73B56BC370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
            <a:ext cx="2915897" cy="3150803"/>
          </a:xfrm>
        </p:spPr>
      </p:pic>
      <p:pic>
        <p:nvPicPr>
          <p:cNvPr id="20" name="Picture Placeholder 19" descr="A plate of food and a cup of coffee on a table">
            <a:extLst>
              <a:ext uri="{FF2B5EF4-FFF2-40B4-BE49-F238E27FC236}">
                <a16:creationId xmlns:a16="http://schemas.microsoft.com/office/drawing/2014/main" id="{5F2F1E05-E671-4833-BADB-C56DF973DF3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824588" y="0"/>
            <a:ext cx="5820494" cy="2008700"/>
          </a:xfrm>
        </p:spPr>
      </p:pic>
      <p:pic>
        <p:nvPicPr>
          <p:cNvPr id="31" name="Picture Placeholder 30" descr="A couple of cups of coffee on a table in blue cups&#10;">
            <a:extLst>
              <a:ext uri="{FF2B5EF4-FFF2-40B4-BE49-F238E27FC236}">
                <a16:creationId xmlns:a16="http://schemas.microsoft.com/office/drawing/2014/main" id="{53F9FDB5-72E7-4D0B-A38F-09E41BCE4C9F}"/>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1" y="3134141"/>
            <a:ext cx="4548543" cy="3723859"/>
          </a:xfrm>
        </p:spPr>
      </p:pic>
      <p:pic>
        <p:nvPicPr>
          <p:cNvPr id="33" name="Picture Placeholder 32" descr="Coffee Beans">
            <a:extLst>
              <a:ext uri="{FF2B5EF4-FFF2-40B4-BE49-F238E27FC236}">
                <a16:creationId xmlns:a16="http://schemas.microsoft.com/office/drawing/2014/main" id="{EFE4CD54-D756-430F-89FF-C9852B3EEA1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889048" y="314073"/>
            <a:ext cx="2302952" cy="5820494"/>
          </a:xfrm>
        </p:spPr>
      </p:pic>
      <p:sp>
        <p:nvSpPr>
          <p:cNvPr id="35" name="Freeform: Shape 34">
            <a:extLst>
              <a:ext uri="{FF2B5EF4-FFF2-40B4-BE49-F238E27FC236}">
                <a16:creationId xmlns:a16="http://schemas.microsoft.com/office/drawing/2014/main" id="{65382DAA-15DD-4A11-ABC7-27950E2B8905}"/>
              </a:ext>
              <a:ext uri="{C183D7F6-B498-43B3-948B-1728B52AA6E4}">
                <adec:decorative xmlns:adec="http://schemas.microsoft.com/office/drawing/2017/decorative" val="1"/>
              </a:ext>
            </a:extLst>
          </p:cNvPr>
          <p:cNvSpPr/>
          <p:nvPr/>
        </p:nvSpPr>
        <p:spPr>
          <a:xfrm flipH="1" flipV="1">
            <a:off x="0" y="3234590"/>
            <a:ext cx="4819650" cy="3623786"/>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6214" h="4695269">
                <a:moveTo>
                  <a:pt x="4496214" y="2853699"/>
                </a:moveTo>
                <a:lnTo>
                  <a:pt x="4327504" y="2969126"/>
                </a:lnTo>
                <a:lnTo>
                  <a:pt x="4128523" y="3104141"/>
                </a:lnTo>
                <a:cubicBezTo>
                  <a:pt x="3416510" y="3596007"/>
                  <a:pt x="2702940" y="4086860"/>
                  <a:pt x="1946719" y="4497028"/>
                </a:cubicBezTo>
                <a:cubicBezTo>
                  <a:pt x="1506382" y="4736123"/>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7" name="Freeform: Shape 36">
            <a:extLst>
              <a:ext uri="{FF2B5EF4-FFF2-40B4-BE49-F238E27FC236}">
                <a16:creationId xmlns:a16="http://schemas.microsoft.com/office/drawing/2014/main" id="{690DDA71-E11D-4244-961C-4343C23F5B90}"/>
              </a:ext>
              <a:ext uri="{C183D7F6-B498-43B3-948B-1728B52AA6E4}">
                <adec:decorative xmlns:adec="http://schemas.microsoft.com/office/drawing/2017/decorative" val="1"/>
              </a:ext>
            </a:extLst>
          </p:cNvPr>
          <p:cNvSpPr/>
          <p:nvPr/>
        </p:nvSpPr>
        <p:spPr>
          <a:xfrm rot="10800000" flipH="1" flipV="1">
            <a:off x="-2411" y="0"/>
            <a:ext cx="2981385" cy="3186211"/>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25572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ABDAF7-BFCA-4B52-805A-736887EB7C85}"/>
              </a:ext>
            </a:extLst>
          </p:cNvPr>
          <p:cNvSpPr>
            <a:spLocks noGrp="1"/>
          </p:cNvSpPr>
          <p:nvPr>
            <p:ph type="title"/>
          </p:nvPr>
        </p:nvSpPr>
        <p:spPr>
          <a:xfrm>
            <a:off x="762000" y="762000"/>
            <a:ext cx="10668000" cy="1524000"/>
          </a:xfrm>
        </p:spPr>
        <p:txBody>
          <a:bodyPr/>
          <a:lstStyle/>
          <a:p>
            <a:r>
              <a:rPr lang="en-US" dirty="0"/>
              <a:t>Chart</a:t>
            </a:r>
          </a:p>
        </p:txBody>
      </p:sp>
      <p:graphicFrame>
        <p:nvGraphicFramePr>
          <p:cNvPr id="19" name="Content Placeholder 18" descr="Bar Chart Placeholder ">
            <a:extLst>
              <a:ext uri="{FF2B5EF4-FFF2-40B4-BE49-F238E27FC236}">
                <a16:creationId xmlns:a16="http://schemas.microsoft.com/office/drawing/2014/main" id="{334F962D-F941-4EA5-8A02-D4FCF580BD33}"/>
              </a:ext>
            </a:extLst>
          </p:cNvPr>
          <p:cNvGraphicFramePr>
            <a:graphicFrameLocks noGrp="1"/>
          </p:cNvGraphicFramePr>
          <p:nvPr>
            <p:ph idx="1"/>
            <p:extLst>
              <p:ext uri="{D42A27DB-BD31-4B8C-83A1-F6EECF244321}">
                <p14:modId xmlns:p14="http://schemas.microsoft.com/office/powerpoint/2010/main" val="1992344523"/>
              </p:ext>
            </p:extLst>
          </p:nvPr>
        </p:nvGraphicFramePr>
        <p:xfrm>
          <a:off x="762000" y="2286000"/>
          <a:ext cx="10668000" cy="3817938"/>
        </p:xfrm>
        <a:graphic>
          <a:graphicData uri="http://schemas.openxmlformats.org/drawingml/2006/chart">
            <c:chart xmlns:c="http://schemas.openxmlformats.org/drawingml/2006/chart" xmlns:r="http://schemas.openxmlformats.org/officeDocument/2006/relationships" r:id="rId3"/>
          </a:graphicData>
        </a:graphic>
      </p:graphicFrame>
      <p:sp>
        <p:nvSpPr>
          <p:cNvPr id="20" name="Date Placeholder 19">
            <a:extLst>
              <a:ext uri="{FF2B5EF4-FFF2-40B4-BE49-F238E27FC236}">
                <a16:creationId xmlns:a16="http://schemas.microsoft.com/office/drawing/2014/main" id="{8FBCCCF6-B802-4A73-BF18-2EFAC52C0341}"/>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21" name="Footer Placeholder 20">
            <a:extLst>
              <a:ext uri="{FF2B5EF4-FFF2-40B4-BE49-F238E27FC236}">
                <a16:creationId xmlns:a16="http://schemas.microsoft.com/office/drawing/2014/main" id="{5C4FB2C7-8DF7-4BE7-943E-FA422399DA3A}"/>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71E0E5CE-236B-487E-AC72-58779AC36A3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5</a:t>
            </a:fld>
            <a:endParaRPr lang="en-US" dirty="0"/>
          </a:p>
        </p:txBody>
      </p:sp>
    </p:spTree>
    <p:extLst>
      <p:ext uri="{BB962C8B-B14F-4D97-AF65-F5344CB8AC3E}">
        <p14:creationId xmlns:p14="http://schemas.microsoft.com/office/powerpoint/2010/main" val="188381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75A73F-B407-4F1B-BA54-CF25554AD2A4}"/>
              </a:ext>
            </a:extLst>
          </p:cNvPr>
          <p:cNvSpPr>
            <a:spLocks noGrp="1"/>
          </p:cNvSpPr>
          <p:nvPr>
            <p:ph type="title"/>
          </p:nvPr>
        </p:nvSpPr>
        <p:spPr>
          <a:xfrm>
            <a:off x="762000" y="762000"/>
            <a:ext cx="10668000" cy="1524000"/>
          </a:xfrm>
        </p:spPr>
        <p:txBody>
          <a:bodyPr/>
          <a:lstStyle/>
          <a:p>
            <a:r>
              <a:rPr lang="en-US" dirty="0"/>
              <a:t>Table</a:t>
            </a:r>
          </a:p>
        </p:txBody>
      </p:sp>
      <p:graphicFrame>
        <p:nvGraphicFramePr>
          <p:cNvPr id="7" name="Table 7">
            <a:extLst>
              <a:ext uri="{FF2B5EF4-FFF2-40B4-BE49-F238E27FC236}">
                <a16:creationId xmlns:a16="http://schemas.microsoft.com/office/drawing/2014/main" id="{70A1084E-E8C2-440D-BDD1-F1A05525B204}"/>
              </a:ext>
            </a:extLst>
          </p:cNvPr>
          <p:cNvGraphicFramePr>
            <a:graphicFrameLocks noGrp="1"/>
          </p:cNvGraphicFramePr>
          <p:nvPr>
            <p:ph idx="1"/>
            <p:extLst>
              <p:ext uri="{D42A27DB-BD31-4B8C-83A1-F6EECF244321}">
                <p14:modId xmlns:p14="http://schemas.microsoft.com/office/powerpoint/2010/main" val="436035470"/>
              </p:ext>
            </p:extLst>
          </p:nvPr>
        </p:nvGraphicFramePr>
        <p:xfrm>
          <a:off x="762000" y="2286000"/>
          <a:ext cx="10668000" cy="25717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079563510"/>
                    </a:ext>
                  </a:extLst>
                </a:gridCol>
                <a:gridCol w="2133600">
                  <a:extLst>
                    <a:ext uri="{9D8B030D-6E8A-4147-A177-3AD203B41FA5}">
                      <a16:colId xmlns:a16="http://schemas.microsoft.com/office/drawing/2014/main" val="1402268389"/>
                    </a:ext>
                  </a:extLst>
                </a:gridCol>
                <a:gridCol w="2133600">
                  <a:extLst>
                    <a:ext uri="{9D8B030D-6E8A-4147-A177-3AD203B41FA5}">
                      <a16:colId xmlns:a16="http://schemas.microsoft.com/office/drawing/2014/main" val="2774792144"/>
                    </a:ext>
                  </a:extLst>
                </a:gridCol>
                <a:gridCol w="2133600">
                  <a:extLst>
                    <a:ext uri="{9D8B030D-6E8A-4147-A177-3AD203B41FA5}">
                      <a16:colId xmlns:a16="http://schemas.microsoft.com/office/drawing/2014/main" val="1138263765"/>
                    </a:ext>
                  </a:extLst>
                </a:gridCol>
                <a:gridCol w="2133600">
                  <a:extLst>
                    <a:ext uri="{9D8B030D-6E8A-4147-A177-3AD203B41FA5}">
                      <a16:colId xmlns:a16="http://schemas.microsoft.com/office/drawing/2014/main" val="4217416906"/>
                    </a:ext>
                  </a:extLst>
                </a:gridCol>
              </a:tblGrid>
              <a:tr h="515763">
                <a:tc>
                  <a:txBody>
                    <a:bodyPr/>
                    <a:lstStyle/>
                    <a:p>
                      <a:pPr algn="ctr"/>
                      <a:endParaRPr lang="en-US" dirty="0"/>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1</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2</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3</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4</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951172202"/>
                  </a:ext>
                </a:extLst>
              </a:tr>
              <a:tr h="515763">
                <a:tc>
                  <a:txBody>
                    <a:bodyPr/>
                    <a:lstStyle/>
                    <a:p>
                      <a:pPr algn="ctr"/>
                      <a:r>
                        <a:rPr lang="en-US" dirty="0">
                          <a:solidFill>
                            <a:schemeClr val="tx1"/>
                          </a:solidFill>
                        </a:rPr>
                        <a:t>Item 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70288292"/>
                  </a:ext>
                </a:extLst>
              </a:tr>
              <a:tr h="515763">
                <a:tc>
                  <a:txBody>
                    <a:bodyPr/>
                    <a:lstStyle/>
                    <a:p>
                      <a:pPr algn="ctr"/>
                      <a:r>
                        <a:rPr lang="en-US" dirty="0">
                          <a:solidFill>
                            <a:schemeClr val="tx1"/>
                          </a:solidFill>
                        </a:rPr>
                        <a:t>Item 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657050966"/>
                  </a:ext>
                </a:extLst>
              </a:tr>
              <a:tr h="508698">
                <a:tc>
                  <a:txBody>
                    <a:bodyPr/>
                    <a:lstStyle/>
                    <a:p>
                      <a:pPr algn="ctr"/>
                      <a:r>
                        <a:rPr lang="en-US" dirty="0">
                          <a:solidFill>
                            <a:schemeClr val="tx1"/>
                          </a:solidFill>
                        </a:rPr>
                        <a:t>Item 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911067795"/>
                  </a:ext>
                </a:extLst>
              </a:tr>
              <a:tr h="515763">
                <a:tc>
                  <a:txBody>
                    <a:bodyPr/>
                    <a:lstStyle/>
                    <a:p>
                      <a:pPr algn="ctr"/>
                      <a:r>
                        <a:rPr lang="en-US" dirty="0">
                          <a:solidFill>
                            <a:schemeClr val="tx1"/>
                          </a:solidFill>
                        </a:rPr>
                        <a:t>Item 4 </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69051969"/>
                  </a:ext>
                </a:extLst>
              </a:tr>
            </a:tbl>
          </a:graphicData>
        </a:graphic>
      </p:graphicFrame>
      <p:sp>
        <p:nvSpPr>
          <p:cNvPr id="2" name="Date Placeholder 1">
            <a:extLst>
              <a:ext uri="{FF2B5EF4-FFF2-40B4-BE49-F238E27FC236}">
                <a16:creationId xmlns:a16="http://schemas.microsoft.com/office/drawing/2014/main" id="{A5FEF828-77F5-4089-A75E-6F4113556F71}"/>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Footer Placeholder 2">
            <a:extLst>
              <a:ext uri="{FF2B5EF4-FFF2-40B4-BE49-F238E27FC236}">
                <a16:creationId xmlns:a16="http://schemas.microsoft.com/office/drawing/2014/main" id="{0B299D30-316D-4AFC-82B4-C9B0C385F438}"/>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1763C127-A8DA-4EC3-801E-732A899AC82B}"/>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6</a:t>
            </a:fld>
            <a:endParaRPr lang="en-US" dirty="0"/>
          </a:p>
        </p:txBody>
      </p:sp>
    </p:spTree>
    <p:extLst>
      <p:ext uri="{BB962C8B-B14F-4D97-AF65-F5344CB8AC3E}">
        <p14:creationId xmlns:p14="http://schemas.microsoft.com/office/powerpoint/2010/main" val="94721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66DAC07-E75A-4734-B2FD-40A29CC0D317}"/>
              </a:ext>
            </a:extLst>
          </p:cNvPr>
          <p:cNvSpPr>
            <a:spLocks noGrp="1"/>
          </p:cNvSpPr>
          <p:nvPr>
            <p:ph type="title"/>
          </p:nvPr>
        </p:nvSpPr>
        <p:spPr>
          <a:xfrm>
            <a:off x="751521" y="1732785"/>
            <a:ext cx="5263199" cy="1524000"/>
          </a:xfrm>
        </p:spPr>
        <p:txBody>
          <a:bodyPr>
            <a:noAutofit/>
          </a:bodyPr>
          <a:lstStyle/>
          <a:p>
            <a:r>
              <a:rPr lang="en-US" dirty="0"/>
              <a:t>The way to get started is to quit talking and begin doing.</a:t>
            </a:r>
          </a:p>
        </p:txBody>
      </p:sp>
      <p:sp>
        <p:nvSpPr>
          <p:cNvPr id="6" name="Content Placeholder 5">
            <a:extLst>
              <a:ext uri="{FF2B5EF4-FFF2-40B4-BE49-F238E27FC236}">
                <a16:creationId xmlns:a16="http://schemas.microsoft.com/office/drawing/2014/main" id="{0097A08C-ABD3-463C-AAAE-350E636006C3}"/>
              </a:ext>
            </a:extLst>
          </p:cNvPr>
          <p:cNvSpPr>
            <a:spLocks noGrp="1"/>
          </p:cNvSpPr>
          <p:nvPr>
            <p:ph sz="quarter" idx="15"/>
          </p:nvPr>
        </p:nvSpPr>
        <p:spPr>
          <a:xfrm>
            <a:off x="751521" y="3269458"/>
            <a:ext cx="5344477" cy="3092449"/>
          </a:xfrm>
        </p:spPr>
        <p:txBody>
          <a:bodyPr anchor="ctr" anchorCtr="0"/>
          <a:lstStyle/>
          <a:p>
            <a:r>
              <a:rPr lang="en-US" dirty="0"/>
              <a:t>Walt Disney</a:t>
            </a:r>
          </a:p>
          <a:p>
            <a:endParaRPr lang="en-US" dirty="0"/>
          </a:p>
        </p:txBody>
      </p:sp>
      <p:sp>
        <p:nvSpPr>
          <p:cNvPr id="2" name="Date Placeholder 1">
            <a:extLst>
              <a:ext uri="{FF2B5EF4-FFF2-40B4-BE49-F238E27FC236}">
                <a16:creationId xmlns:a16="http://schemas.microsoft.com/office/drawing/2014/main" id="{ABB59987-20C7-44CA-B0D1-D87A45033937}"/>
              </a:ext>
            </a:extLst>
          </p:cNvPr>
          <p:cNvSpPr>
            <a:spLocks noGrp="1"/>
          </p:cNvSpPr>
          <p:nvPr>
            <p:ph type="dt" sz="half" idx="10"/>
          </p:nvPr>
        </p:nvSpPr>
        <p:spPr>
          <a:xfrm>
            <a:off x="9389165" y="194320"/>
            <a:ext cx="2040835" cy="365125"/>
          </a:xfrm>
        </p:spPr>
        <p:txBody>
          <a:bodyPr/>
          <a:lstStyle/>
          <a:p>
            <a:r>
              <a:rPr lang="en-US"/>
              <a:t>2/1/20XX</a:t>
            </a:r>
            <a:endParaRPr lang="en-US" dirty="0"/>
          </a:p>
        </p:txBody>
      </p:sp>
      <p:pic>
        <p:nvPicPr>
          <p:cNvPr id="14" name="Picture Placeholder 13" descr="Barista pouring milk froth into coffee">
            <a:extLst>
              <a:ext uri="{FF2B5EF4-FFF2-40B4-BE49-F238E27FC236}">
                <a16:creationId xmlns:a16="http://schemas.microsoft.com/office/drawing/2014/main" id="{971D22D0-EEF4-49B5-9AA4-005141F0ED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435910" y="1"/>
            <a:ext cx="5756090" cy="3960681"/>
          </a:xfrm>
        </p:spPr>
      </p:pic>
      <p:pic>
        <p:nvPicPr>
          <p:cNvPr id="16" name="Picture Placeholder 15" descr="Coffee Beans">
            <a:extLst>
              <a:ext uri="{FF2B5EF4-FFF2-40B4-BE49-F238E27FC236}">
                <a16:creationId xmlns:a16="http://schemas.microsoft.com/office/drawing/2014/main" id="{B5CEF503-B56A-4BFB-9020-F19AB6AEE4A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028871" y="4949374"/>
            <a:ext cx="5796193" cy="1908627"/>
          </a:xfrm>
        </p:spPr>
      </p:pic>
      <p:sp>
        <p:nvSpPr>
          <p:cNvPr id="3" name="Footer Placeholder 2">
            <a:extLst>
              <a:ext uri="{FF2B5EF4-FFF2-40B4-BE49-F238E27FC236}">
                <a16:creationId xmlns:a16="http://schemas.microsoft.com/office/drawing/2014/main" id="{5038E30A-427D-4071-957E-8261597E506C}"/>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ECAC315-D873-41E8-BB24-C4382A056CAF}"/>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7</a:t>
            </a:fld>
            <a:endParaRPr lang="en-US" dirty="0"/>
          </a:p>
        </p:txBody>
      </p:sp>
      <p:sp>
        <p:nvSpPr>
          <p:cNvPr id="58" name="Freeform: Shape 57">
            <a:extLst>
              <a:ext uri="{FF2B5EF4-FFF2-40B4-BE49-F238E27FC236}">
                <a16:creationId xmlns:a16="http://schemas.microsoft.com/office/drawing/2014/main" id="{2E15A2B6-8566-44EC-A8C8-8A72969118F9}"/>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84765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55DC249-DAF2-476A-9399-94FABA38004E}"/>
              </a:ext>
            </a:extLst>
          </p:cNvPr>
          <p:cNvSpPr>
            <a:spLocks noGrp="1"/>
          </p:cNvSpPr>
          <p:nvPr>
            <p:ph type="title"/>
          </p:nvPr>
        </p:nvSpPr>
        <p:spPr>
          <a:xfrm>
            <a:off x="758953" y="765930"/>
            <a:ext cx="10000488" cy="1345269"/>
          </a:xfrm>
        </p:spPr>
        <p:txBody>
          <a:bodyPr/>
          <a:lstStyle/>
          <a:p>
            <a:r>
              <a:rPr lang="en-US" dirty="0"/>
              <a:t>Team</a:t>
            </a:r>
          </a:p>
        </p:txBody>
      </p:sp>
      <p:sp>
        <p:nvSpPr>
          <p:cNvPr id="2" name="Date Placeholder 1">
            <a:extLst>
              <a:ext uri="{FF2B5EF4-FFF2-40B4-BE49-F238E27FC236}">
                <a16:creationId xmlns:a16="http://schemas.microsoft.com/office/drawing/2014/main" id="{45E8B76F-8127-45E6-9DC2-D03A2DDF0056}"/>
              </a:ext>
            </a:extLst>
          </p:cNvPr>
          <p:cNvSpPr>
            <a:spLocks noGrp="1"/>
          </p:cNvSpPr>
          <p:nvPr>
            <p:ph type="dt" sz="half" idx="10"/>
          </p:nvPr>
        </p:nvSpPr>
        <p:spPr>
          <a:xfrm>
            <a:off x="9389165" y="194320"/>
            <a:ext cx="2040835" cy="365125"/>
          </a:xfrm>
        </p:spPr>
        <p:txBody>
          <a:bodyPr/>
          <a:lstStyle/>
          <a:p>
            <a:r>
              <a:rPr lang="en-US"/>
              <a:t>2/1/20XX</a:t>
            </a:r>
            <a:endParaRPr lang="en-US" dirty="0"/>
          </a:p>
        </p:txBody>
      </p:sp>
      <p:pic>
        <p:nvPicPr>
          <p:cNvPr id="19" name="Picture Placeholder 18" descr="A person smiling for the camera, man, office headshot">
            <a:extLst>
              <a:ext uri="{FF2B5EF4-FFF2-40B4-BE49-F238E27FC236}">
                <a16:creationId xmlns:a16="http://schemas.microsoft.com/office/drawing/2014/main" id="{822BC79C-2547-4426-A801-DF4B5DA5DF1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119304" y="2388000"/>
            <a:ext cx="1841341" cy="1951895"/>
          </a:xfrm>
        </p:spPr>
      </p:pic>
      <p:sp>
        <p:nvSpPr>
          <p:cNvPr id="9" name="Text Placeholder 8">
            <a:extLst>
              <a:ext uri="{FF2B5EF4-FFF2-40B4-BE49-F238E27FC236}">
                <a16:creationId xmlns:a16="http://schemas.microsoft.com/office/drawing/2014/main" id="{983AC726-0CA1-4F57-9B0C-00BB0450A767}"/>
              </a:ext>
            </a:extLst>
          </p:cNvPr>
          <p:cNvSpPr>
            <a:spLocks noGrp="1"/>
          </p:cNvSpPr>
          <p:nvPr>
            <p:ph type="body" sz="quarter" idx="17"/>
          </p:nvPr>
        </p:nvSpPr>
        <p:spPr>
          <a:xfrm>
            <a:off x="918070" y="4735308"/>
            <a:ext cx="2299136" cy="560592"/>
          </a:xfrm>
        </p:spPr>
        <p:txBody>
          <a:bodyPr/>
          <a:lstStyle/>
          <a:p>
            <a:r>
              <a:rPr lang="en-US" dirty="0"/>
              <a:t>Name</a:t>
            </a:r>
          </a:p>
        </p:txBody>
      </p:sp>
      <p:sp>
        <p:nvSpPr>
          <p:cNvPr id="13" name="Text Placeholder 12">
            <a:extLst>
              <a:ext uri="{FF2B5EF4-FFF2-40B4-BE49-F238E27FC236}">
                <a16:creationId xmlns:a16="http://schemas.microsoft.com/office/drawing/2014/main" id="{F5CA9998-C297-4F3B-A271-630E530EBD55}"/>
              </a:ext>
            </a:extLst>
          </p:cNvPr>
          <p:cNvSpPr>
            <a:spLocks noGrp="1"/>
          </p:cNvSpPr>
          <p:nvPr>
            <p:ph type="body" sz="quarter" idx="21"/>
          </p:nvPr>
        </p:nvSpPr>
        <p:spPr>
          <a:xfrm>
            <a:off x="890978" y="5312140"/>
            <a:ext cx="2299136" cy="602885"/>
          </a:xfrm>
        </p:spPr>
        <p:txBody>
          <a:bodyPr/>
          <a:lstStyle/>
          <a:p>
            <a:r>
              <a:rPr lang="en-US" dirty="0"/>
              <a:t>Title</a:t>
            </a:r>
          </a:p>
        </p:txBody>
      </p:sp>
      <p:pic>
        <p:nvPicPr>
          <p:cNvPr id="21" name="Picture Placeholder 20" descr="A person smiling for the camera, lady, office headshot">
            <a:extLst>
              <a:ext uri="{FF2B5EF4-FFF2-40B4-BE49-F238E27FC236}">
                <a16:creationId xmlns:a16="http://schemas.microsoft.com/office/drawing/2014/main" id="{A713DC34-F1E8-4E56-9A2D-3B1E0DF48D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673803" y="2374487"/>
            <a:ext cx="1927641" cy="1862790"/>
          </a:xfrm>
        </p:spPr>
      </p:pic>
      <p:sp>
        <p:nvSpPr>
          <p:cNvPr id="10" name="Text Placeholder 9">
            <a:extLst>
              <a:ext uri="{FF2B5EF4-FFF2-40B4-BE49-F238E27FC236}">
                <a16:creationId xmlns:a16="http://schemas.microsoft.com/office/drawing/2014/main" id="{8F497F6E-BFDA-497C-9B5A-A7F23AB1DA1F}"/>
              </a:ext>
            </a:extLst>
          </p:cNvPr>
          <p:cNvSpPr>
            <a:spLocks noGrp="1"/>
          </p:cNvSpPr>
          <p:nvPr>
            <p:ph type="body" sz="quarter" idx="18"/>
          </p:nvPr>
        </p:nvSpPr>
        <p:spPr>
          <a:xfrm>
            <a:off x="3545285" y="4735308"/>
            <a:ext cx="2299136" cy="697664"/>
          </a:xfrm>
        </p:spPr>
        <p:txBody>
          <a:bodyPr/>
          <a:lstStyle/>
          <a:p>
            <a:r>
              <a:rPr lang="en-US" dirty="0"/>
              <a:t>Name</a:t>
            </a:r>
          </a:p>
        </p:txBody>
      </p:sp>
      <p:sp>
        <p:nvSpPr>
          <p:cNvPr id="14" name="Text Placeholder 13">
            <a:extLst>
              <a:ext uri="{FF2B5EF4-FFF2-40B4-BE49-F238E27FC236}">
                <a16:creationId xmlns:a16="http://schemas.microsoft.com/office/drawing/2014/main" id="{E88650AA-D55C-4594-89E5-50D760ABD146}"/>
              </a:ext>
            </a:extLst>
          </p:cNvPr>
          <p:cNvSpPr>
            <a:spLocks noGrp="1"/>
          </p:cNvSpPr>
          <p:nvPr>
            <p:ph type="body" sz="quarter" idx="22"/>
          </p:nvPr>
        </p:nvSpPr>
        <p:spPr>
          <a:xfrm>
            <a:off x="3518193" y="5312140"/>
            <a:ext cx="2299136" cy="602885"/>
          </a:xfrm>
        </p:spPr>
        <p:txBody>
          <a:bodyPr/>
          <a:lstStyle/>
          <a:p>
            <a:r>
              <a:rPr lang="en-US" dirty="0"/>
              <a:t>Title</a:t>
            </a:r>
          </a:p>
        </p:txBody>
      </p:sp>
      <p:pic>
        <p:nvPicPr>
          <p:cNvPr id="23" name="Picture Placeholder 22" descr="A person smiling for the camera, lady, office headshot">
            <a:extLst>
              <a:ext uri="{FF2B5EF4-FFF2-40B4-BE49-F238E27FC236}">
                <a16:creationId xmlns:a16="http://schemas.microsoft.com/office/drawing/2014/main" id="{3423DF85-9F21-45B3-B1B7-C8458035878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32191" y="2374487"/>
            <a:ext cx="1899747" cy="1988131"/>
          </a:xfrm>
        </p:spPr>
      </p:pic>
      <p:sp>
        <p:nvSpPr>
          <p:cNvPr id="11" name="Text Placeholder 10">
            <a:extLst>
              <a:ext uri="{FF2B5EF4-FFF2-40B4-BE49-F238E27FC236}">
                <a16:creationId xmlns:a16="http://schemas.microsoft.com/office/drawing/2014/main" id="{6A1477D3-65D7-4867-A442-57E609FEB68F}"/>
              </a:ext>
            </a:extLst>
          </p:cNvPr>
          <p:cNvSpPr>
            <a:spLocks noGrp="1"/>
          </p:cNvSpPr>
          <p:nvPr>
            <p:ph type="body" sz="quarter" idx="19"/>
          </p:nvPr>
        </p:nvSpPr>
        <p:spPr>
          <a:xfrm>
            <a:off x="6162558" y="4735308"/>
            <a:ext cx="2299136" cy="697664"/>
          </a:xfrm>
        </p:spPr>
        <p:txBody>
          <a:bodyPr/>
          <a:lstStyle/>
          <a:p>
            <a:r>
              <a:rPr lang="en-US" dirty="0"/>
              <a:t>Name</a:t>
            </a:r>
          </a:p>
        </p:txBody>
      </p:sp>
      <p:sp>
        <p:nvSpPr>
          <p:cNvPr id="15" name="Text Placeholder 14">
            <a:extLst>
              <a:ext uri="{FF2B5EF4-FFF2-40B4-BE49-F238E27FC236}">
                <a16:creationId xmlns:a16="http://schemas.microsoft.com/office/drawing/2014/main" id="{9CDA24C3-FD7A-4B85-80C6-47B5BF77E7CB}"/>
              </a:ext>
            </a:extLst>
          </p:cNvPr>
          <p:cNvSpPr>
            <a:spLocks noGrp="1"/>
          </p:cNvSpPr>
          <p:nvPr>
            <p:ph type="body" sz="quarter" idx="23"/>
          </p:nvPr>
        </p:nvSpPr>
        <p:spPr>
          <a:xfrm>
            <a:off x="6162558" y="5312140"/>
            <a:ext cx="2299136" cy="602885"/>
          </a:xfrm>
        </p:spPr>
        <p:txBody>
          <a:bodyPr/>
          <a:lstStyle/>
          <a:p>
            <a:r>
              <a:rPr lang="en-US" dirty="0"/>
              <a:t>Title</a:t>
            </a:r>
          </a:p>
        </p:txBody>
      </p:sp>
      <p:pic>
        <p:nvPicPr>
          <p:cNvPr id="25" name="Picture Placeholder 24" descr="A person smiling for the camera, man, office headshot">
            <a:extLst>
              <a:ext uri="{FF2B5EF4-FFF2-40B4-BE49-F238E27FC236}">
                <a16:creationId xmlns:a16="http://schemas.microsoft.com/office/drawing/2014/main" id="{01F1659E-E220-4A9F-8CED-836B61BB86F0}"/>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60878" y="2373917"/>
            <a:ext cx="1952033" cy="1953149"/>
          </a:xfrm>
        </p:spPr>
      </p:pic>
      <p:sp>
        <p:nvSpPr>
          <p:cNvPr id="12" name="Text Placeholder 11">
            <a:extLst>
              <a:ext uri="{FF2B5EF4-FFF2-40B4-BE49-F238E27FC236}">
                <a16:creationId xmlns:a16="http://schemas.microsoft.com/office/drawing/2014/main" id="{705D8830-C357-4851-B7C6-784E0BA20C77}"/>
              </a:ext>
            </a:extLst>
          </p:cNvPr>
          <p:cNvSpPr>
            <a:spLocks noGrp="1"/>
          </p:cNvSpPr>
          <p:nvPr>
            <p:ph type="body" sz="quarter" idx="20"/>
          </p:nvPr>
        </p:nvSpPr>
        <p:spPr>
          <a:xfrm>
            <a:off x="8845983" y="4735308"/>
            <a:ext cx="2299136" cy="697664"/>
          </a:xfrm>
        </p:spPr>
        <p:txBody>
          <a:bodyPr/>
          <a:lstStyle/>
          <a:p>
            <a:r>
              <a:rPr lang="en-US" dirty="0"/>
              <a:t>Name</a:t>
            </a:r>
          </a:p>
        </p:txBody>
      </p:sp>
      <p:sp>
        <p:nvSpPr>
          <p:cNvPr id="16" name="Text Placeholder 15">
            <a:extLst>
              <a:ext uri="{FF2B5EF4-FFF2-40B4-BE49-F238E27FC236}">
                <a16:creationId xmlns:a16="http://schemas.microsoft.com/office/drawing/2014/main" id="{D14FE371-D744-4C39-AC05-870C48D519C0}"/>
              </a:ext>
            </a:extLst>
          </p:cNvPr>
          <p:cNvSpPr>
            <a:spLocks noGrp="1"/>
          </p:cNvSpPr>
          <p:nvPr>
            <p:ph type="body" sz="quarter" idx="24"/>
          </p:nvPr>
        </p:nvSpPr>
        <p:spPr>
          <a:xfrm>
            <a:off x="8845983" y="5312140"/>
            <a:ext cx="2299136" cy="602885"/>
          </a:xfrm>
        </p:spPr>
        <p:txBody>
          <a:bodyPr/>
          <a:lstStyle/>
          <a:p>
            <a:r>
              <a:rPr lang="en-US" dirty="0"/>
              <a:t>Title</a:t>
            </a:r>
          </a:p>
        </p:txBody>
      </p:sp>
      <p:sp>
        <p:nvSpPr>
          <p:cNvPr id="3" name="Footer Placeholder 2">
            <a:extLst>
              <a:ext uri="{FF2B5EF4-FFF2-40B4-BE49-F238E27FC236}">
                <a16:creationId xmlns:a16="http://schemas.microsoft.com/office/drawing/2014/main" id="{79749C4A-2CAD-4CA5-B955-8BAAFCF78600}"/>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5E56BF7D-7C36-4E06-8B50-0E731BB366D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8</a:t>
            </a:fld>
            <a:endParaRPr lang="en-US" dirty="0"/>
          </a:p>
        </p:txBody>
      </p:sp>
    </p:spTree>
    <p:extLst>
      <p:ext uri="{BB962C8B-B14F-4D97-AF65-F5344CB8AC3E}">
        <p14:creationId xmlns:p14="http://schemas.microsoft.com/office/powerpoint/2010/main" val="396265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1067B3-777C-430E-B0BE-B532F38EAF33}"/>
              </a:ext>
            </a:extLst>
          </p:cNvPr>
          <p:cNvSpPr>
            <a:spLocks noGrp="1"/>
          </p:cNvSpPr>
          <p:nvPr>
            <p:ph type="title"/>
          </p:nvPr>
        </p:nvSpPr>
        <p:spPr>
          <a:xfrm>
            <a:off x="762000" y="762000"/>
            <a:ext cx="10668000" cy="1524000"/>
          </a:xfrm>
        </p:spPr>
        <p:txBody>
          <a:bodyPr/>
          <a:lstStyle/>
          <a:p>
            <a:r>
              <a:rPr lang="en-US" dirty="0"/>
              <a:t>Timeline</a:t>
            </a:r>
          </a:p>
        </p:txBody>
      </p:sp>
      <p:graphicFrame>
        <p:nvGraphicFramePr>
          <p:cNvPr id="17" name="Content Placeholder 3" descr="Timeline Smart Art Graphic">
            <a:extLst>
              <a:ext uri="{FF2B5EF4-FFF2-40B4-BE49-F238E27FC236}">
                <a16:creationId xmlns:a16="http://schemas.microsoft.com/office/drawing/2014/main" id="{509BB328-6DE3-45B7-A0BF-6BEAFB4FDC13}"/>
              </a:ext>
            </a:extLst>
          </p:cNvPr>
          <p:cNvGraphicFramePr>
            <a:graphicFrameLocks noGrp="1"/>
          </p:cNvGraphicFramePr>
          <p:nvPr>
            <p:ph idx="1"/>
            <p:extLst>
              <p:ext uri="{D42A27DB-BD31-4B8C-83A1-F6EECF244321}">
                <p14:modId xmlns:p14="http://schemas.microsoft.com/office/powerpoint/2010/main" val="1369586556"/>
              </p:ext>
            </p:extLst>
          </p:nvPr>
        </p:nvGraphicFramePr>
        <p:xfrm>
          <a:off x="854075" y="1824038"/>
          <a:ext cx="10494963"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AC5B968-164D-459D-AE14-D81FE2D09BAB}"/>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4" name="Footer Placeholder 3">
            <a:extLst>
              <a:ext uri="{FF2B5EF4-FFF2-40B4-BE49-F238E27FC236}">
                <a16:creationId xmlns:a16="http://schemas.microsoft.com/office/drawing/2014/main" id="{0858D361-E9A6-48AF-8FF9-9FBAE4529DA5}"/>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8DEF18CC-FFF0-4445-8902-DB8E13313AE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9</a:t>
            </a:fld>
            <a:endParaRPr lang="en-US" dirty="0"/>
          </a:p>
        </p:txBody>
      </p:sp>
    </p:spTree>
    <p:extLst>
      <p:ext uri="{BB962C8B-B14F-4D97-AF65-F5344CB8AC3E}">
        <p14:creationId xmlns:p14="http://schemas.microsoft.com/office/powerpoint/2010/main" val="4249720376"/>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6FC496-221D-4D11-9DFD-2E47AEB2A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09E108-931D-49EA-88D9-2D9B8E9016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9F7E09F-F817-4A99-A43E-1B7B2298E82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Pebble design</Template>
  <TotalTime>0</TotalTime>
  <Words>663</Words>
  <Application>Microsoft Office PowerPoint</Application>
  <PresentationFormat>Widescreen</PresentationFormat>
  <Paragraphs>134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Meiryo</vt:lpstr>
      <vt:lpstr>Arial</vt:lpstr>
      <vt:lpstr>Avenir Next LT Pro</vt:lpstr>
      <vt:lpstr>Avenir Next LT Pro Light</vt:lpstr>
      <vt:lpstr>Calibri</vt:lpstr>
      <vt:lpstr>Sitka Subheading</vt:lpstr>
      <vt:lpstr>PebbleVTI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2021-03-05T14:11:13Z</dcterms:created>
  <dcterms:modified xsi:type="dcterms:W3CDTF">2021-03-05T14:11:43Z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