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4B76E-B62E-4812-BA7D-825654688684}"/>
              </a:ext>
            </a:extLst>
          </p:cNvPr>
          <p:cNvSpPr/>
          <p:nvPr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05D1-197A-4EB5-A82C-7DC2425B571D}"/>
              </a:ext>
            </a:extLst>
          </p:cNvPr>
          <p:cNvSpPr/>
          <p:nvPr/>
        </p:nvSpPr>
        <p:spPr>
          <a:xfrm>
            <a:off x="639413" y="2818150"/>
            <a:ext cx="10913175" cy="25718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FFE35-CB40-419E-BEDE-1E852C7C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424" y="3154680"/>
            <a:ext cx="9994392" cy="1335024"/>
          </a:xfrm>
        </p:spPr>
        <p:txBody>
          <a:bodyPr lIns="109728" tIns="109728" rIns="109728" bIns="91440" anchor="b">
            <a:normAutofit/>
          </a:bodyPr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66B81-8E0E-4B31-9B8A-AD8615CF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184" y="4489704"/>
            <a:ext cx="10009632" cy="768096"/>
          </a:xfrm>
        </p:spPr>
        <p:txBody>
          <a:bodyPr lIns="109728" tIns="109728" rIns="109728" bIns="91440" anchor="ctr"/>
          <a:lstStyle>
            <a:lvl1pPr marL="0" indent="0" algn="l">
              <a:buNone/>
              <a:defRPr sz="24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3122-8086-4B62-A94B-822FD6B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9890-8F9E-40E4-9E32-1481709B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4A2E-05AC-44E3-B11A-086CA906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AAC2-5C8E-4AC4-A655-1BBB12DE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DEA25-8853-4480-B177-F6FB3A91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0C9A-FAAB-4907-9074-ED83F291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74C0-6AA6-4DAA-B696-21A593B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E9-9A55-415E-8340-5E2B5BD2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48E5-4047-441F-8F68-CAA0E5D3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9413" y="365125"/>
            <a:ext cx="793308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61A-99E0-4DD2-8956-9C3A8BCA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F9A7-D5EB-4CB0-ADF9-A2D67864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4A46-E778-48F1-85FB-88A26059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7D44-2EFA-42B2-8345-F3CB14FC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82768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2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9A3-430D-4D78-9DF7-56578715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9F0-EED8-49A3-8DEB-65D7E568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3971-B6D0-433D-83AE-34616CE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A778-7EAA-41F9-B37D-C8E67AE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7F5B-F40C-4ECA-9FD3-760EAA2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9C4-5B2D-490C-A3A9-EB977CFA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1709738"/>
            <a:ext cx="10913175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5857-FA4D-4A9B-856D-701234DE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3" y="4589463"/>
            <a:ext cx="109131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F6E9-7983-40C8-AB5B-67D364A5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873F-0C78-4B75-A7F3-78AAA381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4A66-FCCD-4CC0-955A-6FF62FEC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81E-979B-46D7-9D93-0797856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45F-4511-4B93-8CB3-0EC22FD62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41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B029B-9D0E-4CB2-9A69-10A2F8C1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2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9C47-F724-4908-A6AD-806E765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00E8-4086-4363-88E6-CA24CE39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F54F-F3CE-42F0-ADD3-F174B9B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BAB1-26FD-44BF-86E8-57ED04D7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5488"/>
            <a:ext cx="10908792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CB96-93C7-4E74-8285-0327A1A2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F5A1-7F2F-4B53-9402-85306B93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413" y="2969917"/>
            <a:ext cx="5157787" cy="3219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75651-3077-40D2-B167-CAB37859E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7565" y="1904474"/>
            <a:ext cx="5120640" cy="8387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cap="all" spc="1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D45EC-3B0F-49DC-91BC-2B4E4DA04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65" y="2969915"/>
            <a:ext cx="5120639" cy="3219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B7364-544C-427F-8C26-40E48F77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7AF57-EA04-49AA-91E0-7393B8DB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A6F2-A8DC-49B2-B9D6-7A001FF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567CAD-C446-4819-8D43-D93D35E7998F}"/>
              </a:ext>
            </a:extLst>
          </p:cNvPr>
          <p:cNvCxnSpPr>
            <a:cxnSpLocks/>
          </p:cNvCxnSpPr>
          <p:nvPr/>
        </p:nvCxnSpPr>
        <p:spPr>
          <a:xfrm>
            <a:off x="6096000" y="1613647"/>
            <a:ext cx="0" cy="4515986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9AB5-A960-4D82-97A6-922633B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EF6C-EDD1-4573-A6D1-D5582457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8429F-6359-4950-8C39-80E03A2D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8F5-EE2F-4214-975A-76719DB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9CD7-DA28-4950-958A-9781728C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345F2-29FF-4A4D-A577-8FED65D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6B79A-87C1-4CB8-BC9B-8705CEC4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454-EF5C-4D4A-95D3-B320D15C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D4B9-4A42-478A-AEFB-3F5D0629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1656589"/>
            <a:ext cx="6245352" cy="420446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2F622-E127-4877-8F61-E5FAE62C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6588"/>
            <a:ext cx="4132612" cy="4212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E8C1-6159-4F82-A5F4-35DDE51E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603F-9904-472E-86B9-D7223CA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828B-5598-4BB2-9FC6-86BDC5E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4FD-3561-45A0-82BC-1E0F739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5488"/>
            <a:ext cx="10908792" cy="68580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FD7-F525-433A-BC5B-E8251F514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45666"/>
            <a:ext cx="6365684" cy="4215384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AD49-8534-4DA7-91E6-D2827CBE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414" y="1655064"/>
            <a:ext cx="4132612" cy="42153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6CE-96E3-44EC-B9C8-F7FEDA17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C44C-94B9-4BA1-95A5-21C59D41B284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4BBD5-FCB5-45FF-A806-445007BA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3AF2-82EC-4A16-9E91-742792F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E605-D5F0-45BD-BC00-1343C4ED6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8EC08-5182-442D-80A8-DB6D4447E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5211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iryoVTI" id="{3EF0B2FA-4C70-4C56-AE0C-16E6000BE750}" vid="{C80AAF17-7084-4B19-8ADF-AE8F46812F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Meiryo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Meiryo</vt:lpstr>
      <vt:lpstr>Meiryo UI</vt:lpstr>
      <vt:lpstr>Arial</vt:lpstr>
      <vt:lpstr>Wingdings</vt:lpstr>
      <vt:lpstr>MeiryoVTI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2021-03-05T14:28:26Z</dcterms:created>
  <dcterms:modified xsi:type="dcterms:W3CDTF">2021-03-05T14:28:37Z</dcterms:modified>
</cp:coreProperties>
</file>