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5430-AB54-4225-9805-5426DE9B1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92213-F21A-4C2C-9EFF-6D874D441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980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AvenirNext LT Pro Medium</vt:lpstr>
      <vt:lpstr>BlockprintVTI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2021-03-05T14:29:05Z</dcterms:created>
  <dcterms:modified xsi:type="dcterms:W3CDTF">2021-03-05T14:29:12Z</dcterms:modified>
</cp:coreProperties>
</file>