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2F04-E76B-47F4-8B9E-3A3A59C94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7143A-4414-4DB5-AEAB-50B5A7B3D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85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</cp:revision>
  <dcterms:created xsi:type="dcterms:W3CDTF">2021-03-05T13:41:16Z</dcterms:created>
  <dcterms:modified xsi:type="dcterms:W3CDTF">2021-03-05T13:41:24Z</dcterms:modified>
</cp:coreProperties>
</file>