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5247-2BD4-49B5-8779-160D6C132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AA701-8C21-4313-B876-6AE38FF20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35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1</cp:revision>
  <dcterms:created xsi:type="dcterms:W3CDTF">2021-03-05T13:49:43Z</dcterms:created>
  <dcterms:modified xsi:type="dcterms:W3CDTF">2021-03-05T13:49:49Z</dcterms:modified>
</cp:coreProperties>
</file>