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320" r:id="rId7"/>
    <p:sldId id="308" r:id="rId8"/>
    <p:sldId id="259" r:id="rId9"/>
    <p:sldId id="321" r:id="rId10"/>
    <p:sldId id="322" r:id="rId11"/>
    <p:sldId id="332" r:id="rId12"/>
    <p:sldId id="263" r:id="rId13"/>
    <p:sldId id="333" r:id="rId14"/>
    <p:sldId id="334" r:id="rId15"/>
    <p:sldId id="318" r:id="rId16"/>
    <p:sldId id="30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0966509994714025E-2"/>
          <c:y val="2.5653297828648738E-2"/>
          <c:w val="0.94546628937007871"/>
          <c:h val="0.79009268977513403"/>
        </c:manualLayout>
      </c:layout>
      <c:barChart>
        <c:barDir val="col"/>
        <c:grouping val="clustered"/>
        <c:varyColors val="0"/>
        <c:ser>
          <c:idx val="0"/>
          <c:order val="0"/>
          <c:spPr>
            <a:solidFill>
              <a:schemeClr val="accent3">
                <a:lumMod val="20000"/>
                <a:lumOff val="80000"/>
              </a:schemeClr>
            </a:solidFill>
            <a:ln>
              <a:noFill/>
            </a:ln>
            <a:effectLst/>
          </c:spPr>
          <c:invertIfNegative val="0"/>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D06E-48A0-9CEA-EDEFB4322A93}"/>
            </c:ext>
          </c:extLst>
        </c:ser>
        <c:ser>
          <c:idx val="1"/>
          <c:order val="1"/>
          <c:spPr>
            <a:solidFill>
              <a:schemeClr val="accent1">
                <a:lumMod val="20000"/>
                <a:lumOff val="80000"/>
              </a:schemeClr>
            </a:solidFill>
            <a:ln>
              <a:noFill/>
            </a:ln>
            <a:effectLst/>
          </c:spPr>
          <c:invertIfNegative val="0"/>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D06E-48A0-9CEA-EDEFB4322A93}"/>
            </c:ext>
          </c:extLst>
        </c:ser>
        <c:ser>
          <c:idx val="2"/>
          <c:order val="2"/>
          <c:spPr>
            <a:solidFill>
              <a:schemeClr val="tx1">
                <a:lumMod val="85000"/>
              </a:schemeClr>
            </a:solidFill>
            <a:ln>
              <a:noFill/>
            </a:ln>
            <a:effectLst/>
          </c:spPr>
          <c:invertIfNegative val="0"/>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D06E-48A0-9CEA-EDEFB4322A93}"/>
            </c:ext>
          </c:extLst>
        </c:ser>
        <c:dLbls>
          <c:showLegendKey val="0"/>
          <c:showVal val="0"/>
          <c:showCatName val="0"/>
          <c:showSerName val="0"/>
          <c:showPercent val="0"/>
          <c:showBubbleSize val="0"/>
        </c:dLbls>
        <c:gapWidth val="219"/>
        <c:overlap val="-27"/>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b"/>
      <c:layout>
        <c:manualLayout>
          <c:xMode val="edge"/>
          <c:yMode val="edge"/>
          <c:x val="0.36713744541825866"/>
          <c:y val="0.92875181527542527"/>
          <c:w val="0.26293027753338283"/>
          <c:h val="7.1248184724574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ysClr val="windowText" lastClr="000000"/>
              </a:solidFill>
            </a:rPr>
          </a:br>
          <a:r>
            <a:rPr lang="en-US" sz="1600" b="0" dirty="0">
              <a:solidFill>
                <a:schemeClr val="tx1"/>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25400">
          <a:noFill/>
        </a:ln>
      </dgm:spPr>
      <dgm:t>
        <a:bodyPr/>
        <a:lstStyle/>
        <a:p>
          <a:r>
            <a:rPr lang="en-US" dirty="0">
              <a:solidFill>
                <a:schemeClr val="bg1"/>
              </a:solidFill>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a:solidFill>
          <a:schemeClr val="accent1">
            <a:lumMod val="40000"/>
            <a:lumOff val="60000"/>
          </a:schemeClr>
        </a:solidFill>
        <a:ln w="25400">
          <a:noFill/>
        </a:ln>
      </dgm:spPr>
      <dgm:t>
        <a:bodyPr/>
        <a:lstStyle/>
        <a:p>
          <a:r>
            <a:rPr lang="en-US" dirty="0">
              <a:solidFill>
                <a:schemeClr val="bg1"/>
              </a:solidFill>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a:solidFill>
          <a:schemeClr val="accent3"/>
        </a:solidFill>
        <a:ln w="25400">
          <a:noFill/>
        </a:ln>
      </dgm:spPr>
      <dgm:t>
        <a:bodyPr/>
        <a:lstStyle/>
        <a:p>
          <a:r>
            <a:rPr lang="en-US" dirty="0">
              <a:solidFill>
                <a:schemeClr val="bg1"/>
              </a:solidFill>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a:solidFill>
          <a:schemeClr val="accent3">
            <a:lumMod val="40000"/>
            <a:lumOff val="60000"/>
          </a:schemeClr>
        </a:solidFill>
        <a:ln w="25400">
          <a:noFill/>
        </a:ln>
      </dgm:spPr>
      <dgm:t>
        <a:bodyPr/>
        <a:lstStyle/>
        <a:p>
          <a:r>
            <a:rPr lang="en-US" dirty="0">
              <a:solidFill>
                <a:schemeClr val="bg1"/>
              </a:solidFill>
            </a:rPr>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a:solidFill>
          <a:schemeClr val="tx1">
            <a:lumMod val="85000"/>
          </a:schemeClr>
        </a:solidFill>
        <a:ln w="25400">
          <a:noFill/>
        </a:ln>
      </dgm:spPr>
      <dgm:t>
        <a:bodyPr/>
        <a:lstStyle/>
        <a:p>
          <a:r>
            <a:rPr lang="en-US" dirty="0">
              <a:solidFill>
                <a:schemeClr val="bg1"/>
              </a:solidFill>
            </a:rPr>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solid"/>
          <a:miter lim="800000"/>
        </a:ln>
        <a:effectLst/>
      </dgm:spPr>
    </dgm:pt>
    <dgm:pt modelId="{5A62AEC3-EC27-4AFA-B56B-79326645CDDC}" type="pres">
      <dgm:prSet presAssocID="{25E771E7-8CF7-4491-9507-55BFE693DC7B}" presName="ConnectLineEnd" presStyleLbl="lnNode1" presStyleIdx="0" presStyleCnt="5" custLinFactNeighborX="8980" custLinFactNeighborY="89800"/>
      <dgm:spPr>
        <a:solidFill>
          <a:schemeClr val="accent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8611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gm:spPr>
    </dgm:pt>
    <dgm:pt modelId="{A5349257-4327-4545-9142-153EF70CC757}" type="pres">
      <dgm:prSet presAssocID="{D76BB3CF-DF5A-41FB-B6A4-25743CF1642F}" presName="ConnectLineEnd" presStyleLbl="lnNode1" presStyleIdx="1" presStyleCnt="5" custLinFactNeighborY="-89800"/>
      <dgm:spPr>
        <a:solidFill>
          <a:schemeClr val="accent1">
            <a:lumMod val="40000"/>
            <a:lumOff val="60000"/>
          </a:schemeClr>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accent3"/>
          </a:solidFill>
          <a:prstDash val="solid"/>
          <a:miter lim="800000"/>
        </a:ln>
        <a:effectLst/>
      </dgm:spPr>
    </dgm:pt>
    <dgm:pt modelId="{72321D10-9092-4E81-9AD7-ACA033236CC0}" type="pres">
      <dgm:prSet presAssocID="{8F3B4B19-33F4-47AC-BE4E-B66181ED98B4}" presName="ConnectLineEnd" presStyleLbl="lnNode1" presStyleIdx="2" presStyleCnt="5" custLinFactNeighborY="89800"/>
      <dgm:spPr>
        <a:solidFill>
          <a:schemeClr val="accent3"/>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gm:spPr>
    </dgm:pt>
    <dgm:pt modelId="{E150CCC3-D56D-4BD2-8570-DF61526015EB}" type="pres">
      <dgm:prSet presAssocID="{80CB43E4-C30F-4DCA-A3E9-D12FA78CE0FB}" presName="ConnectLineEnd" presStyleLbl="lnNode1" presStyleIdx="3" presStyleCnt="5" custLinFactNeighborY="-89800"/>
      <dgm:spPr>
        <a:solidFill>
          <a:schemeClr val="accent3">
            <a:lumMod val="40000"/>
            <a:lumOff val="60000"/>
          </a:schemeClr>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lumMod val="75000"/>
            </a:schemeClr>
          </a:solidFill>
          <a:prstDash val="solid"/>
          <a:miter lim="800000"/>
        </a:ln>
        <a:effectLst/>
      </dgm:spPr>
    </dgm:pt>
    <dgm:pt modelId="{456F09DE-8CFF-414A-A967-17AF417A13B8}" type="pres">
      <dgm:prSet presAssocID="{6C230327-1904-47CB-BB1D-FD9D9F4A90BF}" presName="ConnectLineEnd" presStyleLbl="lnNode1" presStyleIdx="4" presStyleCnt="5" custLinFactNeighborY="89800"/>
      <dgm:spPr>
        <a:solidFill>
          <a:schemeClr val="tx1">
            <a:lumMod val="75000"/>
          </a:schemeClr>
        </a:solidFill>
        <a:ln>
          <a:noFill/>
        </a:ln>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2956" y="554446"/>
          <a:ext cx="2281886" cy="2281886"/>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617"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ysClr val="windowText" lastClr="000000"/>
              </a:solidFill>
            </a:rPr>
          </a:br>
          <a:r>
            <a:rPr lang="en-US" sz="1600" b="0" kern="1200" dirty="0">
              <a:solidFill>
                <a:schemeClr val="tx1"/>
              </a:solidFill>
              <a:latin typeface="+mn-lt"/>
            </a:rPr>
            <a:t>Title</a:t>
          </a:r>
        </a:p>
      </dsp:txBody>
      <dsp:txXfrm>
        <a:off x="299617" y="2950789"/>
        <a:ext cx="2388563" cy="487349"/>
      </dsp:txXfrm>
    </dsp:sp>
    <dsp:sp modelId="{7D166BBB-55AF-452C-B9A0-94A1EE55FF4F}">
      <dsp:nvSpPr>
        <dsp:cNvPr id="0" name=""/>
        <dsp:cNvSpPr/>
      </dsp:nvSpPr>
      <dsp:spPr>
        <a:xfrm>
          <a:off x="299617"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518" y="554446"/>
          <a:ext cx="2281886" cy="2281886"/>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180"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3106180" y="2950789"/>
        <a:ext cx="2388563" cy="487349"/>
      </dsp:txXfrm>
    </dsp:sp>
    <dsp:sp modelId="{1223E777-77CB-4A9A-BF21-12B513842696}">
      <dsp:nvSpPr>
        <dsp:cNvPr id="0" name=""/>
        <dsp:cNvSpPr/>
      </dsp:nvSpPr>
      <dsp:spPr>
        <a:xfrm>
          <a:off x="3106180"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081" y="554446"/>
          <a:ext cx="2281886" cy="2281886"/>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742"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5912742" y="2950789"/>
        <a:ext cx="2388563" cy="487349"/>
      </dsp:txXfrm>
    </dsp:sp>
    <dsp:sp modelId="{EE420F84-477D-4635-BEF8-66426E9A259D}">
      <dsp:nvSpPr>
        <dsp:cNvPr id="0" name=""/>
        <dsp:cNvSpPr/>
      </dsp:nvSpPr>
      <dsp:spPr>
        <a:xfrm>
          <a:off x="6249554"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644" y="554446"/>
          <a:ext cx="2281886" cy="2281886"/>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305"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8719305" y="2950789"/>
        <a:ext cx="2388563" cy="487349"/>
      </dsp:txXfrm>
    </dsp:sp>
    <dsp:sp modelId="{5A7600AF-A34B-4D03-B3D6-B3C760AE8E06}">
      <dsp:nvSpPr>
        <dsp:cNvPr id="0" name=""/>
        <dsp:cNvSpPr/>
      </dsp:nvSpPr>
      <dsp:spPr>
        <a:xfrm>
          <a:off x="8762753"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23998" y="1192689"/>
          <a:ext cx="435133" cy="1965959"/>
        </a:xfrm>
        <a:prstGeom prst="rect">
          <a:avLst/>
        </a:prstGeom>
        <a:solidFill>
          <a:schemeClr val="accent1"/>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rot="5400000">
        <a:off x="658585" y="1958102"/>
        <a:ext cx="1965959" cy="435133"/>
      </dsp:txXfrm>
    </dsp:sp>
    <dsp:sp modelId="{A27629C2-87D9-4163-9365-FC275ADC4CA0}">
      <dsp:nvSpPr>
        <dsp:cNvPr id="0" name=""/>
        <dsp:cNvSpPr/>
      </dsp:nvSpPr>
      <dsp:spPr>
        <a:xfrm>
          <a:off x="326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65" y="0"/>
        <a:ext cx="3276599" cy="1522968"/>
      </dsp:txXfrm>
    </dsp:sp>
    <dsp:sp modelId="{38893DF2-F8BF-45A3-9200-4CD8C329334E}">
      <dsp:nvSpPr>
        <dsp:cNvPr id="0" name=""/>
        <dsp:cNvSpPr/>
      </dsp:nvSpPr>
      <dsp:spPr>
        <a:xfrm>
          <a:off x="1641565" y="1609995"/>
          <a:ext cx="0" cy="348107"/>
        </a:xfrm>
        <a:prstGeom prst="line">
          <a:avLst/>
        </a:prstGeom>
        <a:solidFill>
          <a:schemeClr val="accent5">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05867" y="1601118"/>
          <a:ext cx="87026" cy="8702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24545" y="1958102"/>
          <a:ext cx="1965959" cy="435133"/>
        </a:xfrm>
        <a:prstGeom prst="rect">
          <a:avLst/>
        </a:prstGeom>
        <a:solidFill>
          <a:schemeClr val="accent1">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a:off x="2624545" y="1958102"/>
        <a:ext cx="1965959" cy="435133"/>
      </dsp:txXfrm>
    </dsp:sp>
    <dsp:sp modelId="{381C85ED-02C3-43BB-AB7D-DF18967DB45A}">
      <dsp:nvSpPr>
        <dsp:cNvPr id="0" name=""/>
        <dsp:cNvSpPr/>
      </dsp:nvSpPr>
      <dsp:spPr>
        <a:xfrm>
          <a:off x="2196736" y="2828369"/>
          <a:ext cx="2821578"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196736" y="2828369"/>
        <a:ext cx="2821578" cy="1522968"/>
      </dsp:txXfrm>
    </dsp:sp>
    <dsp:sp modelId="{F51F39F5-A989-488C-BFD6-69D558D451E8}">
      <dsp:nvSpPr>
        <dsp:cNvPr id="0" name=""/>
        <dsp:cNvSpPr/>
      </dsp:nvSpPr>
      <dsp:spPr>
        <a:xfrm>
          <a:off x="3607525" y="2393235"/>
          <a:ext cx="0" cy="348107"/>
        </a:xfrm>
        <a:prstGeom prst="line">
          <a:avLst/>
        </a:prstGeom>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4012" y="2663192"/>
          <a:ext cx="87026" cy="87026"/>
        </a:xfrm>
        <a:prstGeom prst="ellipse">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90505" y="1958102"/>
          <a:ext cx="1965959" cy="435133"/>
        </a:xfrm>
        <a:prstGeom prst="rect">
          <a:avLst/>
        </a:prstGeom>
        <a:solidFill>
          <a:schemeClr val="accent3"/>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a:off x="4590505" y="1958102"/>
        <a:ext cx="1965959" cy="435133"/>
      </dsp:txXfrm>
    </dsp:sp>
    <dsp:sp modelId="{AB0282E3-1216-4CDB-AC5F-106C1EEEB95A}">
      <dsp:nvSpPr>
        <dsp:cNvPr id="0" name=""/>
        <dsp:cNvSpPr/>
      </dsp:nvSpPr>
      <dsp:spPr>
        <a:xfrm>
          <a:off x="393518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35185" y="0"/>
        <a:ext cx="3276599" cy="1522968"/>
      </dsp:txXfrm>
    </dsp:sp>
    <dsp:sp modelId="{0D377583-EAA6-47CC-B504-762FB6EBAB9C}">
      <dsp:nvSpPr>
        <dsp:cNvPr id="0" name=""/>
        <dsp:cNvSpPr/>
      </dsp:nvSpPr>
      <dsp:spPr>
        <a:xfrm>
          <a:off x="5573485" y="1609995"/>
          <a:ext cx="0" cy="348107"/>
        </a:xfrm>
        <a:prstGeom prst="line">
          <a:avLst/>
        </a:prstGeom>
        <a:solidFill>
          <a:schemeClr val="accent5">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9972" y="1601118"/>
          <a:ext cx="87026" cy="87026"/>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56465" y="1958102"/>
          <a:ext cx="1965959" cy="435133"/>
        </a:xfrm>
        <a:prstGeom prst="rect">
          <a:avLst/>
        </a:prstGeom>
        <a:solidFill>
          <a:schemeClr val="accent3">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a:off x="6556465" y="1958102"/>
        <a:ext cx="1965959" cy="435133"/>
      </dsp:txXfrm>
    </dsp:sp>
    <dsp:sp modelId="{5A57A077-9B08-4866-8C21-35D61D6745A2}">
      <dsp:nvSpPr>
        <dsp:cNvPr id="0" name=""/>
        <dsp:cNvSpPr/>
      </dsp:nvSpPr>
      <dsp:spPr>
        <a:xfrm>
          <a:off x="5901145" y="2828369"/>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901145" y="2828369"/>
        <a:ext cx="3276599" cy="1522968"/>
      </dsp:txXfrm>
    </dsp:sp>
    <dsp:sp modelId="{3F96C175-FC65-44B4-B1A3-BD3686077937}">
      <dsp:nvSpPr>
        <dsp:cNvPr id="0" name=""/>
        <dsp:cNvSpPr/>
      </dsp:nvSpPr>
      <dsp:spPr>
        <a:xfrm>
          <a:off x="7539445" y="2393235"/>
          <a:ext cx="0" cy="348107"/>
        </a:xfrm>
        <a:prstGeom prst="line">
          <a:avLst/>
        </a:prstGeom>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95932" y="2663192"/>
          <a:ext cx="87026" cy="87026"/>
        </a:xfrm>
        <a:prstGeom prst="ellipse">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7838" y="1192689"/>
          <a:ext cx="435133" cy="1965959"/>
        </a:xfrm>
        <a:prstGeom prst="rect">
          <a:avLst/>
        </a:prstGeom>
        <a:solidFill>
          <a:schemeClr val="tx1">
            <a:lumMod val="85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bg1"/>
              </a:solidFill>
            </a:rPr>
            <a:t>Title</a:t>
          </a:r>
        </a:p>
      </dsp:txBody>
      <dsp:txXfrm rot="-5400000">
        <a:off x="8522425" y="1958102"/>
        <a:ext cx="1965959" cy="435133"/>
      </dsp:txXfrm>
    </dsp:sp>
    <dsp:sp modelId="{CB726486-3B5A-47F8-90E4-EC34C8ADB385}">
      <dsp:nvSpPr>
        <dsp:cNvPr id="0" name=""/>
        <dsp:cNvSpPr/>
      </dsp:nvSpPr>
      <dsp:spPr>
        <a:xfrm>
          <a:off x="786710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67105" y="0"/>
        <a:ext cx="3276599" cy="1522968"/>
      </dsp:txXfrm>
    </dsp:sp>
    <dsp:sp modelId="{5012A99F-560A-4636-953C-5F263876E566}">
      <dsp:nvSpPr>
        <dsp:cNvPr id="0" name=""/>
        <dsp:cNvSpPr/>
      </dsp:nvSpPr>
      <dsp:spPr>
        <a:xfrm>
          <a:off x="9505405" y="1609995"/>
          <a:ext cx="0" cy="348107"/>
        </a:xfrm>
        <a:prstGeom prst="line">
          <a:avLst/>
        </a:prstGeom>
        <a:solidFill>
          <a:schemeClr val="accent5">
            <a:hueOff val="0"/>
            <a:satOff val="0"/>
            <a:lumOff val="0"/>
            <a:alphaOff val="0"/>
          </a:schemeClr>
        </a:solidFill>
        <a:ln w="12700" cap="flat" cmpd="sng" algn="ctr">
          <a:solidFill>
            <a:schemeClr val="tx1">
              <a:lumMod val="75000"/>
            </a:schemeClr>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61891" y="1601118"/>
          <a:ext cx="87026" cy="87026"/>
        </a:xfrm>
        <a:prstGeom prst="ellipse">
          <a:avLst/>
        </a:prstGeom>
        <a:solidFill>
          <a:schemeClr val="tx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2021-03-05</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3</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333592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5</a:t>
            </a:fld>
            <a:endParaRPr lang="en-US" dirty="0"/>
          </a:p>
        </p:txBody>
      </p:sp>
    </p:spTree>
    <p:extLst>
      <p:ext uri="{BB962C8B-B14F-4D97-AF65-F5344CB8AC3E}">
        <p14:creationId xmlns:p14="http://schemas.microsoft.com/office/powerpoint/2010/main" val="388111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7</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8</a:t>
            </a:fld>
            <a:endParaRPr lang="en-US" dirty="0"/>
          </a:p>
        </p:txBody>
      </p:sp>
    </p:spTree>
    <p:extLst>
      <p:ext uri="{BB962C8B-B14F-4D97-AF65-F5344CB8AC3E}">
        <p14:creationId xmlns:p14="http://schemas.microsoft.com/office/powerpoint/2010/main" val="24188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2DED-DCF6-428F-92AB-AA8ACCA0B387}" type="slidenum">
              <a:rPr lang="en-US" smtClean="0"/>
              <a:t>9</a:t>
            </a:fld>
            <a:endParaRPr lang="en-US" dirty="0"/>
          </a:p>
        </p:txBody>
      </p:sp>
    </p:spTree>
    <p:extLst>
      <p:ext uri="{BB962C8B-B14F-4D97-AF65-F5344CB8AC3E}">
        <p14:creationId xmlns:p14="http://schemas.microsoft.com/office/powerpoint/2010/main" val="86153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12</a:t>
            </a:fld>
            <a:endParaRPr lang="en-US" dirty="0"/>
          </a:p>
        </p:txBody>
      </p:sp>
    </p:spTree>
    <p:extLst>
      <p:ext uri="{BB962C8B-B14F-4D97-AF65-F5344CB8AC3E}">
        <p14:creationId xmlns:p14="http://schemas.microsoft.com/office/powerpoint/2010/main" val="3012974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13</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735702" y="503497"/>
            <a:ext cx="4223000" cy="3845891"/>
          </a:xfrm>
        </p:spPr>
        <p:txBody>
          <a:bodyPr/>
          <a:lstStyle/>
          <a:p>
            <a:r>
              <a:rPr lang="en-US" dirty="0"/>
              <a:t>TITLE</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735702" y="4441463"/>
            <a:ext cx="4223000" cy="1781123"/>
          </a:xfrm>
        </p:spPr>
        <p:txBody>
          <a:bodyPr/>
          <a:lstStyle/>
          <a:p>
            <a:r>
              <a:rPr lang="en-US" dirty="0"/>
              <a:t>PRESENTER NAME</a:t>
            </a:r>
          </a:p>
        </p:txBody>
      </p:sp>
      <p:pic>
        <p:nvPicPr>
          <p:cNvPr id="11" name="Picture Placeholder 10" descr="Colourful Biscuits ">
            <a:extLst>
              <a:ext uri="{FF2B5EF4-FFF2-40B4-BE49-F238E27FC236}">
                <a16:creationId xmlns:a16="http://schemas.microsoft.com/office/drawing/2014/main" id="{46756E01-D57B-4D2C-AA8A-8AE49DC76C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5467894" y="587120"/>
            <a:ext cx="5290998" cy="5290998"/>
          </a:xfrm>
        </p:spPr>
      </p:pic>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3F038-B7F9-41D5-816E-B7D433B63377}"/>
              </a:ext>
            </a:extLst>
          </p:cNvPr>
          <p:cNvSpPr>
            <a:spLocks noGrp="1"/>
          </p:cNvSpPr>
          <p:nvPr>
            <p:ph type="title"/>
          </p:nvPr>
        </p:nvSpPr>
        <p:spPr>
          <a:xfrm>
            <a:off x="1691324" y="358614"/>
            <a:ext cx="7710127" cy="1044058"/>
          </a:xfrm>
        </p:spPr>
        <p:txBody>
          <a:bodyPr/>
          <a:lstStyle/>
          <a:p>
            <a:r>
              <a:rPr lang="en-US" dirty="0"/>
              <a:t>Content</a:t>
            </a:r>
          </a:p>
        </p:txBody>
      </p:sp>
      <p:sp>
        <p:nvSpPr>
          <p:cNvPr id="6" name="Text Placeholder 5">
            <a:extLst>
              <a:ext uri="{FF2B5EF4-FFF2-40B4-BE49-F238E27FC236}">
                <a16:creationId xmlns:a16="http://schemas.microsoft.com/office/drawing/2014/main" id="{3D59F576-258A-4A2A-BEDD-C829560C5F96}"/>
              </a:ext>
            </a:extLst>
          </p:cNvPr>
          <p:cNvSpPr>
            <a:spLocks noGrp="1"/>
          </p:cNvSpPr>
          <p:nvPr>
            <p:ph type="body" sz="quarter" idx="13"/>
          </p:nvPr>
        </p:nvSpPr>
        <p:spPr>
          <a:xfrm>
            <a:off x="1691325" y="1765954"/>
            <a:ext cx="4307160" cy="518874"/>
          </a:xfrm>
        </p:spPr>
        <p:txBody>
          <a:bodyPr/>
          <a:lstStyle/>
          <a:p>
            <a:r>
              <a:rPr lang="en-US" dirty="0"/>
              <a:t>Subtitle</a:t>
            </a:r>
          </a:p>
        </p:txBody>
      </p:sp>
      <p:sp>
        <p:nvSpPr>
          <p:cNvPr id="7" name="Text Placeholder 6">
            <a:extLst>
              <a:ext uri="{FF2B5EF4-FFF2-40B4-BE49-F238E27FC236}">
                <a16:creationId xmlns:a16="http://schemas.microsoft.com/office/drawing/2014/main" id="{3BDE0D8D-4274-4437-963B-342C5584A2BF}"/>
              </a:ext>
            </a:extLst>
          </p:cNvPr>
          <p:cNvSpPr>
            <a:spLocks noGrp="1"/>
          </p:cNvSpPr>
          <p:nvPr>
            <p:ph type="body" sz="quarter" idx="14"/>
          </p:nvPr>
        </p:nvSpPr>
        <p:spPr>
          <a:xfrm>
            <a:off x="1691325" y="2417734"/>
            <a:ext cx="4307160"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8" name="Text Placeholder 7">
            <a:extLst>
              <a:ext uri="{FF2B5EF4-FFF2-40B4-BE49-F238E27FC236}">
                <a16:creationId xmlns:a16="http://schemas.microsoft.com/office/drawing/2014/main" id="{1805DDED-C8AB-4D77-9745-DD16208020BD}"/>
              </a:ext>
            </a:extLst>
          </p:cNvPr>
          <p:cNvSpPr>
            <a:spLocks noGrp="1"/>
          </p:cNvSpPr>
          <p:nvPr>
            <p:ph type="body" sz="quarter" idx="15"/>
          </p:nvPr>
        </p:nvSpPr>
        <p:spPr>
          <a:xfrm>
            <a:off x="6317484" y="1765954"/>
            <a:ext cx="4307160" cy="518874"/>
          </a:xfrm>
        </p:spPr>
        <p:txBody>
          <a:bodyPr/>
          <a:lstStyle/>
          <a:p>
            <a:r>
              <a:rPr lang="en-US" dirty="0"/>
              <a:t>Subtitle</a:t>
            </a:r>
          </a:p>
        </p:txBody>
      </p:sp>
      <p:sp>
        <p:nvSpPr>
          <p:cNvPr id="9" name="Text Placeholder 8">
            <a:extLst>
              <a:ext uri="{FF2B5EF4-FFF2-40B4-BE49-F238E27FC236}">
                <a16:creationId xmlns:a16="http://schemas.microsoft.com/office/drawing/2014/main" id="{10C073FA-38BA-4D5A-84B5-2B0670E5339C}"/>
              </a:ext>
            </a:extLst>
          </p:cNvPr>
          <p:cNvSpPr>
            <a:spLocks noGrp="1"/>
          </p:cNvSpPr>
          <p:nvPr>
            <p:ph type="body" sz="quarter" idx="16"/>
          </p:nvPr>
        </p:nvSpPr>
        <p:spPr>
          <a:xfrm>
            <a:off x="6317484" y="2417734"/>
            <a:ext cx="4307160"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Date Placeholder 9">
            <a:extLst>
              <a:ext uri="{FF2B5EF4-FFF2-40B4-BE49-F238E27FC236}">
                <a16:creationId xmlns:a16="http://schemas.microsoft.com/office/drawing/2014/main" id="{4D1ACAC6-5622-4413-8860-88AC11CC8AC3}"/>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18" name="Footer Placeholder 17">
            <a:extLst>
              <a:ext uri="{FF2B5EF4-FFF2-40B4-BE49-F238E27FC236}">
                <a16:creationId xmlns:a16="http://schemas.microsoft.com/office/drawing/2014/main" id="{6AF91435-6F1B-4ED2-98E4-CD88427D6761}"/>
              </a:ext>
            </a:extLst>
          </p:cNvPr>
          <p:cNvSpPr>
            <a:spLocks noGrp="1"/>
          </p:cNvSpPr>
          <p:nvPr>
            <p:ph type="ftr" sz="quarter" idx="11"/>
          </p:nvPr>
        </p:nvSpPr>
        <p:spPr/>
        <p:txBody>
          <a:bodyPr/>
          <a:lstStyle/>
          <a:p>
            <a:r>
              <a:rPr lang="en-US" dirty="0"/>
              <a:t>PRESENTATION TITLE</a:t>
            </a:r>
          </a:p>
        </p:txBody>
      </p:sp>
      <p:sp>
        <p:nvSpPr>
          <p:cNvPr id="19" name="Slide Number Placeholder 18">
            <a:extLst>
              <a:ext uri="{FF2B5EF4-FFF2-40B4-BE49-F238E27FC236}">
                <a16:creationId xmlns:a16="http://schemas.microsoft.com/office/drawing/2014/main" id="{0DBFE84D-5FAC-40A1-851D-09383F02EA79}"/>
              </a:ext>
            </a:extLst>
          </p:cNvPr>
          <p:cNvSpPr>
            <a:spLocks noGrp="1"/>
          </p:cNvSpPr>
          <p:nvPr>
            <p:ph type="sldNum" sz="quarter" idx="12"/>
          </p:nvPr>
        </p:nvSpPr>
        <p:spPr/>
        <p:txBody>
          <a:bodyPr/>
          <a:lstStyle/>
          <a:p>
            <a:fld id="{5EA792F7-1D9E-4C7E-A103-E8EDFDC2691E}" type="slidenum">
              <a:rPr lang="en-US" smtClean="0"/>
              <a:pPr/>
              <a:t>10</a:t>
            </a:fld>
            <a:endParaRPr lang="en-US" dirty="0"/>
          </a:p>
        </p:txBody>
      </p:sp>
    </p:spTree>
    <p:extLst>
      <p:ext uri="{BB962C8B-B14F-4D97-AF65-F5344CB8AC3E}">
        <p14:creationId xmlns:p14="http://schemas.microsoft.com/office/powerpoint/2010/main" val="63403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4AB36CE-B902-4F80-A59F-14E6BFF59EB0}"/>
              </a:ext>
            </a:extLst>
          </p:cNvPr>
          <p:cNvSpPr>
            <a:spLocks noGrp="1"/>
          </p:cNvSpPr>
          <p:nvPr>
            <p:ph type="title"/>
          </p:nvPr>
        </p:nvSpPr>
        <p:spPr>
          <a:xfrm>
            <a:off x="1691324" y="358614"/>
            <a:ext cx="7710127" cy="1044058"/>
          </a:xfrm>
        </p:spPr>
        <p:txBody>
          <a:bodyPr/>
          <a:lstStyle/>
          <a:p>
            <a:r>
              <a:rPr lang="en-US" dirty="0"/>
              <a:t>Content 2</a:t>
            </a:r>
          </a:p>
        </p:txBody>
      </p:sp>
      <p:sp>
        <p:nvSpPr>
          <p:cNvPr id="11" name="Text Placeholder 10">
            <a:extLst>
              <a:ext uri="{FF2B5EF4-FFF2-40B4-BE49-F238E27FC236}">
                <a16:creationId xmlns:a16="http://schemas.microsoft.com/office/drawing/2014/main" id="{30E4A64B-B5F1-4AFD-A6D6-64A6C9FF235D}"/>
              </a:ext>
            </a:extLst>
          </p:cNvPr>
          <p:cNvSpPr>
            <a:spLocks noGrp="1"/>
          </p:cNvSpPr>
          <p:nvPr>
            <p:ph type="body" sz="quarter" idx="13"/>
          </p:nvPr>
        </p:nvSpPr>
        <p:spPr>
          <a:xfrm>
            <a:off x="470103" y="1758956"/>
            <a:ext cx="3534208" cy="518874"/>
          </a:xfrm>
        </p:spPr>
        <p:txBody>
          <a:bodyPr/>
          <a:lstStyle/>
          <a:p>
            <a:r>
              <a:rPr lang="en-US" dirty="0"/>
              <a:t>Subtitle</a:t>
            </a:r>
          </a:p>
        </p:txBody>
      </p:sp>
      <p:sp>
        <p:nvSpPr>
          <p:cNvPr id="12" name="Text Placeholder 11">
            <a:extLst>
              <a:ext uri="{FF2B5EF4-FFF2-40B4-BE49-F238E27FC236}">
                <a16:creationId xmlns:a16="http://schemas.microsoft.com/office/drawing/2014/main" id="{DCD459C0-90F4-4652-913D-1021EB6569B3}"/>
              </a:ext>
            </a:extLst>
          </p:cNvPr>
          <p:cNvSpPr>
            <a:spLocks noGrp="1"/>
          </p:cNvSpPr>
          <p:nvPr>
            <p:ph type="body" sz="quarter" idx="14"/>
          </p:nvPr>
        </p:nvSpPr>
        <p:spPr>
          <a:xfrm>
            <a:off x="470103" y="2410736"/>
            <a:ext cx="3534208"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6EFEEEDE-19B6-4932-9ABA-0A551E0A3AD9}"/>
              </a:ext>
            </a:extLst>
          </p:cNvPr>
          <p:cNvSpPr>
            <a:spLocks noGrp="1"/>
          </p:cNvSpPr>
          <p:nvPr>
            <p:ph type="body" sz="quarter" idx="15"/>
          </p:nvPr>
        </p:nvSpPr>
        <p:spPr>
          <a:xfrm>
            <a:off x="4322520" y="1758956"/>
            <a:ext cx="3534208" cy="518874"/>
          </a:xfrm>
        </p:spPr>
        <p:txBody>
          <a:bodyPr/>
          <a:lstStyle/>
          <a:p>
            <a:r>
              <a:rPr lang="en-US" dirty="0"/>
              <a:t>Subtitle</a:t>
            </a:r>
          </a:p>
        </p:txBody>
      </p:sp>
      <p:sp>
        <p:nvSpPr>
          <p:cNvPr id="14" name="Text Placeholder 13">
            <a:extLst>
              <a:ext uri="{FF2B5EF4-FFF2-40B4-BE49-F238E27FC236}">
                <a16:creationId xmlns:a16="http://schemas.microsoft.com/office/drawing/2014/main" id="{3AF5D41D-917B-4A62-A6CF-047CC4C82DC3}"/>
              </a:ext>
            </a:extLst>
          </p:cNvPr>
          <p:cNvSpPr>
            <a:spLocks noGrp="1"/>
          </p:cNvSpPr>
          <p:nvPr>
            <p:ph type="body" sz="quarter" idx="16"/>
          </p:nvPr>
        </p:nvSpPr>
        <p:spPr>
          <a:xfrm>
            <a:off x="4322520" y="2410736"/>
            <a:ext cx="3534208"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5" name="Text Placeholder 14">
            <a:extLst>
              <a:ext uri="{FF2B5EF4-FFF2-40B4-BE49-F238E27FC236}">
                <a16:creationId xmlns:a16="http://schemas.microsoft.com/office/drawing/2014/main" id="{5174CF1A-9D4F-4A0B-9058-FEAC44C42414}"/>
              </a:ext>
            </a:extLst>
          </p:cNvPr>
          <p:cNvSpPr>
            <a:spLocks noGrp="1"/>
          </p:cNvSpPr>
          <p:nvPr>
            <p:ph type="body" sz="quarter" idx="17"/>
          </p:nvPr>
        </p:nvSpPr>
        <p:spPr>
          <a:xfrm>
            <a:off x="8174937" y="1758956"/>
            <a:ext cx="3534208" cy="518874"/>
          </a:xfrm>
        </p:spPr>
        <p:txBody>
          <a:bodyPr/>
          <a:lstStyle/>
          <a:p>
            <a:r>
              <a:rPr lang="en-US" dirty="0"/>
              <a:t>Subtitle</a:t>
            </a:r>
          </a:p>
        </p:txBody>
      </p:sp>
      <p:sp>
        <p:nvSpPr>
          <p:cNvPr id="16" name="Text Placeholder 15">
            <a:extLst>
              <a:ext uri="{FF2B5EF4-FFF2-40B4-BE49-F238E27FC236}">
                <a16:creationId xmlns:a16="http://schemas.microsoft.com/office/drawing/2014/main" id="{0F588416-F6DB-4FED-9BD9-4418ABDFB8A1}"/>
              </a:ext>
            </a:extLst>
          </p:cNvPr>
          <p:cNvSpPr>
            <a:spLocks noGrp="1"/>
          </p:cNvSpPr>
          <p:nvPr>
            <p:ph type="body" sz="quarter" idx="18"/>
          </p:nvPr>
        </p:nvSpPr>
        <p:spPr>
          <a:xfrm>
            <a:off x="8174937" y="2410736"/>
            <a:ext cx="3534208"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2" name="Date Placeholder 1">
            <a:extLst>
              <a:ext uri="{FF2B5EF4-FFF2-40B4-BE49-F238E27FC236}">
                <a16:creationId xmlns:a16="http://schemas.microsoft.com/office/drawing/2014/main" id="{E6527287-4C14-4F3F-BE11-DA44102CF94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21">
            <a:extLst>
              <a:ext uri="{FF2B5EF4-FFF2-40B4-BE49-F238E27FC236}">
                <a16:creationId xmlns:a16="http://schemas.microsoft.com/office/drawing/2014/main" id="{6730B1AF-8259-44DD-9954-C66CE901E961}"/>
              </a:ext>
            </a:extLst>
          </p:cNvPr>
          <p:cNvSpPr>
            <a:spLocks noGrp="1"/>
          </p:cNvSpPr>
          <p:nvPr>
            <p:ph type="ftr" sz="quarter" idx="11"/>
          </p:nvPr>
        </p:nvSpPr>
        <p:spPr/>
        <p:txBody>
          <a:bodyPr/>
          <a:lstStyle/>
          <a:p>
            <a:r>
              <a:rPr lang="en-US" dirty="0"/>
              <a:t>PRESENTATION TITLE</a:t>
            </a:r>
          </a:p>
        </p:txBody>
      </p:sp>
      <p:sp>
        <p:nvSpPr>
          <p:cNvPr id="23" name="Slide Number Placeholder 22">
            <a:extLst>
              <a:ext uri="{FF2B5EF4-FFF2-40B4-BE49-F238E27FC236}">
                <a16:creationId xmlns:a16="http://schemas.microsoft.com/office/drawing/2014/main" id="{A4406C6E-3D5A-484F-8FE2-08DB71B8C41F}"/>
              </a:ext>
            </a:extLst>
          </p:cNvPr>
          <p:cNvSpPr>
            <a:spLocks noGrp="1"/>
          </p:cNvSpPr>
          <p:nvPr>
            <p:ph type="sldNum" sz="quarter" idx="12"/>
          </p:nvPr>
        </p:nvSpPr>
        <p:spPr/>
        <p:txBody>
          <a:bodyPr/>
          <a:lstStyle/>
          <a:p>
            <a:fld id="{5EA792F7-1D9E-4C7E-A103-E8EDFDC2691E}" type="slidenum">
              <a:rPr lang="en-US" smtClean="0"/>
              <a:pPr/>
              <a:t>11</a:t>
            </a:fld>
            <a:endParaRPr lang="en-US" dirty="0"/>
          </a:p>
        </p:txBody>
      </p:sp>
    </p:spTree>
    <p:extLst>
      <p:ext uri="{BB962C8B-B14F-4D97-AF65-F5344CB8AC3E}">
        <p14:creationId xmlns:p14="http://schemas.microsoft.com/office/powerpoint/2010/main" val="308779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6562063" y="401247"/>
            <a:ext cx="4617803" cy="1154400"/>
          </a:xfrm>
        </p:spPr>
        <p:txBody>
          <a:bodyPr/>
          <a:lstStyle/>
          <a:p>
            <a:r>
              <a:rPr lang="en-US" dirty="0"/>
              <a:t>Summary</a:t>
            </a:r>
          </a:p>
        </p:txBody>
      </p:sp>
      <p:pic>
        <p:nvPicPr>
          <p:cNvPr id="23" name="Picture Placeholder 22" descr="Colourful Biscuits with faces">
            <a:extLst>
              <a:ext uri="{FF2B5EF4-FFF2-40B4-BE49-F238E27FC236}">
                <a16:creationId xmlns:a16="http://schemas.microsoft.com/office/drawing/2014/main" id="{6018A654-9464-4116-A6D3-6DE0A868220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477542" y="269355"/>
            <a:ext cx="3296556" cy="3296556"/>
          </a:xfrm>
        </p:spPr>
      </p:pic>
      <p:pic>
        <p:nvPicPr>
          <p:cNvPr id="37" name="Picture Placeholder 36" descr="Unicorn Biscuit Colorful">
            <a:extLst>
              <a:ext uri="{FF2B5EF4-FFF2-40B4-BE49-F238E27FC236}">
                <a16:creationId xmlns:a16="http://schemas.microsoft.com/office/drawing/2014/main" id="{D6F640DD-78B0-450A-B72C-095ED4A4858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3820701" y="1675969"/>
            <a:ext cx="2167719" cy="2167719"/>
          </a:xfrm>
        </p:spPr>
      </p:pic>
      <p:pic>
        <p:nvPicPr>
          <p:cNvPr id="29" name="Picture Placeholder 28" descr="Unicorn Biscuits colorful">
            <a:extLst>
              <a:ext uri="{FF2B5EF4-FFF2-40B4-BE49-F238E27FC236}">
                <a16:creationId xmlns:a16="http://schemas.microsoft.com/office/drawing/2014/main" id="{5CD6D1D0-1F94-4C57-B5B1-E06F64D1867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1828492" y="3481328"/>
            <a:ext cx="2965878" cy="2965878"/>
          </a:xfrm>
        </p:spPr>
      </p:pic>
      <p:sp>
        <p:nvSpPr>
          <p:cNvPr id="8" name="Content Placeholder 7">
            <a:extLst>
              <a:ext uri="{FF2B5EF4-FFF2-40B4-BE49-F238E27FC236}">
                <a16:creationId xmlns:a16="http://schemas.microsoft.com/office/drawing/2014/main" id="{67CFFD4B-A548-43CB-A653-2E0E0DCE6FBA}"/>
              </a:ext>
            </a:extLst>
          </p:cNvPr>
          <p:cNvSpPr>
            <a:spLocks noGrp="1"/>
          </p:cNvSpPr>
          <p:nvPr>
            <p:ph idx="1"/>
          </p:nvPr>
        </p:nvSpPr>
        <p:spPr>
          <a:xfrm>
            <a:off x="6562065" y="1820369"/>
            <a:ext cx="4590487" cy="3971387"/>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2" name="Date Placeholder 31">
            <a:extLst>
              <a:ext uri="{FF2B5EF4-FFF2-40B4-BE49-F238E27FC236}">
                <a16:creationId xmlns:a16="http://schemas.microsoft.com/office/drawing/2014/main" id="{1B8D4407-18D1-4FB3-B14F-9AC6899C01CC}"/>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12" name="Footer Placeholder 11">
            <a:extLst>
              <a:ext uri="{FF2B5EF4-FFF2-40B4-BE49-F238E27FC236}">
                <a16:creationId xmlns:a16="http://schemas.microsoft.com/office/drawing/2014/main" id="{BD411EB8-9DA8-4CBF-AD9D-D7477785A64C}"/>
              </a:ext>
            </a:extLst>
          </p:cNvPr>
          <p:cNvSpPr>
            <a:spLocks noGrp="1"/>
          </p:cNvSpPr>
          <p:nvPr>
            <p:ph type="ftr" sz="quarter" idx="11"/>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p:txBody>
          <a:bodyPr/>
          <a:lstStyle/>
          <a:p>
            <a:fld id="{5EA792F7-1D9E-4C7E-A103-E8EDFDC2691E}" type="slidenum">
              <a:rPr lang="en-US" smtClean="0"/>
              <a:t>12</a:t>
            </a:fld>
            <a:endParaRPr lang="en-US" dirty="0"/>
          </a:p>
        </p:txBody>
      </p:sp>
    </p:spTree>
    <p:extLst>
      <p:ext uri="{BB962C8B-B14F-4D97-AF65-F5344CB8AC3E}">
        <p14:creationId xmlns:p14="http://schemas.microsoft.com/office/powerpoint/2010/main" val="42780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a:lstStyle/>
          <a:p>
            <a:r>
              <a:rPr lang="en-US" dirty="0"/>
              <a:t>THANK YOU</a:t>
            </a:r>
          </a:p>
        </p:txBody>
      </p:sp>
      <p:sp>
        <p:nvSpPr>
          <p:cNvPr id="5" name="Subtitle 4">
            <a:extLst>
              <a:ext uri="{FF2B5EF4-FFF2-40B4-BE49-F238E27FC236}">
                <a16:creationId xmlns:a16="http://schemas.microsoft.com/office/drawing/2014/main" id="{C0393310-EA69-45C3-BEFC-CB801DC0144E}"/>
              </a:ext>
            </a:extLst>
          </p:cNvPr>
          <p:cNvSpPr>
            <a:spLocks noGrp="1"/>
          </p:cNvSpPr>
          <p:nvPr>
            <p:ph type="subTitle" idx="1"/>
          </p:nvPr>
        </p:nvSpPr>
        <p:spPr>
          <a:xfrm>
            <a:off x="677119" y="4276532"/>
            <a:ext cx="4429556" cy="1559117"/>
          </a:xfrm>
        </p:spPr>
        <p:txBody>
          <a:bodyPr>
            <a:normAutofit/>
          </a:bodyPr>
          <a:lstStyle/>
          <a:p>
            <a:r>
              <a:rPr lang="en-US" dirty="0"/>
              <a:t>PRESENTER NAME</a:t>
            </a:r>
          </a:p>
          <a:p>
            <a:r>
              <a:rPr lang="en-US" dirty="0"/>
              <a:t>EMAIL</a:t>
            </a:r>
            <a:br>
              <a:rPr lang="en-US" dirty="0"/>
            </a:br>
            <a:r>
              <a:rPr lang="en-US" dirty="0"/>
              <a:t>WEBSITE</a:t>
            </a:r>
          </a:p>
        </p:txBody>
      </p:sp>
      <p:sp>
        <p:nvSpPr>
          <p:cNvPr id="2" name="Date Placeholder 1">
            <a:extLst>
              <a:ext uri="{FF2B5EF4-FFF2-40B4-BE49-F238E27FC236}">
                <a16:creationId xmlns:a16="http://schemas.microsoft.com/office/drawing/2014/main" id="{EAC526F9-A7E7-4B72-967B-74782460DF28}"/>
              </a:ext>
            </a:extLst>
          </p:cNvPr>
          <p:cNvSpPr>
            <a:spLocks noGrp="1"/>
          </p:cNvSpPr>
          <p:nvPr>
            <p:ph type="dt" sz="half" idx="10"/>
          </p:nvPr>
        </p:nvSpPr>
        <p:spPr>
          <a:xfrm>
            <a:off x="838200" y="6356350"/>
            <a:ext cx="2743200" cy="365125"/>
          </a:xfrm>
        </p:spPr>
        <p:txBody>
          <a:bodyPr/>
          <a:lstStyle/>
          <a:p>
            <a:r>
              <a:rPr lang="en-US"/>
              <a:t>2/1/20XX</a:t>
            </a:r>
            <a:endParaRPr lang="en-US" dirty="0"/>
          </a:p>
        </p:txBody>
      </p:sp>
      <p:pic>
        <p:nvPicPr>
          <p:cNvPr id="17" name="Picture Placeholder 16" descr="Cupcake Icing">
            <a:extLst>
              <a:ext uri="{FF2B5EF4-FFF2-40B4-BE49-F238E27FC236}">
                <a16:creationId xmlns:a16="http://schemas.microsoft.com/office/drawing/2014/main" id="{195CF5D9-3F3E-4787-B06E-AB00CBB3FF4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359307" y="470931"/>
            <a:ext cx="4833901" cy="5696168"/>
          </a:xfrm>
        </p:spPr>
      </p:pic>
      <p:sp>
        <p:nvSpPr>
          <p:cNvPr id="13" name="Footer Placeholder 12">
            <a:extLst>
              <a:ext uri="{FF2B5EF4-FFF2-40B4-BE49-F238E27FC236}">
                <a16:creationId xmlns:a16="http://schemas.microsoft.com/office/drawing/2014/main" id="{3B0C98D2-D0E1-4FBC-8B34-1CD41E1F61FD}"/>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13</a:t>
            </a:fld>
            <a:endParaRPr lang="en-US" dirty="0"/>
          </a:p>
        </p:txBody>
      </p:sp>
    </p:spTree>
    <p:extLst>
      <p:ext uri="{BB962C8B-B14F-4D97-AF65-F5344CB8AC3E}">
        <p14:creationId xmlns:p14="http://schemas.microsoft.com/office/powerpoint/2010/main" val="120757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Agenda</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946520" y="1747592"/>
            <a:ext cx="5217173" cy="4351338"/>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12" name="Picture Placeholder 11" descr="Colourful Unicorn">
            <a:extLst>
              <a:ext uri="{FF2B5EF4-FFF2-40B4-BE49-F238E27FC236}">
                <a16:creationId xmlns:a16="http://schemas.microsoft.com/office/drawing/2014/main" id="{FB517080-7F1E-4897-9287-A1BC57BD64B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253022" y="1820335"/>
            <a:ext cx="3555042" cy="3217332"/>
          </a:xfrm>
        </p:spPr>
      </p:pic>
      <p:sp>
        <p:nvSpPr>
          <p:cNvPr id="701" name="Date Placeholder 700">
            <a:extLst>
              <a:ext uri="{FF2B5EF4-FFF2-40B4-BE49-F238E27FC236}">
                <a16:creationId xmlns:a16="http://schemas.microsoft.com/office/drawing/2014/main" id="{F1A9E0DD-66F0-4A50-ACD0-59ECE65B8ED6}"/>
              </a:ext>
            </a:extLst>
          </p:cNvPr>
          <p:cNvSpPr>
            <a:spLocks noGrp="1"/>
          </p:cNvSpPr>
          <p:nvPr>
            <p:ph type="dt" sz="half" idx="10"/>
          </p:nvPr>
        </p:nvSpPr>
        <p:spPr>
          <a:xfrm>
            <a:off x="838200" y="6356350"/>
            <a:ext cx="2743200" cy="365125"/>
          </a:xfrm>
        </p:spPr>
        <p:txBody>
          <a:bodyPr/>
          <a:lstStyle/>
          <a:p>
            <a:r>
              <a:rPr lang="en-US"/>
              <a:t>2/1/20XX</a:t>
            </a:r>
            <a:endParaRPr lang="en-US"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2</a:t>
            </a:fld>
            <a:endParaRPr lang="en-US" dirty="0"/>
          </a:p>
        </p:txBody>
      </p:sp>
    </p:spTree>
    <p:extLst>
      <p:ext uri="{BB962C8B-B14F-4D97-AF65-F5344CB8AC3E}">
        <p14:creationId xmlns:p14="http://schemas.microsoft.com/office/powerpoint/2010/main" val="151291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838201" y="732391"/>
            <a:ext cx="5257799" cy="1314996"/>
          </a:xfrm>
        </p:spPr>
        <p:txBody>
          <a:bodyPr vert="horz" lIns="91440" tIns="45720" rIns="91440" bIns="45720" rtlCol="0" anchor="b">
            <a:normAutofit/>
          </a:bodyPr>
          <a:lstStyle/>
          <a:p>
            <a:r>
              <a:rPr lang="en-US" dirty="0"/>
              <a:t>Introduction</a:t>
            </a:r>
          </a:p>
        </p:txBody>
      </p:sp>
      <p:sp>
        <p:nvSpPr>
          <p:cNvPr id="10" name="Content Placeholder 9">
            <a:extLst>
              <a:ext uri="{FF2B5EF4-FFF2-40B4-BE49-F238E27FC236}">
                <a16:creationId xmlns:a16="http://schemas.microsoft.com/office/drawing/2014/main" id="{6E2F211D-FDCA-4FAB-910C-5744050CF3B3}"/>
              </a:ext>
            </a:extLst>
          </p:cNvPr>
          <p:cNvSpPr>
            <a:spLocks noGrp="1"/>
          </p:cNvSpPr>
          <p:nvPr>
            <p:ph idx="1"/>
          </p:nvPr>
        </p:nvSpPr>
        <p:spPr>
          <a:xfrm>
            <a:off x="838201" y="2167932"/>
            <a:ext cx="5257799" cy="3882959"/>
          </a:xfrm>
        </p:spPr>
        <p:txBody>
          <a:bodyPr vert="horz" lIns="91440" tIns="45720" rIns="91440" bIns="45720" rtlCol="0">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4" name="Picture Placeholder 13" descr="A picture containing person, food, baking, dish&#10;">
            <a:extLst>
              <a:ext uri="{FF2B5EF4-FFF2-40B4-BE49-F238E27FC236}">
                <a16:creationId xmlns:a16="http://schemas.microsoft.com/office/drawing/2014/main" id="{ADBB8B20-4661-4FF9-A6AC-8744FFB0775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924145" y="732391"/>
            <a:ext cx="4463594" cy="2590987"/>
          </a:xfrm>
        </p:spPr>
      </p:pic>
      <p:pic>
        <p:nvPicPr>
          <p:cNvPr id="12" name="Picture Placeholder 11" descr="Colourful Biscuits ">
            <a:extLst>
              <a:ext uri="{FF2B5EF4-FFF2-40B4-BE49-F238E27FC236}">
                <a16:creationId xmlns:a16="http://schemas.microsoft.com/office/drawing/2014/main" id="{C5CFABA2-71A7-4EFD-B6E2-B07667931F4B}"/>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6924145" y="3459904"/>
            <a:ext cx="4463594" cy="2590987"/>
          </a:xfrm>
        </p:spPr>
      </p:pic>
      <p:sp>
        <p:nvSpPr>
          <p:cNvPr id="17" name="Date Placeholder 16">
            <a:extLst>
              <a:ext uri="{FF2B5EF4-FFF2-40B4-BE49-F238E27FC236}">
                <a16:creationId xmlns:a16="http://schemas.microsoft.com/office/drawing/2014/main" id="{3CF815B4-0095-42CB-A0D5-65691D92FE6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r>
              <a:rPr lang="en-US"/>
              <a:t>2/1/20XX</a:t>
            </a:r>
            <a:endParaRPr lang="en-US" dirty="0"/>
          </a:p>
        </p:txBody>
      </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3</a:t>
            </a:fld>
            <a:endParaRPr lang="en-US" dirty="0">
              <a:solidFill>
                <a:schemeClr val="tx1"/>
              </a:solidFill>
            </a:endParaRPr>
          </a:p>
        </p:txBody>
      </p:sp>
    </p:spTree>
    <p:extLst>
      <p:ext uri="{BB962C8B-B14F-4D97-AF65-F5344CB8AC3E}">
        <p14:creationId xmlns:p14="http://schemas.microsoft.com/office/powerpoint/2010/main" val="214475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545517" y="2193085"/>
            <a:ext cx="3624471" cy="2577893"/>
          </a:xfrm>
        </p:spPr>
        <p:txBody>
          <a:bodyPr/>
          <a:lstStyle/>
          <a:p>
            <a:r>
              <a:rPr lang="en-US" dirty="0"/>
              <a:t>TOPIC ONE</a:t>
            </a:r>
          </a:p>
        </p:txBody>
      </p:sp>
      <p:sp>
        <p:nvSpPr>
          <p:cNvPr id="7" name="Subtitle 6">
            <a:extLst>
              <a:ext uri="{FF2B5EF4-FFF2-40B4-BE49-F238E27FC236}">
                <a16:creationId xmlns:a16="http://schemas.microsoft.com/office/drawing/2014/main" id="{2CD668D4-FECC-44AC-8F6D-808E73AD22D2}"/>
              </a:ext>
            </a:extLst>
          </p:cNvPr>
          <p:cNvSpPr>
            <a:spLocks noGrp="1"/>
          </p:cNvSpPr>
          <p:nvPr>
            <p:ph type="subTitle" idx="1"/>
          </p:nvPr>
        </p:nvSpPr>
        <p:spPr>
          <a:xfrm>
            <a:off x="2545517" y="4863054"/>
            <a:ext cx="3624471" cy="811604"/>
          </a:xfrm>
        </p:spPr>
        <p:txBody>
          <a:bodyPr/>
          <a:lstStyle/>
          <a:p>
            <a:r>
              <a:rPr lang="en-US" dirty="0"/>
              <a:t>SUBTITLE</a:t>
            </a:r>
          </a:p>
        </p:txBody>
      </p:sp>
      <p:pic>
        <p:nvPicPr>
          <p:cNvPr id="11" name="Picture Placeholder 10" descr="Colourful Donuts">
            <a:extLst>
              <a:ext uri="{FF2B5EF4-FFF2-40B4-BE49-F238E27FC236}">
                <a16:creationId xmlns:a16="http://schemas.microsoft.com/office/drawing/2014/main" id="{7211D86F-DB68-4879-9A8B-01A00B6E638E}"/>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6536411" y="254456"/>
            <a:ext cx="4203526" cy="4203526"/>
          </a:xfrm>
        </p:spPr>
      </p:pic>
    </p:spTree>
    <p:extLst>
      <p:ext uri="{BB962C8B-B14F-4D97-AF65-F5344CB8AC3E}">
        <p14:creationId xmlns:p14="http://schemas.microsoft.com/office/powerpoint/2010/main" val="7127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526F536-5EF1-4F19-AA94-E5010F28B872}"/>
              </a:ext>
            </a:extLst>
          </p:cNvPr>
          <p:cNvSpPr>
            <a:spLocks noGrp="1"/>
          </p:cNvSpPr>
          <p:nvPr>
            <p:ph type="title"/>
          </p:nvPr>
        </p:nvSpPr>
        <p:spPr>
          <a:xfrm>
            <a:off x="838200" y="565739"/>
            <a:ext cx="10515600" cy="1124949"/>
          </a:xfrm>
        </p:spPr>
        <p:txBody>
          <a:bodyPr/>
          <a:lstStyle/>
          <a:p>
            <a:r>
              <a:rPr lang="en-US" dirty="0"/>
              <a:t>Chart</a:t>
            </a:r>
          </a:p>
        </p:txBody>
      </p:sp>
      <p:graphicFrame>
        <p:nvGraphicFramePr>
          <p:cNvPr id="20" name="Chart 19" descr="Bar Chart">
            <a:extLst>
              <a:ext uri="{FF2B5EF4-FFF2-40B4-BE49-F238E27FC236}">
                <a16:creationId xmlns:a16="http://schemas.microsoft.com/office/drawing/2014/main" id="{3B7E1B4D-9A66-48FB-8B35-B85259B81B7B}"/>
              </a:ext>
            </a:extLst>
          </p:cNvPr>
          <p:cNvGraphicFramePr/>
          <p:nvPr>
            <p:extLst>
              <p:ext uri="{D42A27DB-BD31-4B8C-83A1-F6EECF244321}">
                <p14:modId xmlns:p14="http://schemas.microsoft.com/office/powerpoint/2010/main" val="1091972570"/>
              </p:ext>
            </p:extLst>
          </p:nvPr>
        </p:nvGraphicFramePr>
        <p:xfrm>
          <a:off x="1551898" y="2001239"/>
          <a:ext cx="9088204" cy="3725330"/>
        </p:xfrm>
        <a:graphic>
          <a:graphicData uri="http://schemas.openxmlformats.org/drawingml/2006/chart">
            <c:chart xmlns:c="http://schemas.openxmlformats.org/drawingml/2006/chart" xmlns:r="http://schemas.openxmlformats.org/officeDocument/2006/relationships" r:id="rId3"/>
          </a:graphicData>
        </a:graphic>
      </p:graphicFrame>
      <p:sp>
        <p:nvSpPr>
          <p:cNvPr id="16" name="Date Placeholder 15">
            <a:extLst>
              <a:ext uri="{FF2B5EF4-FFF2-40B4-BE49-F238E27FC236}">
                <a16:creationId xmlns:a16="http://schemas.microsoft.com/office/drawing/2014/main" id="{F63A5EB1-2C57-4BDC-9ADF-3E4771ECED2A}"/>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6" name="Footer Placeholder 5">
            <a:extLst>
              <a:ext uri="{FF2B5EF4-FFF2-40B4-BE49-F238E27FC236}">
                <a16:creationId xmlns:a16="http://schemas.microsoft.com/office/drawing/2014/main" id="{BD369B84-C2C6-4BA4-BC9B-0A50E9CE4EA9}"/>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C091AA2-477A-43CC-B2F0-95287EBC8DF4}"/>
              </a:ext>
            </a:extLst>
          </p:cNvPr>
          <p:cNvSpPr>
            <a:spLocks noGrp="1"/>
          </p:cNvSpPr>
          <p:nvPr>
            <p:ph type="sldNum" sz="quarter" idx="12"/>
          </p:nvPr>
        </p:nvSpPr>
        <p:spPr/>
        <p:txBody>
          <a:bodyPr/>
          <a:lstStyle/>
          <a:p>
            <a:fld id="{80967E29-1480-472A-9FC5-C4768A52587C}" type="slidenum">
              <a:rPr lang="en-US" smtClean="0"/>
              <a:t>5</a:t>
            </a:fld>
            <a:endParaRPr lang="en-US" dirty="0"/>
          </a:p>
        </p:txBody>
      </p:sp>
    </p:spTree>
    <p:extLst>
      <p:ext uri="{BB962C8B-B14F-4D97-AF65-F5344CB8AC3E}">
        <p14:creationId xmlns:p14="http://schemas.microsoft.com/office/powerpoint/2010/main" val="187399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838200" y="565739"/>
            <a:ext cx="10515600" cy="1124949"/>
          </a:xfrm>
        </p:spPr>
        <p:txBody>
          <a:bodyPr/>
          <a:lstStyle/>
          <a:p>
            <a:r>
              <a:rPr lang="en-US" dirty="0"/>
              <a:t>Table</a:t>
            </a:r>
          </a:p>
        </p:txBody>
      </p:sp>
      <p:graphicFrame>
        <p:nvGraphicFramePr>
          <p:cNvPr id="8" name="Table 9">
            <a:extLst>
              <a:ext uri="{FF2B5EF4-FFF2-40B4-BE49-F238E27FC236}">
                <a16:creationId xmlns:a16="http://schemas.microsoft.com/office/drawing/2014/main" id="{1B4B6D8C-F1E7-4CF3-81EC-749A33D8C787}"/>
              </a:ext>
            </a:extLst>
          </p:cNvPr>
          <p:cNvGraphicFramePr>
            <a:graphicFrameLocks noGrp="1"/>
          </p:cNvGraphicFramePr>
          <p:nvPr>
            <p:extLst>
              <p:ext uri="{D42A27DB-BD31-4B8C-83A1-F6EECF244321}">
                <p14:modId xmlns:p14="http://schemas.microsoft.com/office/powerpoint/2010/main" val="2723924403"/>
              </p:ext>
            </p:extLst>
          </p:nvPr>
        </p:nvGraphicFramePr>
        <p:xfrm>
          <a:off x="1764463" y="1877072"/>
          <a:ext cx="8663075" cy="3310890"/>
        </p:xfrm>
        <a:graphic>
          <a:graphicData uri="http://schemas.openxmlformats.org/drawingml/2006/table">
            <a:tbl>
              <a:tblPr firstRow="1" bandRow="1">
                <a:tableStyleId>{5C22544A-7EE6-4342-B048-85BDC9FD1C3A}</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solidFill>
                      <a:schemeClr val="bg1"/>
                    </a:solidFill>
                  </a:tcPr>
                </a:tc>
                <a:tc>
                  <a:txBody>
                    <a:bodyPr/>
                    <a:lstStyle/>
                    <a:p>
                      <a:pPr algn="l"/>
                      <a:r>
                        <a:rPr lang="en-US" b="0" dirty="0">
                          <a:solidFill>
                            <a:schemeClr val="tx1"/>
                          </a:solidFill>
                        </a:rPr>
                        <a:t>Category 1</a:t>
                      </a:r>
                    </a:p>
                  </a:txBody>
                  <a:tcPr anchor="ctr">
                    <a:solidFill>
                      <a:schemeClr val="bg1"/>
                    </a:solidFill>
                  </a:tcPr>
                </a:tc>
                <a:tc>
                  <a:txBody>
                    <a:bodyPr/>
                    <a:lstStyle/>
                    <a:p>
                      <a:pPr algn="l"/>
                      <a:r>
                        <a:rPr lang="en-US" b="0" dirty="0">
                          <a:solidFill>
                            <a:schemeClr val="tx1"/>
                          </a:solidFill>
                        </a:rPr>
                        <a:t>Category 2</a:t>
                      </a:r>
                    </a:p>
                  </a:txBody>
                  <a:tcPr anchor="ctr">
                    <a:solidFill>
                      <a:schemeClr val="bg1"/>
                    </a:solidFill>
                  </a:tcPr>
                </a:tc>
                <a:tc>
                  <a:txBody>
                    <a:bodyPr/>
                    <a:lstStyle/>
                    <a:p>
                      <a:pPr algn="l"/>
                      <a:r>
                        <a:rPr lang="en-US" b="0" dirty="0">
                          <a:solidFill>
                            <a:schemeClr val="tx1"/>
                          </a:solidFill>
                        </a:rPr>
                        <a:t>Category 3</a:t>
                      </a:r>
                    </a:p>
                  </a:txBody>
                  <a:tcPr anchor="ctr">
                    <a:solidFill>
                      <a:schemeClr val="bg1"/>
                    </a:solidFill>
                  </a:tcPr>
                </a:tc>
                <a:tc>
                  <a:txBody>
                    <a:bodyPr/>
                    <a:lstStyle/>
                    <a:p>
                      <a:pPr algn="l"/>
                      <a:r>
                        <a:rPr lang="en-US" b="0" dirty="0">
                          <a:solidFill>
                            <a:schemeClr val="tx1"/>
                          </a:solidFill>
                        </a:rPr>
                        <a:t>Category 4</a:t>
                      </a:r>
                    </a:p>
                  </a:txBody>
                  <a:tcPr anchor="ctr">
                    <a:solidFill>
                      <a:schemeClr val="bg1"/>
                    </a:solidFill>
                  </a:tcPr>
                </a:tc>
                <a:extLst>
                  <a:ext uri="{0D108BD9-81ED-4DB2-BD59-A6C34878D82A}">
                    <a16:rowId xmlns:a16="http://schemas.microsoft.com/office/drawing/2014/main" val="3100351803"/>
                  </a:ext>
                </a:extLst>
              </a:tr>
              <a:tr h="662178">
                <a:tc>
                  <a:txBody>
                    <a:bodyPr/>
                    <a:lstStyle/>
                    <a:p>
                      <a:r>
                        <a:rPr lang="en-US" dirty="0">
                          <a:solidFill>
                            <a:schemeClr val="bg1"/>
                          </a:solidFill>
                        </a:rPr>
                        <a:t>Item 1</a:t>
                      </a:r>
                    </a:p>
                  </a:txBody>
                  <a:tcPr anchor="ctr">
                    <a:solidFill>
                      <a:schemeClr val="accent3">
                        <a:lumMod val="20000"/>
                        <a:lumOff val="80000"/>
                      </a:schemeClr>
                    </a:solidFill>
                  </a:tcPr>
                </a:tc>
                <a:tc>
                  <a:txBody>
                    <a:bodyPr/>
                    <a:lstStyle/>
                    <a:p>
                      <a:r>
                        <a:rPr lang="en-US" dirty="0">
                          <a:solidFill>
                            <a:schemeClr val="bg1"/>
                          </a:solidFill>
                        </a:rPr>
                        <a:t>4.5</a:t>
                      </a:r>
                    </a:p>
                  </a:txBody>
                  <a:tcPr anchor="ctr">
                    <a:solidFill>
                      <a:schemeClr val="accent3">
                        <a:lumMod val="20000"/>
                        <a:lumOff val="80000"/>
                      </a:schemeClr>
                    </a:solidFill>
                  </a:tcPr>
                </a:tc>
                <a:tc>
                  <a:txBody>
                    <a:bodyPr/>
                    <a:lstStyle/>
                    <a:p>
                      <a:r>
                        <a:rPr lang="en-US" dirty="0">
                          <a:solidFill>
                            <a:schemeClr val="bg1"/>
                          </a:solidFill>
                        </a:rPr>
                        <a:t>2.3</a:t>
                      </a:r>
                    </a:p>
                  </a:txBody>
                  <a:tcPr anchor="ctr">
                    <a:solidFill>
                      <a:schemeClr val="accent3">
                        <a:lumMod val="20000"/>
                        <a:lumOff val="80000"/>
                      </a:schemeClr>
                    </a:solidFill>
                  </a:tcPr>
                </a:tc>
                <a:tc>
                  <a:txBody>
                    <a:bodyPr/>
                    <a:lstStyle/>
                    <a:p>
                      <a:r>
                        <a:rPr lang="en-US" dirty="0">
                          <a:solidFill>
                            <a:schemeClr val="bg1"/>
                          </a:solidFill>
                        </a:rPr>
                        <a:t>1.7</a:t>
                      </a:r>
                    </a:p>
                  </a:txBody>
                  <a:tcPr anchor="ctr">
                    <a:solidFill>
                      <a:schemeClr val="accent3">
                        <a:lumMod val="20000"/>
                        <a:lumOff val="80000"/>
                      </a:schemeClr>
                    </a:solidFill>
                  </a:tcPr>
                </a:tc>
                <a:tc>
                  <a:txBody>
                    <a:bodyPr/>
                    <a:lstStyle/>
                    <a:p>
                      <a:r>
                        <a:rPr lang="en-US" dirty="0">
                          <a:solidFill>
                            <a:schemeClr val="bg1"/>
                          </a:solidFill>
                        </a:rPr>
                        <a:t>5</a:t>
                      </a:r>
                    </a:p>
                  </a:txBody>
                  <a:tcPr anchor="ctr">
                    <a:solidFill>
                      <a:schemeClr val="accent3">
                        <a:lumMod val="20000"/>
                        <a:lumOff val="80000"/>
                      </a:schemeClr>
                    </a:solidFill>
                  </a:tcPr>
                </a:tc>
                <a:extLst>
                  <a:ext uri="{0D108BD9-81ED-4DB2-BD59-A6C34878D82A}">
                    <a16:rowId xmlns:a16="http://schemas.microsoft.com/office/drawing/2014/main" val="2801628125"/>
                  </a:ext>
                </a:extLst>
              </a:tr>
              <a:tr h="662178">
                <a:tc>
                  <a:txBody>
                    <a:bodyPr/>
                    <a:lstStyle/>
                    <a:p>
                      <a:r>
                        <a:rPr lang="en-US" dirty="0">
                          <a:solidFill>
                            <a:schemeClr val="bg1"/>
                          </a:solidFill>
                        </a:rPr>
                        <a:t>Item 2</a:t>
                      </a:r>
                    </a:p>
                  </a:txBody>
                  <a:tcPr anchor="ctr">
                    <a:solidFill>
                      <a:schemeClr val="accent1">
                        <a:lumMod val="20000"/>
                        <a:lumOff val="80000"/>
                      </a:schemeClr>
                    </a:solidFill>
                  </a:tcPr>
                </a:tc>
                <a:tc>
                  <a:txBody>
                    <a:bodyPr/>
                    <a:lstStyle/>
                    <a:p>
                      <a:r>
                        <a:rPr lang="en-US" dirty="0">
                          <a:solidFill>
                            <a:schemeClr val="bg1"/>
                          </a:solidFill>
                        </a:rPr>
                        <a:t>3.2</a:t>
                      </a:r>
                    </a:p>
                  </a:txBody>
                  <a:tcPr anchor="ctr">
                    <a:solidFill>
                      <a:schemeClr val="accent1">
                        <a:lumMod val="20000"/>
                        <a:lumOff val="80000"/>
                      </a:schemeClr>
                    </a:solidFill>
                  </a:tcPr>
                </a:tc>
                <a:tc>
                  <a:txBody>
                    <a:bodyPr/>
                    <a:lstStyle/>
                    <a:p>
                      <a:r>
                        <a:rPr lang="en-US" dirty="0">
                          <a:solidFill>
                            <a:schemeClr val="bg1"/>
                          </a:solidFill>
                        </a:rPr>
                        <a:t>5.1</a:t>
                      </a:r>
                    </a:p>
                  </a:txBody>
                  <a:tcPr anchor="ctr">
                    <a:solidFill>
                      <a:schemeClr val="accent1">
                        <a:lumMod val="20000"/>
                        <a:lumOff val="80000"/>
                      </a:schemeClr>
                    </a:solidFill>
                  </a:tcPr>
                </a:tc>
                <a:tc>
                  <a:txBody>
                    <a:bodyPr/>
                    <a:lstStyle/>
                    <a:p>
                      <a:r>
                        <a:rPr lang="en-US" dirty="0">
                          <a:solidFill>
                            <a:schemeClr val="bg1"/>
                          </a:solidFill>
                        </a:rPr>
                        <a:t>4.4</a:t>
                      </a:r>
                    </a:p>
                  </a:txBody>
                  <a:tcPr anchor="ctr">
                    <a:solidFill>
                      <a:schemeClr val="accent1">
                        <a:lumMod val="20000"/>
                        <a:lumOff val="80000"/>
                      </a:schemeClr>
                    </a:solidFill>
                  </a:tcPr>
                </a:tc>
                <a:tc>
                  <a:txBody>
                    <a:bodyPr/>
                    <a:lstStyle/>
                    <a:p>
                      <a:r>
                        <a:rPr lang="en-US" dirty="0">
                          <a:solidFill>
                            <a:schemeClr val="bg1"/>
                          </a:solidFill>
                        </a:rPr>
                        <a:t>3</a:t>
                      </a:r>
                    </a:p>
                  </a:txBody>
                  <a:tcPr anchor="ctr">
                    <a:solidFill>
                      <a:schemeClr val="accent1">
                        <a:lumMod val="20000"/>
                        <a:lumOff val="80000"/>
                      </a:schemeClr>
                    </a:solidFill>
                  </a:tcPr>
                </a:tc>
                <a:extLst>
                  <a:ext uri="{0D108BD9-81ED-4DB2-BD59-A6C34878D82A}">
                    <a16:rowId xmlns:a16="http://schemas.microsoft.com/office/drawing/2014/main" val="522315634"/>
                  </a:ext>
                </a:extLst>
              </a:tr>
              <a:tr h="662178">
                <a:tc>
                  <a:txBody>
                    <a:bodyPr/>
                    <a:lstStyle/>
                    <a:p>
                      <a:r>
                        <a:rPr lang="en-US" dirty="0">
                          <a:solidFill>
                            <a:schemeClr val="bg1"/>
                          </a:solidFill>
                        </a:rPr>
                        <a:t>Item 3</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solidFill>
                            <a:schemeClr val="bg1"/>
                          </a:solidFill>
                        </a:rPr>
                        <a:t>2.1</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solidFill>
                            <a:schemeClr val="bg1"/>
                          </a:solidFill>
                        </a:rPr>
                        <a:t>1.7</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solidFill>
                            <a:schemeClr val="bg1"/>
                          </a:solidFill>
                        </a:rPr>
                        <a:t>2.5</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solidFill>
                            <a:schemeClr val="bg1"/>
                          </a:solidFill>
                        </a:rPr>
                        <a:t>2.8</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3311043"/>
                  </a:ext>
                </a:extLst>
              </a:tr>
              <a:tr h="662178">
                <a:tc>
                  <a:txBody>
                    <a:bodyPr/>
                    <a:lstStyle/>
                    <a:p>
                      <a:r>
                        <a:rPr lang="en-US" dirty="0">
                          <a:solidFill>
                            <a:schemeClr val="bg1"/>
                          </a:solidFill>
                        </a:rPr>
                        <a:t>Item 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solidFill>
                            <a:schemeClr val="bg1"/>
                          </a:solidFill>
                        </a:rPr>
                        <a:t>4.5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solidFill>
                            <a:schemeClr val="bg1"/>
                          </a:solidFill>
                        </a:rPr>
                        <a:t>2.2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solidFill>
                            <a:schemeClr val="bg1"/>
                          </a:solidFill>
                        </a:rPr>
                        <a:t>1.7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solidFill>
                            <a:schemeClr val="bg1"/>
                          </a:solidFill>
                        </a:rPr>
                        <a:t>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046739586"/>
                  </a:ext>
                </a:extLst>
              </a:tr>
            </a:tbl>
          </a:graphicData>
        </a:graphic>
      </p:graphicFrame>
      <p:sp>
        <p:nvSpPr>
          <p:cNvPr id="11" name="Date Placeholder 10">
            <a:extLst>
              <a:ext uri="{FF2B5EF4-FFF2-40B4-BE49-F238E27FC236}">
                <a16:creationId xmlns:a16="http://schemas.microsoft.com/office/drawing/2014/main" id="{449456DA-96B6-42CF-BA00-9F1B2476C0D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9" name="Footer Placeholder 8">
            <a:extLst>
              <a:ext uri="{FF2B5EF4-FFF2-40B4-BE49-F238E27FC236}">
                <a16:creationId xmlns:a16="http://schemas.microsoft.com/office/drawing/2014/main" id="{F060BF75-456A-426A-854B-52CC6C796DD6}"/>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B9D89EB0-0AA9-49F8-81A8-52F48BD11D9E}"/>
              </a:ext>
            </a:extLst>
          </p:cNvPr>
          <p:cNvSpPr>
            <a:spLocks noGrp="1"/>
          </p:cNvSpPr>
          <p:nvPr>
            <p:ph type="sldNum" sz="quarter" idx="12"/>
          </p:nvPr>
        </p:nvSpPr>
        <p:spPr/>
        <p:txBody>
          <a:bodyPr/>
          <a:lstStyle/>
          <a:p>
            <a:fld id="{80967E29-1480-472A-9FC5-C4768A52587C}" type="slidenum">
              <a:rPr lang="en-US" smtClean="0"/>
              <a:t>6</a:t>
            </a:fld>
            <a:endParaRPr lang="en-US" dirty="0"/>
          </a:p>
        </p:txBody>
      </p:sp>
    </p:spTree>
    <p:extLst>
      <p:ext uri="{BB962C8B-B14F-4D97-AF65-F5344CB8AC3E}">
        <p14:creationId xmlns:p14="http://schemas.microsoft.com/office/powerpoint/2010/main" val="369206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976055" y="633045"/>
            <a:ext cx="5177077" cy="3863063"/>
          </a:xfrm>
        </p:spPr>
        <p:txBody>
          <a:bodyPr/>
          <a:lstStyle/>
          <a:p>
            <a:r>
              <a:rPr lang="en-US" dirty="0"/>
              <a:t>The way to get started is to quit talking and begin doing.</a:t>
            </a:r>
          </a:p>
        </p:txBody>
      </p:sp>
      <p:sp>
        <p:nvSpPr>
          <p:cNvPr id="6" name="Text Placeholder 5">
            <a:extLst>
              <a:ext uri="{FF2B5EF4-FFF2-40B4-BE49-F238E27FC236}">
                <a16:creationId xmlns:a16="http://schemas.microsoft.com/office/drawing/2014/main" id="{55330DE0-8B71-4239-923E-A53850E47B81}"/>
              </a:ext>
            </a:extLst>
          </p:cNvPr>
          <p:cNvSpPr>
            <a:spLocks noGrp="1"/>
          </p:cNvSpPr>
          <p:nvPr>
            <p:ph type="body" sz="quarter" idx="13"/>
          </p:nvPr>
        </p:nvSpPr>
        <p:spPr>
          <a:xfrm>
            <a:off x="2975828" y="4669152"/>
            <a:ext cx="5177572" cy="887031"/>
          </a:xfrm>
        </p:spPr>
        <p:txBody>
          <a:bodyPr/>
          <a:lstStyle/>
          <a:p>
            <a:r>
              <a:rPr lang="en-US" dirty="0"/>
              <a:t>Walt Disney</a:t>
            </a:r>
          </a:p>
        </p:txBody>
      </p:sp>
      <p:sp>
        <p:nvSpPr>
          <p:cNvPr id="7" name="Date Placeholder 6">
            <a:extLst>
              <a:ext uri="{FF2B5EF4-FFF2-40B4-BE49-F238E27FC236}">
                <a16:creationId xmlns:a16="http://schemas.microsoft.com/office/drawing/2014/main" id="{31BC2428-8FD3-4491-BA9A-52A6F7BD28C8}"/>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7</a:t>
            </a:fld>
            <a:endParaRPr lang="en-US" dirty="0">
              <a:solidFill>
                <a:srgbClr val="898989"/>
              </a:solidFill>
            </a:endParaRPr>
          </a:p>
        </p:txBody>
      </p:sp>
    </p:spTree>
    <p:extLst>
      <p:ext uri="{BB962C8B-B14F-4D97-AF65-F5344CB8AC3E}">
        <p14:creationId xmlns:p14="http://schemas.microsoft.com/office/powerpoint/2010/main" val="407926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A9F0BF-3677-4288-B4E6-4654A30E9093}"/>
              </a:ext>
            </a:extLst>
          </p:cNvPr>
          <p:cNvSpPr>
            <a:spLocks noGrp="1"/>
          </p:cNvSpPr>
          <p:nvPr>
            <p:ph type="title"/>
          </p:nvPr>
        </p:nvSpPr>
        <p:spPr>
          <a:xfrm>
            <a:off x="1885186" y="174173"/>
            <a:ext cx="4198182" cy="1158857"/>
          </a:xfrm>
        </p:spPr>
        <p:txBody>
          <a:bodyPr/>
          <a:lstStyle/>
          <a:p>
            <a:r>
              <a:rPr lang="en-US" dirty="0"/>
              <a:t>Team</a:t>
            </a:r>
          </a:p>
        </p:txBody>
      </p:sp>
      <p:graphicFrame>
        <p:nvGraphicFramePr>
          <p:cNvPr id="7" name="Content Placeholder 2" descr="Team Smart Art">
            <a:extLst>
              <a:ext uri="{FF2B5EF4-FFF2-40B4-BE49-F238E27FC236}">
                <a16:creationId xmlns:a16="http://schemas.microsoft.com/office/drawing/2014/main" id="{FEE390D4-E3D2-4A1B-814C-E868A0E10D9A}"/>
              </a:ext>
            </a:extLst>
          </p:cNvPr>
          <p:cNvGraphicFramePr>
            <a:graphicFrameLocks/>
          </p:cNvGraphicFramePr>
          <p:nvPr>
            <p:extLst>
              <p:ext uri="{D42A27DB-BD31-4B8C-83A1-F6EECF244321}">
                <p14:modId xmlns:p14="http://schemas.microsoft.com/office/powerpoint/2010/main" val="541586407"/>
              </p:ext>
            </p:extLst>
          </p:nvPr>
        </p:nvGraphicFramePr>
        <p:xfrm>
          <a:off x="392256" y="1669021"/>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7">
            <a:extLst>
              <a:ext uri="{FF2B5EF4-FFF2-40B4-BE49-F238E27FC236}">
                <a16:creationId xmlns:a16="http://schemas.microsoft.com/office/drawing/2014/main" id="{914A2ACB-01B1-4692-98E0-46CE633AC48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9" name="Footer Placeholder 8">
            <a:extLst>
              <a:ext uri="{FF2B5EF4-FFF2-40B4-BE49-F238E27FC236}">
                <a16:creationId xmlns:a16="http://schemas.microsoft.com/office/drawing/2014/main" id="{93D51D4B-995C-4B11-99DF-70EFFA5A6459}"/>
              </a:ext>
            </a:extLst>
          </p:cNvPr>
          <p:cNvSpPr>
            <a:spLocks noGrp="1"/>
          </p:cNvSpPr>
          <p:nvPr>
            <p:ph type="ftr" sz="quarter" idx="11"/>
          </p:nvPr>
        </p:nvSpPr>
        <p:spPr/>
        <p:txBody>
          <a:bodyPr/>
          <a:lstStyle/>
          <a:p>
            <a:r>
              <a:rPr lang="en-US" dirty="0"/>
              <a:t>PRESENTATION TITLE</a:t>
            </a:r>
          </a:p>
        </p:txBody>
      </p:sp>
      <p:sp>
        <p:nvSpPr>
          <p:cNvPr id="12" name="Slide Number Placeholder 11">
            <a:extLst>
              <a:ext uri="{FF2B5EF4-FFF2-40B4-BE49-F238E27FC236}">
                <a16:creationId xmlns:a16="http://schemas.microsoft.com/office/drawing/2014/main" id="{2ED516DC-C8A4-4CBA-8798-5509B023FC0D}"/>
              </a:ext>
            </a:extLst>
          </p:cNvPr>
          <p:cNvSpPr>
            <a:spLocks noGrp="1"/>
          </p:cNvSpPr>
          <p:nvPr>
            <p:ph type="sldNum" sz="quarter" idx="12"/>
          </p:nvPr>
        </p:nvSpPr>
        <p:spPr/>
        <p:txBody>
          <a:bodyPr/>
          <a:lstStyle/>
          <a:p>
            <a:fld id="{5EA792F7-1D9E-4C7E-A103-E8EDFDC2691E}" type="slidenum">
              <a:rPr lang="en-US" smtClean="0"/>
              <a:t>8</a:t>
            </a:fld>
            <a:endParaRPr lang="en-US" dirty="0"/>
          </a:p>
        </p:txBody>
      </p:sp>
    </p:spTree>
    <p:extLst>
      <p:ext uri="{BB962C8B-B14F-4D97-AF65-F5344CB8AC3E}">
        <p14:creationId xmlns:p14="http://schemas.microsoft.com/office/powerpoint/2010/main" val="135257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71BFCC-C778-470F-BB14-3025B2A7A4C5}"/>
              </a:ext>
            </a:extLst>
          </p:cNvPr>
          <p:cNvSpPr>
            <a:spLocks noGrp="1"/>
          </p:cNvSpPr>
          <p:nvPr>
            <p:ph type="title"/>
          </p:nvPr>
        </p:nvSpPr>
        <p:spPr>
          <a:xfrm>
            <a:off x="1885186" y="174173"/>
            <a:ext cx="4198182" cy="1158857"/>
          </a:xfrm>
        </p:spPr>
        <p:txBody>
          <a:bodyPr/>
          <a:lstStyle/>
          <a:p>
            <a:r>
              <a:rPr lang="en-US" dirty="0"/>
              <a:t>Timeline</a:t>
            </a:r>
          </a:p>
        </p:txBody>
      </p:sp>
      <p:graphicFrame>
        <p:nvGraphicFramePr>
          <p:cNvPr id="8" name="Content Placeholder 3" descr="Timeline Smart Art">
            <a:extLst>
              <a:ext uri="{FF2B5EF4-FFF2-40B4-BE49-F238E27FC236}">
                <a16:creationId xmlns:a16="http://schemas.microsoft.com/office/drawing/2014/main" id="{01E34475-3A07-401D-8FA7-0B194C2C14AE}"/>
              </a:ext>
            </a:extLst>
          </p:cNvPr>
          <p:cNvGraphicFramePr>
            <a:graphicFrameLocks/>
          </p:cNvGraphicFramePr>
          <p:nvPr>
            <p:extLst>
              <p:ext uri="{D42A27DB-BD31-4B8C-83A1-F6EECF244321}">
                <p14:modId xmlns:p14="http://schemas.microsoft.com/office/powerpoint/2010/main" val="772535657"/>
              </p:ext>
            </p:extLst>
          </p:nvPr>
        </p:nvGraphicFramePr>
        <p:xfrm>
          <a:off x="522514" y="1452763"/>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8">
            <a:extLst>
              <a:ext uri="{FF2B5EF4-FFF2-40B4-BE49-F238E27FC236}">
                <a16:creationId xmlns:a16="http://schemas.microsoft.com/office/drawing/2014/main" id="{C47264E5-2E88-459E-BF3E-C62C78EFE32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15" name="Footer Placeholder 14">
            <a:extLst>
              <a:ext uri="{FF2B5EF4-FFF2-40B4-BE49-F238E27FC236}">
                <a16:creationId xmlns:a16="http://schemas.microsoft.com/office/drawing/2014/main" id="{99EFD1B9-8073-489A-B0E1-E7E8DEFD3374}"/>
              </a:ext>
            </a:extLst>
          </p:cNvPr>
          <p:cNvSpPr>
            <a:spLocks noGrp="1"/>
          </p:cNvSpPr>
          <p:nvPr>
            <p:ph type="ftr" sz="quarter" idx="11"/>
          </p:nvPr>
        </p:nvSpPr>
        <p:spPr/>
        <p:txBody>
          <a:bodyPr/>
          <a:lstStyle/>
          <a:p>
            <a:r>
              <a:rPr lang="en-US" dirty="0"/>
              <a:t>PRESENTATION TITLE</a:t>
            </a:r>
          </a:p>
        </p:txBody>
      </p:sp>
      <p:sp>
        <p:nvSpPr>
          <p:cNvPr id="16" name="Slide Number Placeholder 15">
            <a:extLst>
              <a:ext uri="{FF2B5EF4-FFF2-40B4-BE49-F238E27FC236}">
                <a16:creationId xmlns:a16="http://schemas.microsoft.com/office/drawing/2014/main" id="{34F73589-7D96-4F49-9646-473516AD9A58}"/>
              </a:ext>
            </a:extLst>
          </p:cNvPr>
          <p:cNvSpPr>
            <a:spLocks noGrp="1"/>
          </p:cNvSpPr>
          <p:nvPr>
            <p:ph type="sldNum" sz="quarter" idx="12"/>
          </p:nvPr>
        </p:nvSpPr>
        <p:spPr/>
        <p:txBody>
          <a:bodyPr/>
          <a:lstStyle/>
          <a:p>
            <a:fld id="{80967E29-1480-472A-9FC5-C4768A52587C}" type="slidenum">
              <a:rPr lang="en-US" smtClean="0"/>
              <a:t>9</a:t>
            </a:fld>
            <a:endParaRPr lang="en-US" dirty="0"/>
          </a:p>
        </p:txBody>
      </p:sp>
    </p:spTree>
    <p:extLst>
      <p:ext uri="{BB962C8B-B14F-4D97-AF65-F5344CB8AC3E}">
        <p14:creationId xmlns:p14="http://schemas.microsoft.com/office/powerpoint/2010/main" val="1303195991"/>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0</TotalTime>
  <Words>562</Words>
  <Application>Microsoft Office PowerPoint</Application>
  <PresentationFormat>Widescreen</PresentationFormat>
  <Paragraphs>125</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Source Sans Pro</vt:lpstr>
      <vt:lpstr>FunkyShapesDarkVTI</vt:lpstr>
      <vt:lpstr>TITLE</vt:lpstr>
      <vt:lpstr>Agenda</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Mohamed</dc:creator>
  <cp:lastModifiedBy>Mohamed</cp:lastModifiedBy>
  <cp:revision>1</cp:revision>
  <dcterms:created xsi:type="dcterms:W3CDTF">2021-03-05T14:01:52Z</dcterms:created>
  <dcterms:modified xsi:type="dcterms:W3CDTF">2021-03-05T14:02:29Z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