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{086CB3BB-2E17-4A34-9F42-4069C75EAB34}tf12214701_win32</Template>
  <TotalTime>0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Goudy Old Style</vt:lpstr>
      <vt:lpstr>Wingdings 2</vt:lpstr>
      <vt:lpstr>SlateVTI</vt:lpstr>
      <vt:lpstr>Title Lorem Ipsum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Mohamed</dc:creator>
  <cp:lastModifiedBy>Mohamed</cp:lastModifiedBy>
  <cp:revision>1</cp:revision>
  <dcterms:created xsi:type="dcterms:W3CDTF">2021-03-05T13:29:34Z</dcterms:created>
  <dcterms:modified xsi:type="dcterms:W3CDTF">2021-03-05T13:30:02Z</dcterms:modified>
</cp:coreProperties>
</file>