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7"/>
  </p:notesMasterIdLst>
  <p:sldIdLst>
    <p:sldId id="266" r:id="rId5"/>
    <p:sldId id="257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>
      <a:schemeClr val="accent2"/>
      <a:schemeClr val="accent3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AA20905-3954-474B-A606-562BCA026DC1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colorful2" csCatId="colorful" phldr="1"/>
      <dgm:spPr/>
      <dgm:t>
        <a:bodyPr/>
        <a:lstStyle/>
        <a:p>
          <a:endParaRPr lang="en-US"/>
        </a:p>
      </dgm:t>
    </dgm:pt>
    <dgm:pt modelId="{DC13AB6D-DEA2-4CBB-AC69-1EF1A6AD1512}">
      <dgm:prSet/>
      <dgm:spPr/>
      <dgm:t>
        <a:bodyPr/>
        <a:lstStyle/>
        <a:p>
          <a:pPr>
            <a:defRPr cap="all"/>
          </a:pPr>
          <a:r>
            <a:rPr lang="en-US" dirty="0"/>
            <a:t>Lorem ipsum dolor sit amet, consectetuer adipiscing elit. Maecenas</a:t>
          </a:r>
        </a:p>
      </dgm:t>
    </dgm:pt>
    <dgm:pt modelId="{2C752582-D9FF-4E04-A92F-827DB4BB5C48}" type="parTrans" cxnId="{4B888393-351D-4489-90C9-5A68061AB236}">
      <dgm:prSet/>
      <dgm:spPr/>
      <dgm:t>
        <a:bodyPr/>
        <a:lstStyle/>
        <a:p>
          <a:endParaRPr lang="en-US"/>
        </a:p>
      </dgm:t>
    </dgm:pt>
    <dgm:pt modelId="{9C64CC83-643C-4E12-8F97-BC19DC031190}" type="sibTrans" cxnId="{4B888393-351D-4489-90C9-5A68061AB236}">
      <dgm:prSet/>
      <dgm:spPr/>
      <dgm:t>
        <a:bodyPr/>
        <a:lstStyle/>
        <a:p>
          <a:endParaRPr lang="en-US"/>
        </a:p>
      </dgm:t>
    </dgm:pt>
    <dgm:pt modelId="{53742231-981F-480A-940F-203EC2F7423F}">
      <dgm:prSet/>
      <dgm:spPr/>
      <dgm:t>
        <a:bodyPr/>
        <a:lstStyle/>
        <a:p>
          <a:pPr>
            <a:defRPr cap="all"/>
          </a:pPr>
          <a:r>
            <a:rPr lang="en-US" dirty="0"/>
            <a:t>Nunc viverra imperdiet enim. Fusce est. Vivamus a tellus.</a:t>
          </a:r>
        </a:p>
      </dgm:t>
    </dgm:pt>
    <dgm:pt modelId="{2FC75195-FBA1-43DE-85DD-40B4B3A2F1F3}" type="parTrans" cxnId="{F226B1C2-5D99-403A-8240-EAD6BD4D8534}">
      <dgm:prSet/>
      <dgm:spPr/>
      <dgm:t>
        <a:bodyPr/>
        <a:lstStyle/>
        <a:p>
          <a:endParaRPr lang="en-US"/>
        </a:p>
      </dgm:t>
    </dgm:pt>
    <dgm:pt modelId="{EF449C32-A7AE-4099-9E9B-9E2F736A89CE}" type="sibTrans" cxnId="{F226B1C2-5D99-403A-8240-EAD6BD4D8534}">
      <dgm:prSet/>
      <dgm:spPr/>
      <dgm:t>
        <a:bodyPr/>
        <a:lstStyle/>
        <a:p>
          <a:endParaRPr lang="en-US"/>
        </a:p>
      </dgm:t>
    </dgm:pt>
    <dgm:pt modelId="{9EF41CC5-EF3B-4A6D-8229-3F1333EADFB3}">
      <dgm:prSet/>
      <dgm:spPr/>
      <dgm:t>
        <a:bodyPr/>
        <a:lstStyle/>
        <a:p>
          <a:pPr>
            <a:defRPr cap="all"/>
          </a:pPr>
          <a:r>
            <a:rPr lang="en-US" dirty="0"/>
            <a:t>Pellentesque habitant morbi tristique senectus et netus et malesuada fames.</a:t>
          </a:r>
        </a:p>
      </dgm:t>
    </dgm:pt>
    <dgm:pt modelId="{DAEF1C7D-B0C5-46FA-BED3-8A54E918D3E0}" type="parTrans" cxnId="{E476EEBC-7C9F-4E07-BD58-1044B9769B64}">
      <dgm:prSet/>
      <dgm:spPr/>
      <dgm:t>
        <a:bodyPr/>
        <a:lstStyle/>
        <a:p>
          <a:endParaRPr lang="en-US"/>
        </a:p>
      </dgm:t>
    </dgm:pt>
    <dgm:pt modelId="{98E6DD7C-B953-4119-9F64-9914E467ECBF}" type="sibTrans" cxnId="{E476EEBC-7C9F-4E07-BD58-1044B9769B64}">
      <dgm:prSet/>
      <dgm:spPr/>
      <dgm:t>
        <a:bodyPr/>
        <a:lstStyle/>
        <a:p>
          <a:endParaRPr lang="en-US"/>
        </a:p>
      </dgm:t>
    </dgm:pt>
    <dgm:pt modelId="{F1F413A5-77DF-4C06-8100-118334054132}" type="pres">
      <dgm:prSet presAssocID="{8AA20905-3954-474B-A606-562BCA026DC1}" presName="root" presStyleCnt="0">
        <dgm:presLayoutVars>
          <dgm:dir/>
          <dgm:resizeHandles val="exact"/>
        </dgm:presLayoutVars>
      </dgm:prSet>
      <dgm:spPr/>
    </dgm:pt>
    <dgm:pt modelId="{AC1929A9-5981-4A32-9C0D-4B197E67AD0B}" type="pres">
      <dgm:prSet presAssocID="{DC13AB6D-DEA2-4CBB-AC69-1EF1A6AD1512}" presName="compNode" presStyleCnt="0"/>
      <dgm:spPr/>
    </dgm:pt>
    <dgm:pt modelId="{6A089DC9-F967-46A6-B07A-5A52552B5111}" type="pres">
      <dgm:prSet presAssocID="{DC13AB6D-DEA2-4CBB-AC69-1EF1A6AD1512}" presName="iconBgRect" presStyleLbl="bgShp" presStyleIdx="0" presStyleCnt="3"/>
      <dgm:spPr/>
    </dgm:pt>
    <dgm:pt modelId="{E3F362C5-CA6A-4AE7-BE60-021A02C58117}" type="pres">
      <dgm:prSet presAssocID="{DC13AB6D-DEA2-4CBB-AC69-1EF1A6AD151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ain"/>
        </a:ext>
      </dgm:extLst>
    </dgm:pt>
    <dgm:pt modelId="{A98D5481-822A-4C7B-9317-BF8F1EB3B576}" type="pres">
      <dgm:prSet presAssocID="{DC13AB6D-DEA2-4CBB-AC69-1EF1A6AD1512}" presName="spaceRect" presStyleCnt="0"/>
      <dgm:spPr/>
    </dgm:pt>
    <dgm:pt modelId="{A2F8B06C-1613-4059-8CA9-4B585B75CD83}" type="pres">
      <dgm:prSet presAssocID="{DC13AB6D-DEA2-4CBB-AC69-1EF1A6AD1512}" presName="textRect" presStyleLbl="revTx" presStyleIdx="0" presStyleCnt="3">
        <dgm:presLayoutVars>
          <dgm:chMax val="1"/>
          <dgm:chPref val="1"/>
        </dgm:presLayoutVars>
      </dgm:prSet>
      <dgm:spPr/>
    </dgm:pt>
    <dgm:pt modelId="{583E4C28-A976-4978-B6B4-7E07AC9A7EEE}" type="pres">
      <dgm:prSet presAssocID="{9C64CC83-643C-4E12-8F97-BC19DC031190}" presName="sibTrans" presStyleCnt="0"/>
      <dgm:spPr/>
    </dgm:pt>
    <dgm:pt modelId="{C074913D-DA51-4E4C-874B-92237D81E8D6}" type="pres">
      <dgm:prSet presAssocID="{53742231-981F-480A-940F-203EC2F7423F}" presName="compNode" presStyleCnt="0"/>
      <dgm:spPr/>
    </dgm:pt>
    <dgm:pt modelId="{324840A6-FF0C-43D5-90C5-D5A3F9B0AE25}" type="pres">
      <dgm:prSet presAssocID="{53742231-981F-480A-940F-203EC2F7423F}" presName="iconBgRect" presStyleLbl="bgShp" presStyleIdx="1" presStyleCnt="3"/>
      <dgm:spPr/>
    </dgm:pt>
    <dgm:pt modelId="{59BA8133-B518-4537-9881-3822CD7CAD06}" type="pres">
      <dgm:prSet presAssocID="{53742231-981F-480A-940F-203EC2F7423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xi"/>
        </a:ext>
      </dgm:extLst>
    </dgm:pt>
    <dgm:pt modelId="{F00EB37F-BC7D-408A-BE83-38FAA3918931}" type="pres">
      <dgm:prSet presAssocID="{53742231-981F-480A-940F-203EC2F7423F}" presName="spaceRect" presStyleCnt="0"/>
      <dgm:spPr/>
    </dgm:pt>
    <dgm:pt modelId="{5C5DF5E2-29DF-4330-A157-BCD37FD12928}" type="pres">
      <dgm:prSet presAssocID="{53742231-981F-480A-940F-203EC2F7423F}" presName="textRect" presStyleLbl="revTx" presStyleIdx="1" presStyleCnt="3">
        <dgm:presLayoutVars>
          <dgm:chMax val="1"/>
          <dgm:chPref val="1"/>
        </dgm:presLayoutVars>
      </dgm:prSet>
      <dgm:spPr/>
    </dgm:pt>
    <dgm:pt modelId="{EC52957E-7412-4C7A-8984-5745F0EEAC1C}" type="pres">
      <dgm:prSet presAssocID="{EF449C32-A7AE-4099-9E9B-9E2F736A89CE}" presName="sibTrans" presStyleCnt="0"/>
      <dgm:spPr/>
    </dgm:pt>
    <dgm:pt modelId="{7C11A057-D867-4C6B-ADFD-9CD34202F348}" type="pres">
      <dgm:prSet presAssocID="{9EF41CC5-EF3B-4A6D-8229-3F1333EADFB3}" presName="compNode" presStyleCnt="0"/>
      <dgm:spPr/>
    </dgm:pt>
    <dgm:pt modelId="{8A9D0615-74BE-404B-8F88-7FCE70F9CA5E}" type="pres">
      <dgm:prSet presAssocID="{9EF41CC5-EF3B-4A6D-8229-3F1333EADFB3}" presName="iconBgRect" presStyleLbl="bgShp" presStyleIdx="2" presStyleCnt="3"/>
      <dgm:spPr/>
    </dgm:pt>
    <dgm:pt modelId="{5FF658BC-830B-42C7-99ED-06DBBA838B7B}" type="pres">
      <dgm:prSet presAssocID="{9EF41CC5-EF3B-4A6D-8229-3F1333EADFB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ement truck"/>
        </a:ext>
      </dgm:extLst>
    </dgm:pt>
    <dgm:pt modelId="{D9FC7078-E5C7-42A7-BC95-B26AC3AB61F2}" type="pres">
      <dgm:prSet presAssocID="{9EF41CC5-EF3B-4A6D-8229-3F1333EADFB3}" presName="spaceRect" presStyleCnt="0"/>
      <dgm:spPr/>
    </dgm:pt>
    <dgm:pt modelId="{B7DEF6C5-8837-48BB-9ADC-2C179D03188A}" type="pres">
      <dgm:prSet presAssocID="{9EF41CC5-EF3B-4A6D-8229-3F1333EADFB3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4B888393-351D-4489-90C9-5A68061AB236}" srcId="{8AA20905-3954-474B-A606-562BCA026DC1}" destId="{DC13AB6D-DEA2-4CBB-AC69-1EF1A6AD1512}" srcOrd="0" destOrd="0" parTransId="{2C752582-D9FF-4E04-A92F-827DB4BB5C48}" sibTransId="{9C64CC83-643C-4E12-8F97-BC19DC031190}"/>
    <dgm:cxn modelId="{BC9954A8-84FD-41E0-BF01-CBCB7CCC231D}" type="presOf" srcId="{8AA20905-3954-474B-A606-562BCA026DC1}" destId="{F1F413A5-77DF-4C06-8100-118334054132}" srcOrd="0" destOrd="0" presId="urn:microsoft.com/office/officeart/2018/5/layout/IconCircleLabelList"/>
    <dgm:cxn modelId="{50AD13B7-7E34-4C3A-B2AE-5657F72BDB3E}" type="presOf" srcId="{53742231-981F-480A-940F-203EC2F7423F}" destId="{5C5DF5E2-29DF-4330-A157-BCD37FD12928}" srcOrd="0" destOrd="0" presId="urn:microsoft.com/office/officeart/2018/5/layout/IconCircleLabelList"/>
    <dgm:cxn modelId="{E476EEBC-7C9F-4E07-BD58-1044B9769B64}" srcId="{8AA20905-3954-474B-A606-562BCA026DC1}" destId="{9EF41CC5-EF3B-4A6D-8229-3F1333EADFB3}" srcOrd="2" destOrd="0" parTransId="{DAEF1C7D-B0C5-46FA-BED3-8A54E918D3E0}" sibTransId="{98E6DD7C-B953-4119-9F64-9914E467ECBF}"/>
    <dgm:cxn modelId="{F226B1C2-5D99-403A-8240-EAD6BD4D8534}" srcId="{8AA20905-3954-474B-A606-562BCA026DC1}" destId="{53742231-981F-480A-940F-203EC2F7423F}" srcOrd="1" destOrd="0" parTransId="{2FC75195-FBA1-43DE-85DD-40B4B3A2F1F3}" sibTransId="{EF449C32-A7AE-4099-9E9B-9E2F736A89CE}"/>
    <dgm:cxn modelId="{C61E85D3-59D6-41FA-B89A-108A7DDB6ECF}" type="presOf" srcId="{9EF41CC5-EF3B-4A6D-8229-3F1333EADFB3}" destId="{B7DEF6C5-8837-48BB-9ADC-2C179D03188A}" srcOrd="0" destOrd="0" presId="urn:microsoft.com/office/officeart/2018/5/layout/IconCircleLabelList"/>
    <dgm:cxn modelId="{15206FDD-D218-4A29-B2AF-EE87BA421A55}" type="presOf" srcId="{DC13AB6D-DEA2-4CBB-AC69-1EF1A6AD1512}" destId="{A2F8B06C-1613-4059-8CA9-4B585B75CD83}" srcOrd="0" destOrd="0" presId="urn:microsoft.com/office/officeart/2018/5/layout/IconCircleLabelList"/>
    <dgm:cxn modelId="{EC5196A2-8F15-4056-B343-B62FE3A0CD60}" type="presParOf" srcId="{F1F413A5-77DF-4C06-8100-118334054132}" destId="{AC1929A9-5981-4A32-9C0D-4B197E67AD0B}" srcOrd="0" destOrd="0" presId="urn:microsoft.com/office/officeart/2018/5/layout/IconCircleLabelList"/>
    <dgm:cxn modelId="{DB950ACE-A67F-4ACF-BCE0-3192CBBDD098}" type="presParOf" srcId="{AC1929A9-5981-4A32-9C0D-4B197E67AD0B}" destId="{6A089DC9-F967-46A6-B07A-5A52552B5111}" srcOrd="0" destOrd="0" presId="urn:microsoft.com/office/officeart/2018/5/layout/IconCircleLabelList"/>
    <dgm:cxn modelId="{6DA725A3-67F2-44AB-A03E-8DF395CA7725}" type="presParOf" srcId="{AC1929A9-5981-4A32-9C0D-4B197E67AD0B}" destId="{E3F362C5-CA6A-4AE7-BE60-021A02C58117}" srcOrd="1" destOrd="0" presId="urn:microsoft.com/office/officeart/2018/5/layout/IconCircleLabelList"/>
    <dgm:cxn modelId="{DF84C2A4-9048-4D72-BD7C-1D83679F629C}" type="presParOf" srcId="{AC1929A9-5981-4A32-9C0D-4B197E67AD0B}" destId="{A98D5481-822A-4C7B-9317-BF8F1EB3B576}" srcOrd="2" destOrd="0" presId="urn:microsoft.com/office/officeart/2018/5/layout/IconCircleLabelList"/>
    <dgm:cxn modelId="{87ED192F-8DCE-47F1-809C-4C2FF89625CE}" type="presParOf" srcId="{AC1929A9-5981-4A32-9C0D-4B197E67AD0B}" destId="{A2F8B06C-1613-4059-8CA9-4B585B75CD83}" srcOrd="3" destOrd="0" presId="urn:microsoft.com/office/officeart/2018/5/layout/IconCircleLabelList"/>
    <dgm:cxn modelId="{16FFD5D7-226D-41F0-B200-2E17A88FADB0}" type="presParOf" srcId="{F1F413A5-77DF-4C06-8100-118334054132}" destId="{583E4C28-A976-4978-B6B4-7E07AC9A7EEE}" srcOrd="1" destOrd="0" presId="urn:microsoft.com/office/officeart/2018/5/layout/IconCircleLabelList"/>
    <dgm:cxn modelId="{DE2A344E-A74C-4F9B-B62C-34226FB63C21}" type="presParOf" srcId="{F1F413A5-77DF-4C06-8100-118334054132}" destId="{C074913D-DA51-4E4C-874B-92237D81E8D6}" srcOrd="2" destOrd="0" presId="urn:microsoft.com/office/officeart/2018/5/layout/IconCircleLabelList"/>
    <dgm:cxn modelId="{81090A41-71BE-4775-A24F-F44604AF8DAB}" type="presParOf" srcId="{C074913D-DA51-4E4C-874B-92237D81E8D6}" destId="{324840A6-FF0C-43D5-90C5-D5A3F9B0AE25}" srcOrd="0" destOrd="0" presId="urn:microsoft.com/office/officeart/2018/5/layout/IconCircleLabelList"/>
    <dgm:cxn modelId="{07542116-F90C-481B-B402-8CABF5689E48}" type="presParOf" srcId="{C074913D-DA51-4E4C-874B-92237D81E8D6}" destId="{59BA8133-B518-4537-9881-3822CD7CAD06}" srcOrd="1" destOrd="0" presId="urn:microsoft.com/office/officeart/2018/5/layout/IconCircleLabelList"/>
    <dgm:cxn modelId="{41A7DACF-4B41-41AA-A869-C6591F5C42F1}" type="presParOf" srcId="{C074913D-DA51-4E4C-874B-92237D81E8D6}" destId="{F00EB37F-BC7D-408A-BE83-38FAA3918931}" srcOrd="2" destOrd="0" presId="urn:microsoft.com/office/officeart/2018/5/layout/IconCircleLabelList"/>
    <dgm:cxn modelId="{2FD3F757-8BB1-4FB4-BEBB-5F05A6DA6CE8}" type="presParOf" srcId="{C074913D-DA51-4E4C-874B-92237D81E8D6}" destId="{5C5DF5E2-29DF-4330-A157-BCD37FD12928}" srcOrd="3" destOrd="0" presId="urn:microsoft.com/office/officeart/2018/5/layout/IconCircleLabelList"/>
    <dgm:cxn modelId="{35B742DB-7E4F-429E-9220-4A6EEA065B90}" type="presParOf" srcId="{F1F413A5-77DF-4C06-8100-118334054132}" destId="{EC52957E-7412-4C7A-8984-5745F0EEAC1C}" srcOrd="3" destOrd="0" presId="urn:microsoft.com/office/officeart/2018/5/layout/IconCircleLabelList"/>
    <dgm:cxn modelId="{36105A22-D12A-4027-BFBF-4F714973481A}" type="presParOf" srcId="{F1F413A5-77DF-4C06-8100-118334054132}" destId="{7C11A057-D867-4C6B-ADFD-9CD34202F348}" srcOrd="4" destOrd="0" presId="urn:microsoft.com/office/officeart/2018/5/layout/IconCircleLabelList"/>
    <dgm:cxn modelId="{1BD909B9-EA58-49BD-949A-4A2383E347B7}" type="presParOf" srcId="{7C11A057-D867-4C6B-ADFD-9CD34202F348}" destId="{8A9D0615-74BE-404B-8F88-7FCE70F9CA5E}" srcOrd="0" destOrd="0" presId="urn:microsoft.com/office/officeart/2018/5/layout/IconCircleLabelList"/>
    <dgm:cxn modelId="{D04E8D81-6F2F-45BC-8DA5-082EFD85DDC0}" type="presParOf" srcId="{7C11A057-D867-4C6B-ADFD-9CD34202F348}" destId="{5FF658BC-830B-42C7-99ED-06DBBA838B7B}" srcOrd="1" destOrd="0" presId="urn:microsoft.com/office/officeart/2018/5/layout/IconCircleLabelList"/>
    <dgm:cxn modelId="{3A3F9252-2D2B-405F-B980-47490838E774}" type="presParOf" srcId="{7C11A057-D867-4C6B-ADFD-9CD34202F348}" destId="{D9FC7078-E5C7-42A7-BC95-B26AC3AB61F2}" srcOrd="2" destOrd="0" presId="urn:microsoft.com/office/officeart/2018/5/layout/IconCircleLabelList"/>
    <dgm:cxn modelId="{2186D294-A36E-4A1F-9BFF-4720767E8136}" type="presParOf" srcId="{7C11A057-D867-4C6B-ADFD-9CD34202F348}" destId="{B7DEF6C5-8837-48BB-9ADC-2C179D03188A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089DC9-F967-46A6-B07A-5A52552B5111}">
      <dsp:nvSpPr>
        <dsp:cNvPr id="0" name=""/>
        <dsp:cNvSpPr/>
      </dsp:nvSpPr>
      <dsp:spPr>
        <a:xfrm>
          <a:off x="436820" y="732589"/>
          <a:ext cx="1132312" cy="113231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F362C5-CA6A-4AE7-BE60-021A02C58117}">
      <dsp:nvSpPr>
        <dsp:cNvPr id="0" name=""/>
        <dsp:cNvSpPr/>
      </dsp:nvSpPr>
      <dsp:spPr>
        <a:xfrm>
          <a:off x="678133" y="973902"/>
          <a:ext cx="649687" cy="6496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F8B06C-1613-4059-8CA9-4B585B75CD83}">
      <dsp:nvSpPr>
        <dsp:cNvPr id="0" name=""/>
        <dsp:cNvSpPr/>
      </dsp:nvSpPr>
      <dsp:spPr>
        <a:xfrm>
          <a:off x="74852" y="2217590"/>
          <a:ext cx="185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 dirty="0"/>
            <a:t>Lorem ipsum dolor sit amet, consectetuer adipiscing elit. Maecenas</a:t>
          </a:r>
        </a:p>
      </dsp:txBody>
      <dsp:txXfrm>
        <a:off x="74852" y="2217590"/>
        <a:ext cx="1856250" cy="720000"/>
      </dsp:txXfrm>
    </dsp:sp>
    <dsp:sp modelId="{324840A6-FF0C-43D5-90C5-D5A3F9B0AE25}">
      <dsp:nvSpPr>
        <dsp:cNvPr id="0" name=""/>
        <dsp:cNvSpPr/>
      </dsp:nvSpPr>
      <dsp:spPr>
        <a:xfrm>
          <a:off x="2617914" y="732589"/>
          <a:ext cx="1132312" cy="1132312"/>
        </a:xfrm>
        <a:prstGeom prst="ellipse">
          <a:avLst/>
        </a:prstGeom>
        <a:solidFill>
          <a:schemeClr val="accent2">
            <a:hueOff val="19519"/>
            <a:satOff val="-13438"/>
            <a:lumOff val="-343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BA8133-B518-4537-9881-3822CD7CAD06}">
      <dsp:nvSpPr>
        <dsp:cNvPr id="0" name=""/>
        <dsp:cNvSpPr/>
      </dsp:nvSpPr>
      <dsp:spPr>
        <a:xfrm>
          <a:off x="2859227" y="973902"/>
          <a:ext cx="649687" cy="6496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5DF5E2-29DF-4330-A157-BCD37FD12928}">
      <dsp:nvSpPr>
        <dsp:cNvPr id="0" name=""/>
        <dsp:cNvSpPr/>
      </dsp:nvSpPr>
      <dsp:spPr>
        <a:xfrm>
          <a:off x="2255946" y="2217590"/>
          <a:ext cx="185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 dirty="0"/>
            <a:t>Nunc viverra imperdiet enim. Fusce est. Vivamus a tellus.</a:t>
          </a:r>
        </a:p>
      </dsp:txBody>
      <dsp:txXfrm>
        <a:off x="2255946" y="2217590"/>
        <a:ext cx="1856250" cy="720000"/>
      </dsp:txXfrm>
    </dsp:sp>
    <dsp:sp modelId="{8A9D0615-74BE-404B-8F88-7FCE70F9CA5E}">
      <dsp:nvSpPr>
        <dsp:cNvPr id="0" name=""/>
        <dsp:cNvSpPr/>
      </dsp:nvSpPr>
      <dsp:spPr>
        <a:xfrm>
          <a:off x="4799008" y="732589"/>
          <a:ext cx="1132312" cy="1132312"/>
        </a:xfrm>
        <a:prstGeom prst="ellipse">
          <a:avLst/>
        </a:prstGeom>
        <a:solidFill>
          <a:schemeClr val="accent2">
            <a:hueOff val="39038"/>
            <a:satOff val="-26876"/>
            <a:lumOff val="-686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F658BC-830B-42C7-99ED-06DBBA838B7B}">
      <dsp:nvSpPr>
        <dsp:cNvPr id="0" name=""/>
        <dsp:cNvSpPr/>
      </dsp:nvSpPr>
      <dsp:spPr>
        <a:xfrm>
          <a:off x="5040321" y="973902"/>
          <a:ext cx="649687" cy="6496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DEF6C5-8837-48BB-9ADC-2C179D03188A}">
      <dsp:nvSpPr>
        <dsp:cNvPr id="0" name=""/>
        <dsp:cNvSpPr/>
      </dsp:nvSpPr>
      <dsp:spPr>
        <a:xfrm>
          <a:off x="4437039" y="2217590"/>
          <a:ext cx="185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 dirty="0"/>
            <a:t>Pellentesque habitant morbi tristique senectus et netus et malesuada fames.</a:t>
          </a:r>
        </a:p>
      </dsp:txBody>
      <dsp:txXfrm>
        <a:off x="4437039" y="2217590"/>
        <a:ext cx="18562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DB6F77-31B3-44A6-9538-7D3B84B14A3E}" type="datetimeFigureOut">
              <a:rPr lang="en-US" smtClean="0"/>
              <a:t>2021-03-05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BEC92D-C8E2-4A8F-BF2D-75109D63012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8195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24132-C908-474C-84C6-F33F0E9C2824}" type="datetime1">
              <a:rPr lang="en-US" smtClean="0"/>
              <a:t>2021-03-05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0D6BE-6A5B-4B1A-AB35-D5FFCCF5138B}" type="datetime1">
              <a:rPr lang="en-US" smtClean="0"/>
              <a:t>2021-03-05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8BD5B-87CC-4318-9824-F4CA83CB0BAF}" type="datetime1">
              <a:rPr lang="en-US" smtClean="0"/>
              <a:t>2021-03-05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2AA5E-62DB-4209-84D2-A3A9C66875BD}" type="datetime1">
              <a:rPr lang="en-US" smtClean="0"/>
              <a:t>2021-03-05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8EF27-61CD-4273-9CC6-8B5AB469D6E9}" type="datetime1">
              <a:rPr lang="en-US" smtClean="0"/>
              <a:t>2021-03-05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14D88-E4A3-4915-A946-C7B143E0147E}" type="datetime1">
              <a:rPr lang="en-US" smtClean="0"/>
              <a:t>2021-03-05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41193-F002-4F22-ACB4-105512D85B33}" type="datetime1">
              <a:rPr lang="en-US" smtClean="0"/>
              <a:t>2021-03-05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2B57F-0B3C-4FE7-8F56-8C4115027F2E}" type="datetime1">
              <a:rPr lang="en-US" smtClean="0"/>
              <a:t>2021-03-05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8098D-3BCA-4496-B67F-08ABED3A79F9}" type="datetime1">
              <a:rPr lang="en-US" smtClean="0"/>
              <a:t>2021-03-05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F4F9A14-79CD-4DBB-8A95-93FAB90953CE}" type="datetime1">
              <a:rPr lang="en-US" smtClean="0"/>
              <a:t>2021-03-05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CCA62-85F4-4E91-8034-B3A4AEB2ACA5}" type="datetime1">
              <a:rPr lang="en-US" smtClean="0"/>
              <a:t>2021-03-05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7739FE2-C7BB-439D-8EFA-EB059A6AF0B6}" type="datetime1">
              <a:rPr lang="en-US" smtClean="0"/>
              <a:t>2021-03-05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blur">
            <a:extLst>
              <a:ext uri="{FF2B5EF4-FFF2-40B4-BE49-F238E27FC236}">
                <a16:creationId xmlns:a16="http://schemas.microsoft.com/office/drawing/2014/main" id="{ECC95573-2971-40CA-8931-174ACDF3E94F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9378"/>
          <a:stretch/>
        </p:blipFill>
        <p:spPr>
          <a:xfrm>
            <a:off x="-32" y="10"/>
            <a:ext cx="12192031" cy="4915066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B76D919A-FC3E-4B4E-BAF0-ED6CFB8DC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5197" y="5120640"/>
            <a:ext cx="10058400" cy="822960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rgbClr val="FFFFFF"/>
                </a:solidFill>
              </a:rPr>
              <a:t>Title Lorem Ipsum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5212" y="5943600"/>
            <a:ext cx="10058400" cy="543513"/>
          </a:xfrm>
        </p:spPr>
        <p:txBody>
          <a:bodyPr>
            <a:normAutofit/>
          </a:bodyPr>
          <a:lstStyle/>
          <a:p>
            <a:r>
              <a:rPr lang="en-US" sz="1500" dirty="0">
                <a:solidFill>
                  <a:srgbClr val="FFFFFF"/>
                </a:solidFill>
              </a:rPr>
              <a:t>Sit Dolor Amet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F66ACBD-1C82-4782-AA7C-05504DD7DE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94415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11973C2-EB8B-452A-A698-4A252FD3A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0162E77-11AD-44A7-84EC-40C59EEFBD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939E06-B884-48E2-A024-042AA6CB0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1601" y="634946"/>
            <a:ext cx="6368142" cy="1450757"/>
          </a:xfrm>
        </p:spPr>
        <p:txBody>
          <a:bodyPr>
            <a:normAutofit/>
          </a:bodyPr>
          <a:lstStyle/>
          <a:p>
            <a:r>
              <a:rPr lang="en-US" dirty="0"/>
              <a:t>Title Lorem Ipsum Dolor</a:t>
            </a:r>
          </a:p>
        </p:txBody>
      </p:sp>
      <p:pic>
        <p:nvPicPr>
          <p:cNvPr id="4" name="Picture 3" descr="A picture containing blur">
            <a:extLst>
              <a:ext uri="{FF2B5EF4-FFF2-40B4-BE49-F238E27FC236}">
                <a16:creationId xmlns:a16="http://schemas.microsoft.com/office/drawing/2014/main" id="{51D0BB9D-60FE-41CF-87D6-6A4361394E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238" r="24711" b="2"/>
          <a:stretch/>
        </p:blipFill>
        <p:spPr>
          <a:xfrm>
            <a:off x="20" y="-12128"/>
            <a:ext cx="4654276" cy="6870127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AB158E9-1B40-4CD6-95F0-95CA11DF7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87617" y="2085703"/>
            <a:ext cx="6170686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Content Placeholder 2" descr="icon circle label list SmartArt">
            <a:extLst>
              <a:ext uri="{FF2B5EF4-FFF2-40B4-BE49-F238E27FC236}">
                <a16:creationId xmlns:a16="http://schemas.microsoft.com/office/drawing/2014/main" id="{6AD0D85D-BF36-4325-B97D-1085C7E5B13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0485066"/>
              </p:ext>
            </p:extLst>
          </p:nvPr>
        </p:nvGraphicFramePr>
        <p:xfrm>
          <a:off x="5181601" y="2198914"/>
          <a:ext cx="6368142" cy="36701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4319228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D226911E-AE6C-4963-864C-FEDEB2DC772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6451C01-71EB-4236-9458-377C31D5C06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05550B3-F1C0-4D73-82FC-DDABEC8F095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 design</Template>
  <TotalTime>0</TotalTime>
  <Words>44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Calibri</vt:lpstr>
      <vt:lpstr>Calibri Light</vt:lpstr>
      <vt:lpstr>Retrospect</vt:lpstr>
      <vt:lpstr>Title Lorem Ipsum</vt:lpstr>
      <vt:lpstr>Title Lorem Ipsum Dolor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Mohamed</dc:creator>
  <cp:lastModifiedBy>Mohamed</cp:lastModifiedBy>
  <cp:revision>1</cp:revision>
  <dcterms:created xsi:type="dcterms:W3CDTF">2021-03-05T13:46:33Z</dcterms:created>
  <dcterms:modified xsi:type="dcterms:W3CDTF">2021-03-05T13:47:05Z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