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E4A921-75C0-457E-B6C7-AF5D3F924778}">
      <dgm:prSet/>
      <dgm:spPr/>
      <dgm:t>
        <a:bodyPr/>
        <a:lstStyle/>
        <a:p>
          <a:pPr>
            <a:defRPr b="1"/>
          </a:pPr>
          <a:r>
            <a:rPr lang="en-US" dirty="0"/>
            <a:t>2018</a:t>
          </a:r>
        </a:p>
      </dgm:t>
    </dgm:pt>
    <dgm:pt modelId="{5DE6B7FC-E69A-4189-BB0C-356B2586F16F}" type="parTrans" cxnId="{906961F9-228B-42F0-B93A-61A91FF72B16}">
      <dgm:prSet/>
      <dgm:spPr/>
      <dgm:t>
        <a:bodyPr/>
        <a:lstStyle/>
        <a:p>
          <a:endParaRPr lang="en-US"/>
        </a:p>
      </dgm:t>
    </dgm:pt>
    <dgm:pt modelId="{E4500CC0-E9F9-45F4-8DBB-F762BD69C7EF}" type="sibTrans" cxnId="{906961F9-228B-42F0-B93A-61A91FF72B16}">
      <dgm:prSet/>
      <dgm:spPr/>
      <dgm:t>
        <a:bodyPr/>
        <a:lstStyle/>
        <a:p>
          <a:endParaRPr lang="en-US"/>
        </a:p>
      </dgm:t>
    </dgm:pt>
    <dgm:pt modelId="{300F49C4-BE2A-4BB1-881A-D5DBC7667E1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938A8F79-6539-4D75-80F8-D245BBF23EB2}" type="parTrans" cxnId="{E21D1965-4238-40BD-8C23-F39BDB8AF9FF}">
      <dgm:prSet/>
      <dgm:spPr/>
      <dgm:t>
        <a:bodyPr/>
        <a:lstStyle/>
        <a:p>
          <a:endParaRPr lang="en-US"/>
        </a:p>
      </dgm:t>
    </dgm:pt>
    <dgm:pt modelId="{E6F5A85C-A7FD-4313-BD20-CCE392CD9E1F}" type="sibTrans" cxnId="{E21D1965-4238-40BD-8C23-F39BDB8AF9FF}">
      <dgm:prSet/>
      <dgm:spPr/>
      <dgm:t>
        <a:bodyPr/>
        <a:lstStyle/>
        <a:p>
          <a:endParaRPr lang="en-US"/>
        </a:p>
      </dgm:t>
    </dgm:pt>
    <dgm:pt modelId="{393C84A3-4571-4040-9493-0BA1AF30DA26}">
      <dgm:prSet/>
      <dgm:spPr/>
      <dgm:t>
        <a:bodyPr/>
        <a:lstStyle/>
        <a:p>
          <a:pPr>
            <a:defRPr b="1"/>
          </a:pPr>
          <a:r>
            <a:rPr lang="en-US" dirty="0"/>
            <a:t>2019</a:t>
          </a:r>
        </a:p>
      </dgm:t>
    </dgm:pt>
    <dgm:pt modelId="{3A4A9F0D-AEA3-4A1C-B17C-D8B078DF106A}" type="parTrans" cxnId="{B78F293F-BC11-49D3-BE1D-C504995D7961}">
      <dgm:prSet/>
      <dgm:spPr/>
      <dgm:t>
        <a:bodyPr/>
        <a:lstStyle/>
        <a:p>
          <a:endParaRPr lang="en-US"/>
        </a:p>
      </dgm:t>
    </dgm:pt>
    <dgm:pt modelId="{8C58886A-EDBF-4BFF-AE8D-8BBD9AD31068}" type="sibTrans" cxnId="{B78F293F-BC11-49D3-BE1D-C504995D7961}">
      <dgm:prSet/>
      <dgm:spPr/>
      <dgm:t>
        <a:bodyPr/>
        <a:lstStyle/>
        <a:p>
          <a:endParaRPr lang="en-US"/>
        </a:p>
      </dgm:t>
    </dgm:pt>
    <dgm:pt modelId="{09AB19DE-0A85-493B-8A0E-8AC56DC905F8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4BB754D1-EDE1-4049-9435-D033F95709D0}" type="parTrans" cxnId="{7F0FCC7E-C51A-4B2D-B669-97CE74A0DED9}">
      <dgm:prSet/>
      <dgm:spPr/>
      <dgm:t>
        <a:bodyPr/>
        <a:lstStyle/>
        <a:p>
          <a:endParaRPr lang="en-US"/>
        </a:p>
      </dgm:t>
    </dgm:pt>
    <dgm:pt modelId="{8861651B-08AB-4BAF-AAF6-588C1FD8766A}" type="sibTrans" cxnId="{7F0FCC7E-C51A-4B2D-B669-97CE74A0DED9}">
      <dgm:prSet/>
      <dgm:spPr/>
      <dgm:t>
        <a:bodyPr/>
        <a:lstStyle/>
        <a:p>
          <a:endParaRPr lang="en-US"/>
        </a:p>
      </dgm:t>
    </dgm:pt>
    <dgm:pt modelId="{7FA9AB4A-92C1-41E8-8158-DD2B25D9113B}">
      <dgm:prSet/>
      <dgm:spPr/>
      <dgm:t>
        <a:bodyPr/>
        <a:lstStyle/>
        <a:p>
          <a:pPr>
            <a:defRPr b="1"/>
          </a:pPr>
          <a:r>
            <a:rPr lang="en-US" dirty="0"/>
            <a:t>2020</a:t>
          </a:r>
        </a:p>
      </dgm:t>
    </dgm:pt>
    <dgm:pt modelId="{38E7AEFA-EB50-4771-857F-576467B37145}" type="parTrans" cxnId="{85EB9F4D-461E-4ACB-A92D-BEED8E572647}">
      <dgm:prSet/>
      <dgm:spPr/>
      <dgm:t>
        <a:bodyPr/>
        <a:lstStyle/>
        <a:p>
          <a:endParaRPr lang="en-US"/>
        </a:p>
      </dgm:t>
    </dgm:pt>
    <dgm:pt modelId="{FB571C8D-8BC9-46B5-9DCF-FEB771A5C820}" type="sibTrans" cxnId="{85EB9F4D-461E-4ACB-A92D-BEED8E572647}">
      <dgm:prSet/>
      <dgm:spPr/>
      <dgm:t>
        <a:bodyPr/>
        <a:lstStyle/>
        <a:p>
          <a:endParaRPr lang="en-US"/>
        </a:p>
      </dgm:t>
    </dgm:pt>
    <dgm:pt modelId="{91598E38-7461-470A-91AA-325A90C2A6DA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8982EE4A-6F3A-428C-8E76-02A30B39C05F}" type="parTrans" cxnId="{3BA4B7B9-0A7C-4EFC-8F39-59CD69864C97}">
      <dgm:prSet/>
      <dgm:spPr/>
      <dgm:t>
        <a:bodyPr/>
        <a:lstStyle/>
        <a:p>
          <a:endParaRPr lang="en-US"/>
        </a:p>
      </dgm:t>
    </dgm:pt>
    <dgm:pt modelId="{AEBFFADC-990D-480E-B682-B841BE19126D}" type="sibTrans" cxnId="{3BA4B7B9-0A7C-4EFC-8F39-59CD69864C97}">
      <dgm:prSet/>
      <dgm:spPr/>
      <dgm:t>
        <a:bodyPr/>
        <a:lstStyle/>
        <a:p>
          <a:endParaRPr lang="en-US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2018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2019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Lorem ipsum dolor sit amet, consectetuer adipiscing elit. 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2020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Sit Dolor Amet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Title lorem Ipsum </a:t>
            </a:r>
          </a:p>
        </p:txBody>
      </p:sp>
      <p:graphicFrame>
        <p:nvGraphicFramePr>
          <p:cNvPr id="7" name="Content Placeholder 2" descr="SmartArt timelin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09856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{12B5C3BC-1325-45B9-8A01-741DF23D6DC6}tf11429527_win32</Template>
  <TotalTime>0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2021-03-05T13:40:30Z</dcterms:created>
  <dcterms:modified xsi:type="dcterms:W3CDTF">2021-03-05T13:40:45Z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