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{08A9AC1A-25FA-47A3-AF49-4566AB01273A}tf55705232_win32</Template>
  <TotalTime>0</TotalTime>
  <Words>22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Mohamed</dc:creator>
  <cp:lastModifiedBy>Mohamed</cp:lastModifiedBy>
  <cp:revision>1</cp:revision>
  <dcterms:created xsi:type="dcterms:W3CDTF">2021-03-05T13:33:11Z</dcterms:created>
  <dcterms:modified xsi:type="dcterms:W3CDTF">2021-03-05T13:33:28Z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