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Title Lorem Ipsum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Sit Dolor Amet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Title Lorem Ipsum Dolor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Nunc viverra imperdiet enim. Fusce est. Vivamus a tellus.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Pellentesque habitant morbi tristique senectus et netus et malesuada fames ac turpis egestas. Proin pharetra nonummy pede. Mauris et orci.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0</TotalTime>
  <Words>81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Vapor Trail</vt:lpstr>
      <vt:lpstr>Title Lorem Ipsum</vt:lpstr>
      <vt:lpstr>Title Lorem Ipsum Dolor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Mohamed</dc:creator>
  <cp:lastModifiedBy>Mohamed</cp:lastModifiedBy>
  <cp:revision>1</cp:revision>
  <dcterms:created xsi:type="dcterms:W3CDTF">2021-03-05T14:08:46Z</dcterms:created>
  <dcterms:modified xsi:type="dcterms:W3CDTF">2021-03-05T14:08:54Z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