
<file path=[Content_Types].xml><?xml version="1.0" encoding="utf-8"?>
<Types xmlns="http://schemas.openxmlformats.org/package/2006/content-types">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4"/>
  </p:sldMasterIdLst>
  <p:notesMasterIdLst>
    <p:notesMasterId r:id="rId7"/>
  </p:notesMasterIdLst>
  <p:sldIdLst>
    <p:sldId id="268" r:id="rId5"/>
    <p:sldId id="27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notesMaster" Target="notesMasters/notesMaster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F425EA4-0FA9-4863-95C3-1F1583DA647D}" type="doc">
      <dgm:prSet loTypeId="urn:microsoft.com/office/officeart/2016/7/layout/HexagonTimeline" loCatId="process" qsTypeId="urn:microsoft.com/office/officeart/2005/8/quickstyle/simple2" qsCatId="simple" csTypeId="urn:microsoft.com/office/officeart/2005/8/colors/accent1_2" csCatId="accent1" phldr="1"/>
      <dgm:spPr/>
      <dgm:t>
        <a:bodyPr/>
        <a:lstStyle/>
        <a:p>
          <a:endParaRPr lang="en-US"/>
        </a:p>
      </dgm:t>
    </dgm:pt>
    <dgm:pt modelId="{04824BE9-7EB9-4D60-A923-831A54688A00}">
      <dgm:prSet/>
      <dgm:spPr/>
      <dgm:t>
        <a:bodyPr/>
        <a:lstStyle/>
        <a:p>
          <a:r>
            <a:rPr lang="en-US" dirty="0"/>
            <a:t>2015</a:t>
          </a:r>
        </a:p>
      </dgm:t>
    </dgm:pt>
    <dgm:pt modelId="{865BC876-4901-4EE5-978C-F3D2EF27B880}" type="parTrans" cxnId="{48452138-66C7-4EB0-A00B-2AF5C18D511A}">
      <dgm:prSet/>
      <dgm:spPr/>
      <dgm:t>
        <a:bodyPr/>
        <a:lstStyle/>
        <a:p>
          <a:endParaRPr lang="en-US"/>
        </a:p>
      </dgm:t>
    </dgm:pt>
    <dgm:pt modelId="{82050E97-EB25-4E05-AA90-0893206E745D}" type="sibTrans" cxnId="{48452138-66C7-4EB0-A00B-2AF5C18D511A}">
      <dgm:prSet/>
      <dgm:spPr/>
      <dgm:t>
        <a:bodyPr/>
        <a:lstStyle/>
        <a:p>
          <a:endParaRPr lang="en-US"/>
        </a:p>
      </dgm:t>
    </dgm:pt>
    <dgm:pt modelId="{8514A0AB-6D40-440F-BC32-08D2F16CFF4D}">
      <dgm:prSet/>
      <dgm:spPr/>
      <dgm:t>
        <a:bodyPr/>
        <a:lstStyle/>
        <a:p>
          <a:r>
            <a:rPr lang="en-US" dirty="0"/>
            <a:t>Lorem ipsum dolor sit amet consectetuer adipiscing elit.</a:t>
          </a:r>
        </a:p>
      </dgm:t>
    </dgm:pt>
    <dgm:pt modelId="{A7F567D4-1435-43A2-BB9C-C9A7DA66A7D9}" type="parTrans" cxnId="{E4290CF1-F7B4-4011-AF4E-51F168AF0071}">
      <dgm:prSet/>
      <dgm:spPr/>
      <dgm:t>
        <a:bodyPr/>
        <a:lstStyle/>
        <a:p>
          <a:endParaRPr lang="en-US"/>
        </a:p>
      </dgm:t>
    </dgm:pt>
    <dgm:pt modelId="{2CAC6E7E-BFF3-4E0B-9BDD-BF150B36C84C}" type="sibTrans" cxnId="{E4290CF1-F7B4-4011-AF4E-51F168AF0071}">
      <dgm:prSet/>
      <dgm:spPr/>
      <dgm:t>
        <a:bodyPr/>
        <a:lstStyle/>
        <a:p>
          <a:endParaRPr lang="en-US"/>
        </a:p>
      </dgm:t>
    </dgm:pt>
    <dgm:pt modelId="{3BA82114-8F9E-4377-BA62-33DCE0B8D98F}">
      <dgm:prSet/>
      <dgm:spPr/>
      <dgm:t>
        <a:bodyPr/>
        <a:lstStyle/>
        <a:p>
          <a:r>
            <a:rPr lang="en-US" dirty="0"/>
            <a:t>2016</a:t>
          </a:r>
        </a:p>
      </dgm:t>
    </dgm:pt>
    <dgm:pt modelId="{33AA2A99-D34B-4A46-8680-9161C8EA8BAA}" type="parTrans" cxnId="{8F578D80-FC33-4A70-86B1-5A96F9A39D06}">
      <dgm:prSet/>
      <dgm:spPr/>
      <dgm:t>
        <a:bodyPr/>
        <a:lstStyle/>
        <a:p>
          <a:endParaRPr lang="en-US"/>
        </a:p>
      </dgm:t>
    </dgm:pt>
    <dgm:pt modelId="{44DF9787-8079-4857-8099-0C032DF73D59}" type="sibTrans" cxnId="{8F578D80-FC33-4A70-86B1-5A96F9A39D06}">
      <dgm:prSet/>
      <dgm:spPr/>
      <dgm:t>
        <a:bodyPr/>
        <a:lstStyle/>
        <a:p>
          <a:endParaRPr lang="en-US"/>
        </a:p>
      </dgm:t>
    </dgm:pt>
    <dgm:pt modelId="{1BD5C8B2-719D-4A9B-BAB5-E468758CBBB2}">
      <dgm:prSet/>
      <dgm:spPr/>
      <dgm:t>
        <a:bodyPr/>
        <a:lstStyle/>
        <a:p>
          <a:r>
            <a:rPr lang="en-US" dirty="0"/>
            <a:t>Lorem ipsum dolor sit amet consectetuer adipiscing elit.</a:t>
          </a:r>
        </a:p>
      </dgm:t>
    </dgm:pt>
    <dgm:pt modelId="{FDEF5993-0EF6-47D3-A927-F4A1BAC36B55}" type="parTrans" cxnId="{92974222-F1AB-45D4-80D2-2168EF0EC118}">
      <dgm:prSet/>
      <dgm:spPr/>
      <dgm:t>
        <a:bodyPr/>
        <a:lstStyle/>
        <a:p>
          <a:endParaRPr lang="en-US"/>
        </a:p>
      </dgm:t>
    </dgm:pt>
    <dgm:pt modelId="{A2829CDA-00F5-4735-933D-FEA573E49E97}" type="sibTrans" cxnId="{92974222-F1AB-45D4-80D2-2168EF0EC118}">
      <dgm:prSet/>
      <dgm:spPr/>
      <dgm:t>
        <a:bodyPr/>
        <a:lstStyle/>
        <a:p>
          <a:endParaRPr lang="en-US"/>
        </a:p>
      </dgm:t>
    </dgm:pt>
    <dgm:pt modelId="{7AE4D198-9DAE-4345-BDFE-6195C436FB8E}">
      <dgm:prSet/>
      <dgm:spPr/>
      <dgm:t>
        <a:bodyPr/>
        <a:lstStyle/>
        <a:p>
          <a:r>
            <a:rPr lang="en-US" dirty="0"/>
            <a:t>Lorem ipsum dolor sit amet consectetuer adipiscing elit.</a:t>
          </a:r>
        </a:p>
      </dgm:t>
    </dgm:pt>
    <dgm:pt modelId="{06024587-790C-4BA3-A3A8-29FFB785FBA8}" type="parTrans" cxnId="{25D03FB3-4EB1-49FE-BDEA-9397F3FB9186}">
      <dgm:prSet/>
      <dgm:spPr/>
      <dgm:t>
        <a:bodyPr/>
        <a:lstStyle/>
        <a:p>
          <a:endParaRPr lang="en-US"/>
        </a:p>
      </dgm:t>
    </dgm:pt>
    <dgm:pt modelId="{E4269B33-898F-4057-9C7B-6FD9D7123A3D}" type="sibTrans" cxnId="{25D03FB3-4EB1-49FE-BDEA-9397F3FB9186}">
      <dgm:prSet/>
      <dgm:spPr/>
      <dgm:t>
        <a:bodyPr/>
        <a:lstStyle/>
        <a:p>
          <a:endParaRPr lang="en-US"/>
        </a:p>
      </dgm:t>
    </dgm:pt>
    <dgm:pt modelId="{0EC7F129-FBEE-41F7-973F-FB36E9042B15}">
      <dgm:prSet/>
      <dgm:spPr/>
      <dgm:t>
        <a:bodyPr/>
        <a:lstStyle/>
        <a:p>
          <a:r>
            <a:rPr lang="en-US" dirty="0"/>
            <a:t>2018</a:t>
          </a:r>
        </a:p>
      </dgm:t>
    </dgm:pt>
    <dgm:pt modelId="{384C1090-EA9E-4FF9-B477-4CD6DEDBF803}" type="parTrans" cxnId="{F5FFA937-74EC-4583-9A24-695EF69B7EC0}">
      <dgm:prSet/>
      <dgm:spPr/>
      <dgm:t>
        <a:bodyPr/>
        <a:lstStyle/>
        <a:p>
          <a:endParaRPr lang="en-US"/>
        </a:p>
      </dgm:t>
    </dgm:pt>
    <dgm:pt modelId="{36483FF5-BE1E-4027-9DD4-788569780979}" type="sibTrans" cxnId="{F5FFA937-74EC-4583-9A24-695EF69B7EC0}">
      <dgm:prSet/>
      <dgm:spPr/>
      <dgm:t>
        <a:bodyPr/>
        <a:lstStyle/>
        <a:p>
          <a:endParaRPr lang="en-US"/>
        </a:p>
      </dgm:t>
    </dgm:pt>
    <dgm:pt modelId="{FD5B69B4-DA22-4999-96BE-329BBE1A9CB9}">
      <dgm:prSet/>
      <dgm:spPr/>
      <dgm:t>
        <a:bodyPr/>
        <a:lstStyle/>
        <a:p>
          <a:r>
            <a:rPr lang="en-US" dirty="0"/>
            <a:t>Lorem ipsum dolor sit amet consectetuer adipiscing elit.</a:t>
          </a:r>
        </a:p>
      </dgm:t>
    </dgm:pt>
    <dgm:pt modelId="{52FCD964-7AF0-4BCA-B26E-5AB157A27B7B}" type="parTrans" cxnId="{9CB988C8-EE23-4CFC-9107-98D114873318}">
      <dgm:prSet/>
      <dgm:spPr/>
      <dgm:t>
        <a:bodyPr/>
        <a:lstStyle/>
        <a:p>
          <a:endParaRPr lang="en-US"/>
        </a:p>
      </dgm:t>
    </dgm:pt>
    <dgm:pt modelId="{0DB6A175-3261-4CA0-96EB-C3F6B9789EDC}" type="sibTrans" cxnId="{9CB988C8-EE23-4CFC-9107-98D114873318}">
      <dgm:prSet/>
      <dgm:spPr/>
      <dgm:t>
        <a:bodyPr/>
        <a:lstStyle/>
        <a:p>
          <a:endParaRPr lang="en-US"/>
        </a:p>
      </dgm:t>
    </dgm:pt>
    <dgm:pt modelId="{40C64BFB-BB6D-4785-94A9-1A0D352CD821}">
      <dgm:prSet/>
      <dgm:spPr/>
      <dgm:t>
        <a:bodyPr/>
        <a:lstStyle/>
        <a:p>
          <a:r>
            <a:rPr lang="en-US" dirty="0"/>
            <a:t>2019</a:t>
          </a:r>
        </a:p>
      </dgm:t>
    </dgm:pt>
    <dgm:pt modelId="{CB8396A8-0977-4BD8-9635-31F689F140F0}" type="parTrans" cxnId="{AB972708-C27B-4B6E-8169-16BC1E7DFE0B}">
      <dgm:prSet/>
      <dgm:spPr/>
      <dgm:t>
        <a:bodyPr/>
        <a:lstStyle/>
        <a:p>
          <a:endParaRPr lang="en-US"/>
        </a:p>
      </dgm:t>
    </dgm:pt>
    <dgm:pt modelId="{7DD20693-36DC-4A5F-85A1-DE4DD4C4F473}" type="sibTrans" cxnId="{AB972708-C27B-4B6E-8169-16BC1E7DFE0B}">
      <dgm:prSet/>
      <dgm:spPr/>
      <dgm:t>
        <a:bodyPr/>
        <a:lstStyle/>
        <a:p>
          <a:endParaRPr lang="en-US"/>
        </a:p>
      </dgm:t>
    </dgm:pt>
    <dgm:pt modelId="{23B12B39-4EC6-48CD-8342-86B433559E05}">
      <dgm:prSet/>
      <dgm:spPr/>
      <dgm:t>
        <a:bodyPr/>
        <a:lstStyle/>
        <a:p>
          <a:r>
            <a:rPr lang="en-US" dirty="0"/>
            <a:t>Lorem ipsum dolor sit amet consectetuer adipiscing elit.</a:t>
          </a:r>
        </a:p>
      </dgm:t>
    </dgm:pt>
    <dgm:pt modelId="{97EEE26A-7613-48FB-B988-54C9A0E17640}" type="parTrans" cxnId="{031F5EE6-536F-4EC8-A5BA-33E6FA248CD3}">
      <dgm:prSet/>
      <dgm:spPr/>
      <dgm:t>
        <a:bodyPr/>
        <a:lstStyle/>
        <a:p>
          <a:endParaRPr lang="en-US"/>
        </a:p>
      </dgm:t>
    </dgm:pt>
    <dgm:pt modelId="{02A4951B-B606-4127-B2DB-BF69F82655CB}" type="sibTrans" cxnId="{031F5EE6-536F-4EC8-A5BA-33E6FA248CD3}">
      <dgm:prSet/>
      <dgm:spPr/>
      <dgm:t>
        <a:bodyPr/>
        <a:lstStyle/>
        <a:p>
          <a:endParaRPr lang="en-US"/>
        </a:p>
      </dgm:t>
    </dgm:pt>
    <dgm:pt modelId="{E52BE8A1-F1F8-448F-91C3-318DD96FF143}">
      <dgm:prSet/>
      <dgm:spPr/>
      <dgm:t>
        <a:bodyPr/>
        <a:lstStyle/>
        <a:p>
          <a:r>
            <a:rPr lang="en-US" dirty="0"/>
            <a:t>2017</a:t>
          </a:r>
        </a:p>
      </dgm:t>
    </dgm:pt>
    <dgm:pt modelId="{C30DE328-725B-4943-8ED3-F159E613462D}" type="sibTrans" cxnId="{D3FE041C-E472-4352-8148-EA75B043106C}">
      <dgm:prSet/>
      <dgm:spPr/>
      <dgm:t>
        <a:bodyPr/>
        <a:lstStyle/>
        <a:p>
          <a:endParaRPr lang="en-US"/>
        </a:p>
      </dgm:t>
    </dgm:pt>
    <dgm:pt modelId="{D0D116B7-7747-479B-9D74-B513864CD302}" type="parTrans" cxnId="{D3FE041C-E472-4352-8148-EA75B043106C}">
      <dgm:prSet/>
      <dgm:spPr/>
      <dgm:t>
        <a:bodyPr/>
        <a:lstStyle/>
        <a:p>
          <a:endParaRPr lang="en-US"/>
        </a:p>
      </dgm:t>
    </dgm:pt>
    <dgm:pt modelId="{E364E851-BF22-4F9E-B2A1-FF43A56191BF}" type="pres">
      <dgm:prSet presAssocID="{8F425EA4-0FA9-4863-95C3-1F1583DA647D}" presName="Name0" presStyleCnt="0">
        <dgm:presLayoutVars>
          <dgm:chMax/>
          <dgm:chPref/>
          <dgm:animLvl val="lvl"/>
        </dgm:presLayoutVars>
      </dgm:prSet>
      <dgm:spPr/>
    </dgm:pt>
    <dgm:pt modelId="{7DB16D52-F06B-474A-954F-365A162DACDE}" type="pres">
      <dgm:prSet presAssocID="{04824BE9-7EB9-4D60-A923-831A54688A00}" presName="composite" presStyleCnt="0"/>
      <dgm:spPr/>
    </dgm:pt>
    <dgm:pt modelId="{5C18EEFA-291E-4A7C-A68E-CC7E9B6B1AE1}" type="pres">
      <dgm:prSet presAssocID="{04824BE9-7EB9-4D60-A923-831A54688A00}" presName="Parent1" presStyleLbl="alignNode1" presStyleIdx="0" presStyleCnt="5">
        <dgm:presLayoutVars>
          <dgm:chMax val="1"/>
          <dgm:chPref val="1"/>
          <dgm:bulletEnabled val="1"/>
        </dgm:presLayoutVars>
      </dgm:prSet>
      <dgm:spPr/>
    </dgm:pt>
    <dgm:pt modelId="{64FD059F-75BD-4C77-A614-674F56278444}" type="pres">
      <dgm:prSet presAssocID="{04824BE9-7EB9-4D60-A923-831A54688A00}" presName="Childtext1" presStyleLbl="revTx" presStyleIdx="0" presStyleCnt="5">
        <dgm:presLayoutVars>
          <dgm:chMax val="0"/>
          <dgm:chPref val="0"/>
          <dgm:bulletEnabled/>
        </dgm:presLayoutVars>
      </dgm:prSet>
      <dgm:spPr/>
    </dgm:pt>
    <dgm:pt modelId="{7DDCEA5E-661F-44C8-87F1-54566FC89C36}" type="pres">
      <dgm:prSet presAssocID="{04824BE9-7EB9-4D60-A923-831A54688A00}" presName="ConnectLine" presStyleLbl="sibTrans1D1" presStyleIdx="0" presStyleCnt="5"/>
      <dgm:spPr>
        <a:noFill/>
        <a:ln w="12700" cap="flat" cmpd="sng" algn="ctr">
          <a:solidFill>
            <a:schemeClr val="accent1">
              <a:hueOff val="0"/>
              <a:satOff val="0"/>
              <a:lumOff val="0"/>
              <a:alphaOff val="0"/>
            </a:schemeClr>
          </a:solidFill>
          <a:prstDash val="dash"/>
        </a:ln>
        <a:effectLst/>
      </dgm:spPr>
    </dgm:pt>
    <dgm:pt modelId="{187069CC-1F84-4379-A99A-6EA4134275D5}" type="pres">
      <dgm:prSet presAssocID="{04824BE9-7EB9-4D60-A923-831A54688A00}" presName="ConnectLineEnd" presStyleLbl="node1" presStyleIdx="0" presStyleCnt="5"/>
      <dgm:spPr/>
    </dgm:pt>
    <dgm:pt modelId="{5254AC4B-9F99-4B50-8235-2D249A5F81FC}" type="pres">
      <dgm:prSet presAssocID="{04824BE9-7EB9-4D60-A923-831A54688A00}" presName="EmptyPane" presStyleCnt="0"/>
      <dgm:spPr/>
    </dgm:pt>
    <dgm:pt modelId="{55AD9539-5D8D-4E6C-AF5D-120888DD0ED6}" type="pres">
      <dgm:prSet presAssocID="{82050E97-EB25-4E05-AA90-0893206E745D}" presName="spaceBetweenRectangles" presStyleLbl="fgAcc1" presStyleIdx="0" presStyleCnt="4"/>
      <dgm:spPr/>
    </dgm:pt>
    <dgm:pt modelId="{7D16FE57-1507-404C-8051-8832D78A279B}" type="pres">
      <dgm:prSet presAssocID="{3BA82114-8F9E-4377-BA62-33DCE0B8D98F}" presName="composite" presStyleCnt="0"/>
      <dgm:spPr/>
    </dgm:pt>
    <dgm:pt modelId="{5854D360-D2F8-42ED-B023-9602CB8C755E}" type="pres">
      <dgm:prSet presAssocID="{3BA82114-8F9E-4377-BA62-33DCE0B8D98F}" presName="Parent1" presStyleLbl="alignNode1" presStyleIdx="1" presStyleCnt="5">
        <dgm:presLayoutVars>
          <dgm:chMax val="1"/>
          <dgm:chPref val="1"/>
          <dgm:bulletEnabled val="1"/>
        </dgm:presLayoutVars>
      </dgm:prSet>
      <dgm:spPr/>
    </dgm:pt>
    <dgm:pt modelId="{F4D7A4B8-FD1E-49FE-ADF0-B8B49099D99B}" type="pres">
      <dgm:prSet presAssocID="{3BA82114-8F9E-4377-BA62-33DCE0B8D98F}" presName="Childtext1" presStyleLbl="revTx" presStyleIdx="1" presStyleCnt="5">
        <dgm:presLayoutVars>
          <dgm:chMax val="0"/>
          <dgm:chPref val="0"/>
          <dgm:bulletEnabled/>
        </dgm:presLayoutVars>
      </dgm:prSet>
      <dgm:spPr/>
    </dgm:pt>
    <dgm:pt modelId="{2D941BF4-A0A4-46FD-AAC1-40A8388CBD19}" type="pres">
      <dgm:prSet presAssocID="{3BA82114-8F9E-4377-BA62-33DCE0B8D98F}" presName="ConnectLine" presStyleLbl="sibTrans1D1" presStyleIdx="1" presStyleCnt="5"/>
      <dgm:spPr>
        <a:noFill/>
        <a:ln w="12700" cap="flat" cmpd="sng" algn="ctr">
          <a:solidFill>
            <a:schemeClr val="accent1">
              <a:hueOff val="0"/>
              <a:satOff val="0"/>
              <a:lumOff val="0"/>
              <a:alphaOff val="0"/>
            </a:schemeClr>
          </a:solidFill>
          <a:prstDash val="dash"/>
        </a:ln>
        <a:effectLst/>
      </dgm:spPr>
    </dgm:pt>
    <dgm:pt modelId="{FEA1EF3D-C5D4-4278-A545-0FC4FC506A34}" type="pres">
      <dgm:prSet presAssocID="{3BA82114-8F9E-4377-BA62-33DCE0B8D98F}" presName="ConnectLineEnd" presStyleLbl="node1" presStyleIdx="1" presStyleCnt="5"/>
      <dgm:spPr/>
    </dgm:pt>
    <dgm:pt modelId="{B9085F31-AE42-4579-B563-09E2EC7A1C50}" type="pres">
      <dgm:prSet presAssocID="{3BA82114-8F9E-4377-BA62-33DCE0B8D98F}" presName="EmptyPane" presStyleCnt="0"/>
      <dgm:spPr/>
    </dgm:pt>
    <dgm:pt modelId="{9503A872-7BC5-4A97-B876-C4FDBC8CC820}" type="pres">
      <dgm:prSet presAssocID="{44DF9787-8079-4857-8099-0C032DF73D59}" presName="spaceBetweenRectangles" presStyleLbl="fgAcc1" presStyleIdx="1" presStyleCnt="4"/>
      <dgm:spPr/>
    </dgm:pt>
    <dgm:pt modelId="{E4F9DBCB-DBBD-4F2A-BC22-3A11165F3E16}" type="pres">
      <dgm:prSet presAssocID="{E52BE8A1-F1F8-448F-91C3-318DD96FF143}" presName="composite" presStyleCnt="0"/>
      <dgm:spPr/>
    </dgm:pt>
    <dgm:pt modelId="{C61D472C-B7F8-45E0-B706-6D8C2E4E08AB}" type="pres">
      <dgm:prSet presAssocID="{E52BE8A1-F1F8-448F-91C3-318DD96FF143}" presName="Parent1" presStyleLbl="alignNode1" presStyleIdx="2" presStyleCnt="5">
        <dgm:presLayoutVars>
          <dgm:chMax val="1"/>
          <dgm:chPref val="1"/>
          <dgm:bulletEnabled val="1"/>
        </dgm:presLayoutVars>
      </dgm:prSet>
      <dgm:spPr/>
    </dgm:pt>
    <dgm:pt modelId="{03B57377-53AB-463A-A4A7-C29E1AF0FFBE}" type="pres">
      <dgm:prSet presAssocID="{E52BE8A1-F1F8-448F-91C3-318DD96FF143}" presName="Childtext1" presStyleLbl="revTx" presStyleIdx="2" presStyleCnt="5">
        <dgm:presLayoutVars>
          <dgm:chMax val="0"/>
          <dgm:chPref val="0"/>
          <dgm:bulletEnabled/>
        </dgm:presLayoutVars>
      </dgm:prSet>
      <dgm:spPr/>
    </dgm:pt>
    <dgm:pt modelId="{729E56DF-2A5B-41DC-87AD-B153470AB98D}" type="pres">
      <dgm:prSet presAssocID="{E52BE8A1-F1F8-448F-91C3-318DD96FF143}" presName="ConnectLine" presStyleLbl="sibTrans1D1" presStyleIdx="2" presStyleCnt="5"/>
      <dgm:spPr>
        <a:noFill/>
        <a:ln w="12700" cap="flat" cmpd="sng" algn="ctr">
          <a:solidFill>
            <a:schemeClr val="accent1">
              <a:hueOff val="0"/>
              <a:satOff val="0"/>
              <a:lumOff val="0"/>
              <a:alphaOff val="0"/>
            </a:schemeClr>
          </a:solidFill>
          <a:prstDash val="dash"/>
        </a:ln>
        <a:effectLst/>
      </dgm:spPr>
    </dgm:pt>
    <dgm:pt modelId="{92013FAB-F884-45DB-96FF-6EA8C4390967}" type="pres">
      <dgm:prSet presAssocID="{E52BE8A1-F1F8-448F-91C3-318DD96FF143}" presName="ConnectLineEnd" presStyleLbl="node1" presStyleIdx="2" presStyleCnt="5"/>
      <dgm:spPr/>
    </dgm:pt>
    <dgm:pt modelId="{C07FBBB7-DA18-40F6-A2B1-2801F7B3A5E5}" type="pres">
      <dgm:prSet presAssocID="{E52BE8A1-F1F8-448F-91C3-318DD96FF143}" presName="EmptyPane" presStyleCnt="0"/>
      <dgm:spPr/>
    </dgm:pt>
    <dgm:pt modelId="{02A4A300-F6A0-4682-9F86-F5510B773AA5}" type="pres">
      <dgm:prSet presAssocID="{C30DE328-725B-4943-8ED3-F159E613462D}" presName="spaceBetweenRectangles" presStyleLbl="fgAcc1" presStyleIdx="2" presStyleCnt="4"/>
      <dgm:spPr/>
    </dgm:pt>
    <dgm:pt modelId="{0A3383BE-81D8-497D-B7EB-D7383E692980}" type="pres">
      <dgm:prSet presAssocID="{0EC7F129-FBEE-41F7-973F-FB36E9042B15}" presName="composite" presStyleCnt="0"/>
      <dgm:spPr/>
    </dgm:pt>
    <dgm:pt modelId="{F2C7FECE-7794-4225-A78E-6C159942A590}" type="pres">
      <dgm:prSet presAssocID="{0EC7F129-FBEE-41F7-973F-FB36E9042B15}" presName="Parent1" presStyleLbl="alignNode1" presStyleIdx="3" presStyleCnt="5">
        <dgm:presLayoutVars>
          <dgm:chMax val="1"/>
          <dgm:chPref val="1"/>
          <dgm:bulletEnabled val="1"/>
        </dgm:presLayoutVars>
      </dgm:prSet>
      <dgm:spPr/>
    </dgm:pt>
    <dgm:pt modelId="{8449CEE9-17DC-49C4-A051-6C65B8B7BE04}" type="pres">
      <dgm:prSet presAssocID="{0EC7F129-FBEE-41F7-973F-FB36E9042B15}" presName="Childtext1" presStyleLbl="revTx" presStyleIdx="3" presStyleCnt="5">
        <dgm:presLayoutVars>
          <dgm:chMax val="0"/>
          <dgm:chPref val="0"/>
          <dgm:bulletEnabled/>
        </dgm:presLayoutVars>
      </dgm:prSet>
      <dgm:spPr/>
    </dgm:pt>
    <dgm:pt modelId="{1B15BCF0-B43E-4423-9E9C-DE9C972D7AF2}" type="pres">
      <dgm:prSet presAssocID="{0EC7F129-FBEE-41F7-973F-FB36E9042B15}" presName="ConnectLine" presStyleLbl="sibTrans1D1" presStyleIdx="3" presStyleCnt="5"/>
      <dgm:spPr>
        <a:noFill/>
        <a:ln w="12700" cap="flat" cmpd="sng" algn="ctr">
          <a:solidFill>
            <a:schemeClr val="accent1">
              <a:hueOff val="0"/>
              <a:satOff val="0"/>
              <a:lumOff val="0"/>
              <a:alphaOff val="0"/>
            </a:schemeClr>
          </a:solidFill>
          <a:prstDash val="dash"/>
        </a:ln>
        <a:effectLst/>
      </dgm:spPr>
    </dgm:pt>
    <dgm:pt modelId="{443BC17D-024A-452D-B200-E779784A5DBE}" type="pres">
      <dgm:prSet presAssocID="{0EC7F129-FBEE-41F7-973F-FB36E9042B15}" presName="ConnectLineEnd" presStyleLbl="node1" presStyleIdx="3" presStyleCnt="5"/>
      <dgm:spPr/>
    </dgm:pt>
    <dgm:pt modelId="{DDEDCD6B-AA1E-413B-A8F0-5DA95B655286}" type="pres">
      <dgm:prSet presAssocID="{0EC7F129-FBEE-41F7-973F-FB36E9042B15}" presName="EmptyPane" presStyleCnt="0"/>
      <dgm:spPr/>
    </dgm:pt>
    <dgm:pt modelId="{09AA8396-2389-4FA2-B3E0-2B6C8F055DB7}" type="pres">
      <dgm:prSet presAssocID="{36483FF5-BE1E-4027-9DD4-788569780979}" presName="spaceBetweenRectangles" presStyleLbl="fgAcc1" presStyleIdx="3" presStyleCnt="4"/>
      <dgm:spPr/>
    </dgm:pt>
    <dgm:pt modelId="{2A458536-9858-4F33-8A15-D48C42CEFBAF}" type="pres">
      <dgm:prSet presAssocID="{40C64BFB-BB6D-4785-94A9-1A0D352CD821}" presName="composite" presStyleCnt="0"/>
      <dgm:spPr/>
    </dgm:pt>
    <dgm:pt modelId="{07B84850-C150-47B1-88A7-88FA69B967E0}" type="pres">
      <dgm:prSet presAssocID="{40C64BFB-BB6D-4785-94A9-1A0D352CD821}" presName="Parent1" presStyleLbl="alignNode1" presStyleIdx="4" presStyleCnt="5">
        <dgm:presLayoutVars>
          <dgm:chMax val="1"/>
          <dgm:chPref val="1"/>
          <dgm:bulletEnabled val="1"/>
        </dgm:presLayoutVars>
      </dgm:prSet>
      <dgm:spPr/>
    </dgm:pt>
    <dgm:pt modelId="{C7F0F4BC-EBF7-4ADF-A9F6-FD8DA9543CA0}" type="pres">
      <dgm:prSet presAssocID="{40C64BFB-BB6D-4785-94A9-1A0D352CD821}" presName="Childtext1" presStyleLbl="revTx" presStyleIdx="4" presStyleCnt="5">
        <dgm:presLayoutVars>
          <dgm:chMax val="0"/>
          <dgm:chPref val="0"/>
          <dgm:bulletEnabled/>
        </dgm:presLayoutVars>
      </dgm:prSet>
      <dgm:spPr/>
    </dgm:pt>
    <dgm:pt modelId="{F830329A-90B8-42A1-B732-4F46E7433A9A}" type="pres">
      <dgm:prSet presAssocID="{40C64BFB-BB6D-4785-94A9-1A0D352CD821}" presName="ConnectLine" presStyleLbl="sibTrans1D1" presStyleIdx="4" presStyleCnt="5"/>
      <dgm:spPr>
        <a:noFill/>
        <a:ln w="12700" cap="flat" cmpd="sng" algn="ctr">
          <a:solidFill>
            <a:schemeClr val="accent1">
              <a:hueOff val="0"/>
              <a:satOff val="0"/>
              <a:lumOff val="0"/>
              <a:alphaOff val="0"/>
            </a:schemeClr>
          </a:solidFill>
          <a:prstDash val="dash"/>
        </a:ln>
        <a:effectLst/>
      </dgm:spPr>
    </dgm:pt>
    <dgm:pt modelId="{AFA1F98E-7014-4882-A2D3-22D977DB5FA5}" type="pres">
      <dgm:prSet presAssocID="{40C64BFB-BB6D-4785-94A9-1A0D352CD821}" presName="ConnectLineEnd" presStyleLbl="node1" presStyleIdx="4" presStyleCnt="5"/>
      <dgm:spPr/>
    </dgm:pt>
    <dgm:pt modelId="{E3D1C5EF-5004-4C48-AB79-472CCEBD68A1}" type="pres">
      <dgm:prSet presAssocID="{40C64BFB-BB6D-4785-94A9-1A0D352CD821}" presName="EmptyPane" presStyleCnt="0"/>
      <dgm:spPr/>
    </dgm:pt>
  </dgm:ptLst>
  <dgm:cxnLst>
    <dgm:cxn modelId="{AB972708-C27B-4B6E-8169-16BC1E7DFE0B}" srcId="{8F425EA4-0FA9-4863-95C3-1F1583DA647D}" destId="{40C64BFB-BB6D-4785-94A9-1A0D352CD821}" srcOrd="4" destOrd="0" parTransId="{CB8396A8-0977-4BD8-9635-31F689F140F0}" sibTransId="{7DD20693-36DC-4A5F-85A1-DE4DD4C4F473}"/>
    <dgm:cxn modelId="{AC1D8E09-D443-43D1-805F-FD2332DC2521}" type="presOf" srcId="{40C64BFB-BB6D-4785-94A9-1A0D352CD821}" destId="{07B84850-C150-47B1-88A7-88FA69B967E0}" srcOrd="0" destOrd="0" presId="urn:microsoft.com/office/officeart/2016/7/layout/HexagonTimeline"/>
    <dgm:cxn modelId="{62E7290E-94F1-4A07-BE9A-2E458065FDBC}" type="presOf" srcId="{0EC7F129-FBEE-41F7-973F-FB36E9042B15}" destId="{F2C7FECE-7794-4225-A78E-6C159942A590}" srcOrd="0" destOrd="0" presId="urn:microsoft.com/office/officeart/2016/7/layout/HexagonTimeline"/>
    <dgm:cxn modelId="{D3FE041C-E472-4352-8148-EA75B043106C}" srcId="{8F425EA4-0FA9-4863-95C3-1F1583DA647D}" destId="{E52BE8A1-F1F8-448F-91C3-318DD96FF143}" srcOrd="2" destOrd="0" parTransId="{D0D116B7-7747-479B-9D74-B513864CD302}" sibTransId="{C30DE328-725B-4943-8ED3-F159E613462D}"/>
    <dgm:cxn modelId="{92974222-F1AB-45D4-80D2-2168EF0EC118}" srcId="{3BA82114-8F9E-4377-BA62-33DCE0B8D98F}" destId="{1BD5C8B2-719D-4A9B-BAB5-E468758CBBB2}" srcOrd="0" destOrd="0" parTransId="{FDEF5993-0EF6-47D3-A927-F4A1BAC36B55}" sibTransId="{A2829CDA-00F5-4735-933D-FEA573E49E97}"/>
    <dgm:cxn modelId="{CC679632-7586-49DE-A029-70687E4D0477}" type="presOf" srcId="{8514A0AB-6D40-440F-BC32-08D2F16CFF4D}" destId="{64FD059F-75BD-4C77-A614-674F56278444}" srcOrd="0" destOrd="0" presId="urn:microsoft.com/office/officeart/2016/7/layout/HexagonTimeline"/>
    <dgm:cxn modelId="{8310D335-84D1-48FC-8B0E-9BFE0B52F78C}" type="presOf" srcId="{E52BE8A1-F1F8-448F-91C3-318DD96FF143}" destId="{C61D472C-B7F8-45E0-B706-6D8C2E4E08AB}" srcOrd="0" destOrd="0" presId="urn:microsoft.com/office/officeart/2016/7/layout/HexagonTimeline"/>
    <dgm:cxn modelId="{F5FFA937-74EC-4583-9A24-695EF69B7EC0}" srcId="{8F425EA4-0FA9-4863-95C3-1F1583DA647D}" destId="{0EC7F129-FBEE-41F7-973F-FB36E9042B15}" srcOrd="3" destOrd="0" parTransId="{384C1090-EA9E-4FF9-B477-4CD6DEDBF803}" sibTransId="{36483FF5-BE1E-4027-9DD4-788569780979}"/>
    <dgm:cxn modelId="{48452138-66C7-4EB0-A00B-2AF5C18D511A}" srcId="{8F425EA4-0FA9-4863-95C3-1F1583DA647D}" destId="{04824BE9-7EB9-4D60-A923-831A54688A00}" srcOrd="0" destOrd="0" parTransId="{865BC876-4901-4EE5-978C-F3D2EF27B880}" sibTransId="{82050E97-EB25-4E05-AA90-0893206E745D}"/>
    <dgm:cxn modelId="{F469653C-9F76-4332-ABA9-FB18245D7646}" type="presOf" srcId="{04824BE9-7EB9-4D60-A923-831A54688A00}" destId="{5C18EEFA-291E-4A7C-A68E-CC7E9B6B1AE1}" srcOrd="0" destOrd="0" presId="urn:microsoft.com/office/officeart/2016/7/layout/HexagonTimeline"/>
    <dgm:cxn modelId="{B443115F-4E44-4329-A0B0-527D26C2130A}" type="presOf" srcId="{3BA82114-8F9E-4377-BA62-33DCE0B8D98F}" destId="{5854D360-D2F8-42ED-B023-9602CB8C755E}" srcOrd="0" destOrd="0" presId="urn:microsoft.com/office/officeart/2016/7/layout/HexagonTimeline"/>
    <dgm:cxn modelId="{7B2AA864-51DE-4F55-AE8A-D0D320EB9BC8}" type="presOf" srcId="{8F425EA4-0FA9-4863-95C3-1F1583DA647D}" destId="{E364E851-BF22-4F9E-B2A1-FF43A56191BF}" srcOrd="0" destOrd="0" presId="urn:microsoft.com/office/officeart/2016/7/layout/HexagonTimeline"/>
    <dgm:cxn modelId="{9ACD7B72-B1CF-4BAE-97E1-77C10A3F1958}" type="presOf" srcId="{7AE4D198-9DAE-4345-BDFE-6195C436FB8E}" destId="{03B57377-53AB-463A-A4A7-C29E1AF0FFBE}" srcOrd="0" destOrd="0" presId="urn:microsoft.com/office/officeart/2016/7/layout/HexagonTimeline"/>
    <dgm:cxn modelId="{04B56A75-6CCA-4122-A565-E85464EC1651}" type="presOf" srcId="{23B12B39-4EC6-48CD-8342-86B433559E05}" destId="{C7F0F4BC-EBF7-4ADF-A9F6-FD8DA9543CA0}" srcOrd="0" destOrd="0" presId="urn:microsoft.com/office/officeart/2016/7/layout/HexagonTimeline"/>
    <dgm:cxn modelId="{8F578D80-FC33-4A70-86B1-5A96F9A39D06}" srcId="{8F425EA4-0FA9-4863-95C3-1F1583DA647D}" destId="{3BA82114-8F9E-4377-BA62-33DCE0B8D98F}" srcOrd="1" destOrd="0" parTransId="{33AA2A99-D34B-4A46-8680-9161C8EA8BAA}" sibTransId="{44DF9787-8079-4857-8099-0C032DF73D59}"/>
    <dgm:cxn modelId="{25D03FB3-4EB1-49FE-BDEA-9397F3FB9186}" srcId="{E52BE8A1-F1F8-448F-91C3-318DD96FF143}" destId="{7AE4D198-9DAE-4345-BDFE-6195C436FB8E}" srcOrd="0" destOrd="0" parTransId="{06024587-790C-4BA3-A3A8-29FFB785FBA8}" sibTransId="{E4269B33-898F-4057-9C7B-6FD9D7123A3D}"/>
    <dgm:cxn modelId="{9CB988C8-EE23-4CFC-9107-98D114873318}" srcId="{0EC7F129-FBEE-41F7-973F-FB36E9042B15}" destId="{FD5B69B4-DA22-4999-96BE-329BBE1A9CB9}" srcOrd="0" destOrd="0" parTransId="{52FCD964-7AF0-4BCA-B26E-5AB157A27B7B}" sibTransId="{0DB6A175-3261-4CA0-96EB-C3F6B9789EDC}"/>
    <dgm:cxn modelId="{2CC32FDE-8D8F-4398-9008-09312881A46E}" type="presOf" srcId="{FD5B69B4-DA22-4999-96BE-329BBE1A9CB9}" destId="{8449CEE9-17DC-49C4-A051-6C65B8B7BE04}" srcOrd="0" destOrd="0" presId="urn:microsoft.com/office/officeart/2016/7/layout/HexagonTimeline"/>
    <dgm:cxn modelId="{031F5EE6-536F-4EC8-A5BA-33E6FA248CD3}" srcId="{40C64BFB-BB6D-4785-94A9-1A0D352CD821}" destId="{23B12B39-4EC6-48CD-8342-86B433559E05}" srcOrd="0" destOrd="0" parTransId="{97EEE26A-7613-48FB-B988-54C9A0E17640}" sibTransId="{02A4951B-B606-4127-B2DB-BF69F82655CB}"/>
    <dgm:cxn modelId="{E4290CF1-F7B4-4011-AF4E-51F168AF0071}" srcId="{04824BE9-7EB9-4D60-A923-831A54688A00}" destId="{8514A0AB-6D40-440F-BC32-08D2F16CFF4D}" srcOrd="0" destOrd="0" parTransId="{A7F567D4-1435-43A2-BB9C-C9A7DA66A7D9}" sibTransId="{2CAC6E7E-BFF3-4E0B-9BDD-BF150B36C84C}"/>
    <dgm:cxn modelId="{A54542F5-C0E0-47EE-8625-BA7F1328812D}" type="presOf" srcId="{1BD5C8B2-719D-4A9B-BAB5-E468758CBBB2}" destId="{F4D7A4B8-FD1E-49FE-ADF0-B8B49099D99B}" srcOrd="0" destOrd="0" presId="urn:microsoft.com/office/officeart/2016/7/layout/HexagonTimeline"/>
    <dgm:cxn modelId="{93028A81-50F7-4B60-B3C7-B15261751B5C}" type="presParOf" srcId="{E364E851-BF22-4F9E-B2A1-FF43A56191BF}" destId="{7DB16D52-F06B-474A-954F-365A162DACDE}" srcOrd="0" destOrd="0" presId="urn:microsoft.com/office/officeart/2016/7/layout/HexagonTimeline"/>
    <dgm:cxn modelId="{08A41394-AEED-46D3-AB51-F54808016DF8}" type="presParOf" srcId="{7DB16D52-F06B-474A-954F-365A162DACDE}" destId="{5C18EEFA-291E-4A7C-A68E-CC7E9B6B1AE1}" srcOrd="0" destOrd="0" presId="urn:microsoft.com/office/officeart/2016/7/layout/HexagonTimeline"/>
    <dgm:cxn modelId="{074022A4-5849-4576-96EF-D6FB27385E6E}" type="presParOf" srcId="{7DB16D52-F06B-474A-954F-365A162DACDE}" destId="{64FD059F-75BD-4C77-A614-674F56278444}" srcOrd="1" destOrd="0" presId="urn:microsoft.com/office/officeart/2016/7/layout/HexagonTimeline"/>
    <dgm:cxn modelId="{AE076B5F-57EB-4268-B0F7-5E417356F117}" type="presParOf" srcId="{7DB16D52-F06B-474A-954F-365A162DACDE}" destId="{7DDCEA5E-661F-44C8-87F1-54566FC89C36}" srcOrd="2" destOrd="0" presId="urn:microsoft.com/office/officeart/2016/7/layout/HexagonTimeline"/>
    <dgm:cxn modelId="{661C21E6-484E-4BD0-BA3D-E33CABFBB263}" type="presParOf" srcId="{7DB16D52-F06B-474A-954F-365A162DACDE}" destId="{187069CC-1F84-4379-A99A-6EA4134275D5}" srcOrd="3" destOrd="0" presId="urn:microsoft.com/office/officeart/2016/7/layout/HexagonTimeline"/>
    <dgm:cxn modelId="{0D48331B-859F-4862-B555-D9A49C9CFFAC}" type="presParOf" srcId="{7DB16D52-F06B-474A-954F-365A162DACDE}" destId="{5254AC4B-9F99-4B50-8235-2D249A5F81FC}" srcOrd="4" destOrd="0" presId="urn:microsoft.com/office/officeart/2016/7/layout/HexagonTimeline"/>
    <dgm:cxn modelId="{724E09E7-5629-4604-ACD2-B60996056F38}" type="presParOf" srcId="{E364E851-BF22-4F9E-B2A1-FF43A56191BF}" destId="{55AD9539-5D8D-4E6C-AF5D-120888DD0ED6}" srcOrd="1" destOrd="0" presId="urn:microsoft.com/office/officeart/2016/7/layout/HexagonTimeline"/>
    <dgm:cxn modelId="{0C2E650A-EDD0-41C3-B866-BAD07AF3355D}" type="presParOf" srcId="{E364E851-BF22-4F9E-B2A1-FF43A56191BF}" destId="{7D16FE57-1507-404C-8051-8832D78A279B}" srcOrd="2" destOrd="0" presId="urn:microsoft.com/office/officeart/2016/7/layout/HexagonTimeline"/>
    <dgm:cxn modelId="{E39F89EC-4264-4CCA-9618-FC7DC56B8C7C}" type="presParOf" srcId="{7D16FE57-1507-404C-8051-8832D78A279B}" destId="{5854D360-D2F8-42ED-B023-9602CB8C755E}" srcOrd="0" destOrd="0" presId="urn:microsoft.com/office/officeart/2016/7/layout/HexagonTimeline"/>
    <dgm:cxn modelId="{75DAFCA7-AB13-4AFC-A043-855C71924694}" type="presParOf" srcId="{7D16FE57-1507-404C-8051-8832D78A279B}" destId="{F4D7A4B8-FD1E-49FE-ADF0-B8B49099D99B}" srcOrd="1" destOrd="0" presId="urn:microsoft.com/office/officeart/2016/7/layout/HexagonTimeline"/>
    <dgm:cxn modelId="{A647A157-0A23-4C38-B3EE-A85E135EBF72}" type="presParOf" srcId="{7D16FE57-1507-404C-8051-8832D78A279B}" destId="{2D941BF4-A0A4-46FD-AAC1-40A8388CBD19}" srcOrd="2" destOrd="0" presId="urn:microsoft.com/office/officeart/2016/7/layout/HexagonTimeline"/>
    <dgm:cxn modelId="{5B2314F4-DC31-497C-9421-1013C83E903E}" type="presParOf" srcId="{7D16FE57-1507-404C-8051-8832D78A279B}" destId="{FEA1EF3D-C5D4-4278-A545-0FC4FC506A34}" srcOrd="3" destOrd="0" presId="urn:microsoft.com/office/officeart/2016/7/layout/HexagonTimeline"/>
    <dgm:cxn modelId="{0CB52EE5-2175-4213-B43B-96C79A9C7005}" type="presParOf" srcId="{7D16FE57-1507-404C-8051-8832D78A279B}" destId="{B9085F31-AE42-4579-B563-09E2EC7A1C50}" srcOrd="4" destOrd="0" presId="urn:microsoft.com/office/officeart/2016/7/layout/HexagonTimeline"/>
    <dgm:cxn modelId="{1F96536C-5D1D-4C3B-9E53-FF6C07622A2D}" type="presParOf" srcId="{E364E851-BF22-4F9E-B2A1-FF43A56191BF}" destId="{9503A872-7BC5-4A97-B876-C4FDBC8CC820}" srcOrd="3" destOrd="0" presId="urn:microsoft.com/office/officeart/2016/7/layout/HexagonTimeline"/>
    <dgm:cxn modelId="{48B602CE-AE7F-4F4E-91BA-C6625B09E373}" type="presParOf" srcId="{E364E851-BF22-4F9E-B2A1-FF43A56191BF}" destId="{E4F9DBCB-DBBD-4F2A-BC22-3A11165F3E16}" srcOrd="4" destOrd="0" presId="urn:microsoft.com/office/officeart/2016/7/layout/HexagonTimeline"/>
    <dgm:cxn modelId="{67747965-C9BF-4FD6-B828-F3B586CC716F}" type="presParOf" srcId="{E4F9DBCB-DBBD-4F2A-BC22-3A11165F3E16}" destId="{C61D472C-B7F8-45E0-B706-6D8C2E4E08AB}" srcOrd="0" destOrd="0" presId="urn:microsoft.com/office/officeart/2016/7/layout/HexagonTimeline"/>
    <dgm:cxn modelId="{55B283B7-43E9-4C32-A8E4-1B08BEF6BF2E}" type="presParOf" srcId="{E4F9DBCB-DBBD-4F2A-BC22-3A11165F3E16}" destId="{03B57377-53AB-463A-A4A7-C29E1AF0FFBE}" srcOrd="1" destOrd="0" presId="urn:microsoft.com/office/officeart/2016/7/layout/HexagonTimeline"/>
    <dgm:cxn modelId="{A30EA641-5C6A-494A-99EE-EF8A2657C0DB}" type="presParOf" srcId="{E4F9DBCB-DBBD-4F2A-BC22-3A11165F3E16}" destId="{729E56DF-2A5B-41DC-87AD-B153470AB98D}" srcOrd="2" destOrd="0" presId="urn:microsoft.com/office/officeart/2016/7/layout/HexagonTimeline"/>
    <dgm:cxn modelId="{6196C857-AE4C-481B-A240-F61E3520060E}" type="presParOf" srcId="{E4F9DBCB-DBBD-4F2A-BC22-3A11165F3E16}" destId="{92013FAB-F884-45DB-96FF-6EA8C4390967}" srcOrd="3" destOrd="0" presId="urn:microsoft.com/office/officeart/2016/7/layout/HexagonTimeline"/>
    <dgm:cxn modelId="{4FB0E865-499A-4DA3-A806-957EAA215469}" type="presParOf" srcId="{E4F9DBCB-DBBD-4F2A-BC22-3A11165F3E16}" destId="{C07FBBB7-DA18-40F6-A2B1-2801F7B3A5E5}" srcOrd="4" destOrd="0" presId="urn:microsoft.com/office/officeart/2016/7/layout/HexagonTimeline"/>
    <dgm:cxn modelId="{B7DB81C4-6CF6-441B-9A07-235A851526C4}" type="presParOf" srcId="{E364E851-BF22-4F9E-B2A1-FF43A56191BF}" destId="{02A4A300-F6A0-4682-9F86-F5510B773AA5}" srcOrd="5" destOrd="0" presId="urn:microsoft.com/office/officeart/2016/7/layout/HexagonTimeline"/>
    <dgm:cxn modelId="{0E95C411-C5A9-41D6-98A5-6329C0503C63}" type="presParOf" srcId="{E364E851-BF22-4F9E-B2A1-FF43A56191BF}" destId="{0A3383BE-81D8-497D-B7EB-D7383E692980}" srcOrd="6" destOrd="0" presId="urn:microsoft.com/office/officeart/2016/7/layout/HexagonTimeline"/>
    <dgm:cxn modelId="{C6732287-049A-4951-965F-784F7D8DBE5B}" type="presParOf" srcId="{0A3383BE-81D8-497D-B7EB-D7383E692980}" destId="{F2C7FECE-7794-4225-A78E-6C159942A590}" srcOrd="0" destOrd="0" presId="urn:microsoft.com/office/officeart/2016/7/layout/HexagonTimeline"/>
    <dgm:cxn modelId="{B1B81FEF-D6F9-4EE5-BF49-6B8125134926}" type="presParOf" srcId="{0A3383BE-81D8-497D-B7EB-D7383E692980}" destId="{8449CEE9-17DC-49C4-A051-6C65B8B7BE04}" srcOrd="1" destOrd="0" presId="urn:microsoft.com/office/officeart/2016/7/layout/HexagonTimeline"/>
    <dgm:cxn modelId="{878B078B-1F55-46C2-AB67-B29F2FF34868}" type="presParOf" srcId="{0A3383BE-81D8-497D-B7EB-D7383E692980}" destId="{1B15BCF0-B43E-4423-9E9C-DE9C972D7AF2}" srcOrd="2" destOrd="0" presId="urn:microsoft.com/office/officeart/2016/7/layout/HexagonTimeline"/>
    <dgm:cxn modelId="{6A3905EA-B127-4337-935C-D7238C439277}" type="presParOf" srcId="{0A3383BE-81D8-497D-B7EB-D7383E692980}" destId="{443BC17D-024A-452D-B200-E779784A5DBE}" srcOrd="3" destOrd="0" presId="urn:microsoft.com/office/officeart/2016/7/layout/HexagonTimeline"/>
    <dgm:cxn modelId="{2E22072E-B61A-4A50-9067-CFBA62D9F24A}" type="presParOf" srcId="{0A3383BE-81D8-497D-B7EB-D7383E692980}" destId="{DDEDCD6B-AA1E-413B-A8F0-5DA95B655286}" srcOrd="4" destOrd="0" presId="urn:microsoft.com/office/officeart/2016/7/layout/HexagonTimeline"/>
    <dgm:cxn modelId="{B2321206-7EB8-4473-9250-32C28DDD5C24}" type="presParOf" srcId="{E364E851-BF22-4F9E-B2A1-FF43A56191BF}" destId="{09AA8396-2389-4FA2-B3E0-2B6C8F055DB7}" srcOrd="7" destOrd="0" presId="urn:microsoft.com/office/officeart/2016/7/layout/HexagonTimeline"/>
    <dgm:cxn modelId="{58C7435A-C25A-4268-906C-0775BC1B4498}" type="presParOf" srcId="{E364E851-BF22-4F9E-B2A1-FF43A56191BF}" destId="{2A458536-9858-4F33-8A15-D48C42CEFBAF}" srcOrd="8" destOrd="0" presId="urn:microsoft.com/office/officeart/2016/7/layout/HexagonTimeline"/>
    <dgm:cxn modelId="{3634B6FC-C375-43A3-AD5C-E76EC6A8C270}" type="presParOf" srcId="{2A458536-9858-4F33-8A15-D48C42CEFBAF}" destId="{07B84850-C150-47B1-88A7-88FA69B967E0}" srcOrd="0" destOrd="0" presId="urn:microsoft.com/office/officeart/2016/7/layout/HexagonTimeline"/>
    <dgm:cxn modelId="{C6EB0A68-0DB6-491E-B0E8-BD3AE5910A52}" type="presParOf" srcId="{2A458536-9858-4F33-8A15-D48C42CEFBAF}" destId="{C7F0F4BC-EBF7-4ADF-A9F6-FD8DA9543CA0}" srcOrd="1" destOrd="0" presId="urn:microsoft.com/office/officeart/2016/7/layout/HexagonTimeline"/>
    <dgm:cxn modelId="{49F7F046-B229-46B1-8342-BF67B65331CF}" type="presParOf" srcId="{2A458536-9858-4F33-8A15-D48C42CEFBAF}" destId="{F830329A-90B8-42A1-B732-4F46E7433A9A}" srcOrd="2" destOrd="0" presId="urn:microsoft.com/office/officeart/2016/7/layout/HexagonTimeline"/>
    <dgm:cxn modelId="{0099C8CF-B286-437C-B90E-391898F9FF56}" type="presParOf" srcId="{2A458536-9858-4F33-8A15-D48C42CEFBAF}" destId="{AFA1F98E-7014-4882-A2D3-22D977DB5FA5}" srcOrd="3" destOrd="0" presId="urn:microsoft.com/office/officeart/2016/7/layout/HexagonTimeline"/>
    <dgm:cxn modelId="{A71E2AE0-1FE1-4DFD-80F3-19578CFAE539}" type="presParOf" srcId="{2A458536-9858-4F33-8A15-D48C42CEFBAF}" destId="{E3D1C5EF-5004-4C48-AB79-472CCEBD68A1}" srcOrd="4" destOrd="0" presId="urn:microsoft.com/office/officeart/2016/7/layout/Hexagon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18EEFA-291E-4A7C-A68E-CC7E9B6B1AE1}">
      <dsp:nvSpPr>
        <dsp:cNvPr id="0" name=""/>
        <dsp:cNvSpPr/>
      </dsp:nvSpPr>
      <dsp:spPr>
        <a:xfrm>
          <a:off x="246776" y="1848650"/>
          <a:ext cx="1263626" cy="504177"/>
        </a:xfrm>
        <a:prstGeom prst="homePlate">
          <a:avLst>
            <a:gd name="adj" fmla="val 40000"/>
          </a:avLst>
        </a:prstGeom>
        <a:solidFill>
          <a:schemeClr val="accent1">
            <a:hueOff val="0"/>
            <a:satOff val="0"/>
            <a:lumOff val="0"/>
            <a:alphaOff val="0"/>
          </a:schemeClr>
        </a:solidFill>
        <a:ln w="1397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533400">
            <a:lnSpc>
              <a:spcPct val="90000"/>
            </a:lnSpc>
            <a:spcBef>
              <a:spcPct val="0"/>
            </a:spcBef>
            <a:spcAft>
              <a:spcPct val="35000"/>
            </a:spcAft>
            <a:buNone/>
          </a:pPr>
          <a:r>
            <a:rPr lang="en-US" sz="1200" kern="1200" dirty="0"/>
            <a:t>2015</a:t>
          </a:r>
        </a:p>
      </dsp:txBody>
      <dsp:txXfrm>
        <a:off x="246776" y="1848650"/>
        <a:ext cx="1162791" cy="504177"/>
      </dsp:txXfrm>
    </dsp:sp>
    <dsp:sp modelId="{64FD059F-75BD-4C77-A614-674F56278444}">
      <dsp:nvSpPr>
        <dsp:cNvPr id="0" name=""/>
        <dsp:cNvSpPr/>
      </dsp:nvSpPr>
      <dsp:spPr>
        <a:xfrm>
          <a:off x="1071" y="0"/>
          <a:ext cx="1755037" cy="13444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06680" rIns="0" bIns="106680" numCol="1" spcCol="1270" anchor="b" anchorCtr="1">
          <a:noAutofit/>
        </a:bodyPr>
        <a:lstStyle/>
        <a:p>
          <a:pPr marL="0" lvl="0" indent="0" algn="ctr" defTabSz="533400">
            <a:lnSpc>
              <a:spcPct val="90000"/>
            </a:lnSpc>
            <a:spcBef>
              <a:spcPct val="0"/>
            </a:spcBef>
            <a:spcAft>
              <a:spcPct val="35000"/>
            </a:spcAft>
            <a:buNone/>
          </a:pPr>
          <a:r>
            <a:rPr lang="en-US" sz="1200" kern="1200" dirty="0"/>
            <a:t>Lorem ipsum dolor sit amet consectetuer adipiscing elit.</a:t>
          </a:r>
        </a:p>
      </dsp:txBody>
      <dsp:txXfrm>
        <a:off x="1071" y="0"/>
        <a:ext cx="1755037" cy="1344473"/>
      </dsp:txXfrm>
    </dsp:sp>
    <dsp:sp modelId="{55AD9539-5D8D-4E6C-AF5D-120888DD0ED6}">
      <dsp:nvSpPr>
        <dsp:cNvPr id="0" name=""/>
        <dsp:cNvSpPr/>
      </dsp:nvSpPr>
      <dsp:spPr>
        <a:xfrm>
          <a:off x="1510403" y="2100739"/>
          <a:ext cx="491410" cy="0"/>
        </a:xfrm>
        <a:custGeom>
          <a:avLst/>
          <a:gdLst/>
          <a:ahLst/>
          <a:cxnLst/>
          <a:rect l="0" t="0" r="0" b="0"/>
          <a:pathLst>
            <a:path>
              <a:moveTo>
                <a:pt x="0" y="0"/>
              </a:moveTo>
              <a:lnTo>
                <a:pt x="491410" y="0"/>
              </a:lnTo>
            </a:path>
          </a:pathLst>
        </a:custGeom>
        <a:noFill/>
        <a:ln w="1397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DDCEA5E-661F-44C8-87F1-54566FC89C36}">
      <dsp:nvSpPr>
        <dsp:cNvPr id="0" name=""/>
        <dsp:cNvSpPr/>
      </dsp:nvSpPr>
      <dsp:spPr>
        <a:xfrm>
          <a:off x="878590" y="1428502"/>
          <a:ext cx="0" cy="420147"/>
        </a:xfrm>
        <a:prstGeom prst="line">
          <a:avLst/>
        </a:prstGeom>
        <a:noFill/>
        <a:ln w="12700"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187069CC-1F84-4379-A99A-6EA4134275D5}">
      <dsp:nvSpPr>
        <dsp:cNvPr id="0" name=""/>
        <dsp:cNvSpPr/>
      </dsp:nvSpPr>
      <dsp:spPr>
        <a:xfrm>
          <a:off x="836575" y="1344473"/>
          <a:ext cx="84029" cy="84029"/>
        </a:xfrm>
        <a:prstGeom prst="rect">
          <a:avLst/>
        </a:prstGeom>
        <a:solidFill>
          <a:schemeClr val="accent1">
            <a:hueOff val="0"/>
            <a:satOff val="0"/>
            <a:lumOff val="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5854D360-D2F8-42ED-B023-9602CB8C755E}">
      <dsp:nvSpPr>
        <dsp:cNvPr id="0" name=""/>
        <dsp:cNvSpPr/>
      </dsp:nvSpPr>
      <dsp:spPr>
        <a:xfrm>
          <a:off x="2001813" y="1848650"/>
          <a:ext cx="1263626" cy="504177"/>
        </a:xfrm>
        <a:prstGeom prst="hexagon">
          <a:avLst>
            <a:gd name="adj" fmla="val 40000"/>
            <a:gd name="vf" fmla="val 115470"/>
          </a:avLst>
        </a:prstGeom>
        <a:solidFill>
          <a:schemeClr val="accent1">
            <a:hueOff val="0"/>
            <a:satOff val="0"/>
            <a:lumOff val="0"/>
            <a:alphaOff val="0"/>
          </a:schemeClr>
        </a:solidFill>
        <a:ln w="1397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533400">
            <a:lnSpc>
              <a:spcPct val="90000"/>
            </a:lnSpc>
            <a:spcBef>
              <a:spcPct val="0"/>
            </a:spcBef>
            <a:spcAft>
              <a:spcPct val="35000"/>
            </a:spcAft>
            <a:buNone/>
          </a:pPr>
          <a:r>
            <a:rPr lang="en-US" sz="1200" kern="1200" dirty="0"/>
            <a:t>2016</a:t>
          </a:r>
        </a:p>
      </dsp:txBody>
      <dsp:txXfrm>
        <a:off x="2174339" y="1917486"/>
        <a:ext cx="918574" cy="366505"/>
      </dsp:txXfrm>
    </dsp:sp>
    <dsp:sp modelId="{F4D7A4B8-FD1E-49FE-ADF0-B8B49099D99B}">
      <dsp:nvSpPr>
        <dsp:cNvPr id="0" name=""/>
        <dsp:cNvSpPr/>
      </dsp:nvSpPr>
      <dsp:spPr>
        <a:xfrm>
          <a:off x="1756108" y="2857005"/>
          <a:ext cx="1755037" cy="13444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06680" rIns="0" bIns="106680" numCol="1" spcCol="1270" anchor="t" anchorCtr="1">
          <a:noAutofit/>
        </a:bodyPr>
        <a:lstStyle/>
        <a:p>
          <a:pPr marL="0" lvl="0" indent="0" algn="ctr" defTabSz="533400">
            <a:lnSpc>
              <a:spcPct val="90000"/>
            </a:lnSpc>
            <a:spcBef>
              <a:spcPct val="0"/>
            </a:spcBef>
            <a:spcAft>
              <a:spcPct val="35000"/>
            </a:spcAft>
            <a:buNone/>
          </a:pPr>
          <a:r>
            <a:rPr lang="en-US" sz="1200" kern="1200" dirty="0"/>
            <a:t>Lorem ipsum dolor sit amet consectetuer adipiscing elit.</a:t>
          </a:r>
        </a:p>
      </dsp:txBody>
      <dsp:txXfrm>
        <a:off x="1756108" y="2857005"/>
        <a:ext cx="1755037" cy="1344473"/>
      </dsp:txXfrm>
    </dsp:sp>
    <dsp:sp modelId="{9503A872-7BC5-4A97-B876-C4FDBC8CC820}">
      <dsp:nvSpPr>
        <dsp:cNvPr id="0" name=""/>
        <dsp:cNvSpPr/>
      </dsp:nvSpPr>
      <dsp:spPr>
        <a:xfrm>
          <a:off x="3265440" y="2100739"/>
          <a:ext cx="491410" cy="0"/>
        </a:xfrm>
        <a:custGeom>
          <a:avLst/>
          <a:gdLst/>
          <a:ahLst/>
          <a:cxnLst/>
          <a:rect l="0" t="0" r="0" b="0"/>
          <a:pathLst>
            <a:path>
              <a:moveTo>
                <a:pt x="0" y="0"/>
              </a:moveTo>
              <a:lnTo>
                <a:pt x="491410" y="0"/>
              </a:lnTo>
            </a:path>
          </a:pathLst>
        </a:custGeom>
        <a:noFill/>
        <a:ln w="1397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D941BF4-A0A4-46FD-AAC1-40A8388CBD19}">
      <dsp:nvSpPr>
        <dsp:cNvPr id="0" name=""/>
        <dsp:cNvSpPr/>
      </dsp:nvSpPr>
      <dsp:spPr>
        <a:xfrm>
          <a:off x="2633627" y="2352828"/>
          <a:ext cx="0" cy="420147"/>
        </a:xfrm>
        <a:prstGeom prst="line">
          <a:avLst/>
        </a:prstGeom>
        <a:noFill/>
        <a:ln w="12700"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FEA1EF3D-C5D4-4278-A545-0FC4FC506A34}">
      <dsp:nvSpPr>
        <dsp:cNvPr id="0" name=""/>
        <dsp:cNvSpPr/>
      </dsp:nvSpPr>
      <dsp:spPr>
        <a:xfrm>
          <a:off x="2591612" y="2772976"/>
          <a:ext cx="84029" cy="84029"/>
        </a:xfrm>
        <a:prstGeom prst="rect">
          <a:avLst/>
        </a:prstGeom>
        <a:solidFill>
          <a:schemeClr val="accent1">
            <a:hueOff val="0"/>
            <a:satOff val="0"/>
            <a:lumOff val="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C61D472C-B7F8-45E0-B706-6D8C2E4E08AB}">
      <dsp:nvSpPr>
        <dsp:cNvPr id="0" name=""/>
        <dsp:cNvSpPr/>
      </dsp:nvSpPr>
      <dsp:spPr>
        <a:xfrm>
          <a:off x="3756851" y="1848650"/>
          <a:ext cx="1263626" cy="504177"/>
        </a:xfrm>
        <a:prstGeom prst="hexagon">
          <a:avLst>
            <a:gd name="adj" fmla="val 40000"/>
            <a:gd name="vf" fmla="val 115470"/>
          </a:avLst>
        </a:prstGeom>
        <a:solidFill>
          <a:schemeClr val="accent1">
            <a:hueOff val="0"/>
            <a:satOff val="0"/>
            <a:lumOff val="0"/>
            <a:alphaOff val="0"/>
          </a:schemeClr>
        </a:solidFill>
        <a:ln w="1397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533400">
            <a:lnSpc>
              <a:spcPct val="90000"/>
            </a:lnSpc>
            <a:spcBef>
              <a:spcPct val="0"/>
            </a:spcBef>
            <a:spcAft>
              <a:spcPct val="35000"/>
            </a:spcAft>
            <a:buNone/>
          </a:pPr>
          <a:r>
            <a:rPr lang="en-US" sz="1200" kern="1200" dirty="0"/>
            <a:t>2017</a:t>
          </a:r>
        </a:p>
      </dsp:txBody>
      <dsp:txXfrm>
        <a:off x="3929377" y="1917486"/>
        <a:ext cx="918574" cy="366505"/>
      </dsp:txXfrm>
    </dsp:sp>
    <dsp:sp modelId="{03B57377-53AB-463A-A4A7-C29E1AF0FFBE}">
      <dsp:nvSpPr>
        <dsp:cNvPr id="0" name=""/>
        <dsp:cNvSpPr/>
      </dsp:nvSpPr>
      <dsp:spPr>
        <a:xfrm>
          <a:off x="3511145" y="0"/>
          <a:ext cx="1755037" cy="13444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06680" rIns="0" bIns="106680" numCol="1" spcCol="1270" anchor="b" anchorCtr="1">
          <a:noAutofit/>
        </a:bodyPr>
        <a:lstStyle/>
        <a:p>
          <a:pPr marL="0" lvl="0" indent="0" algn="ctr" defTabSz="533400">
            <a:lnSpc>
              <a:spcPct val="90000"/>
            </a:lnSpc>
            <a:spcBef>
              <a:spcPct val="0"/>
            </a:spcBef>
            <a:spcAft>
              <a:spcPct val="35000"/>
            </a:spcAft>
            <a:buNone/>
          </a:pPr>
          <a:r>
            <a:rPr lang="en-US" sz="1200" kern="1200" dirty="0"/>
            <a:t>Lorem ipsum dolor sit amet consectetuer adipiscing elit.</a:t>
          </a:r>
        </a:p>
      </dsp:txBody>
      <dsp:txXfrm>
        <a:off x="3511145" y="0"/>
        <a:ext cx="1755037" cy="1344473"/>
      </dsp:txXfrm>
    </dsp:sp>
    <dsp:sp modelId="{02A4A300-F6A0-4682-9F86-F5510B773AA5}">
      <dsp:nvSpPr>
        <dsp:cNvPr id="0" name=""/>
        <dsp:cNvSpPr/>
      </dsp:nvSpPr>
      <dsp:spPr>
        <a:xfrm>
          <a:off x="5020477" y="2100739"/>
          <a:ext cx="491410" cy="0"/>
        </a:xfrm>
        <a:custGeom>
          <a:avLst/>
          <a:gdLst/>
          <a:ahLst/>
          <a:cxnLst/>
          <a:rect l="0" t="0" r="0" b="0"/>
          <a:pathLst>
            <a:path>
              <a:moveTo>
                <a:pt x="0" y="0"/>
              </a:moveTo>
              <a:lnTo>
                <a:pt x="491410" y="0"/>
              </a:lnTo>
            </a:path>
          </a:pathLst>
        </a:custGeom>
        <a:noFill/>
        <a:ln w="1397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29E56DF-2A5B-41DC-87AD-B153470AB98D}">
      <dsp:nvSpPr>
        <dsp:cNvPr id="0" name=""/>
        <dsp:cNvSpPr/>
      </dsp:nvSpPr>
      <dsp:spPr>
        <a:xfrm>
          <a:off x="4388664" y="1428502"/>
          <a:ext cx="0" cy="420147"/>
        </a:xfrm>
        <a:prstGeom prst="line">
          <a:avLst/>
        </a:prstGeom>
        <a:noFill/>
        <a:ln w="12700"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92013FAB-F884-45DB-96FF-6EA8C4390967}">
      <dsp:nvSpPr>
        <dsp:cNvPr id="0" name=""/>
        <dsp:cNvSpPr/>
      </dsp:nvSpPr>
      <dsp:spPr>
        <a:xfrm>
          <a:off x="4346649" y="1344473"/>
          <a:ext cx="84029" cy="84029"/>
        </a:xfrm>
        <a:prstGeom prst="rect">
          <a:avLst/>
        </a:prstGeom>
        <a:solidFill>
          <a:schemeClr val="accent1">
            <a:hueOff val="0"/>
            <a:satOff val="0"/>
            <a:lumOff val="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F2C7FECE-7794-4225-A78E-6C159942A590}">
      <dsp:nvSpPr>
        <dsp:cNvPr id="0" name=""/>
        <dsp:cNvSpPr/>
      </dsp:nvSpPr>
      <dsp:spPr>
        <a:xfrm>
          <a:off x="5511888" y="1848650"/>
          <a:ext cx="1263626" cy="504177"/>
        </a:xfrm>
        <a:prstGeom prst="hexagon">
          <a:avLst>
            <a:gd name="adj" fmla="val 40000"/>
            <a:gd name="vf" fmla="val 115470"/>
          </a:avLst>
        </a:prstGeom>
        <a:solidFill>
          <a:schemeClr val="accent1">
            <a:hueOff val="0"/>
            <a:satOff val="0"/>
            <a:lumOff val="0"/>
            <a:alphaOff val="0"/>
          </a:schemeClr>
        </a:solidFill>
        <a:ln w="1397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533400">
            <a:lnSpc>
              <a:spcPct val="90000"/>
            </a:lnSpc>
            <a:spcBef>
              <a:spcPct val="0"/>
            </a:spcBef>
            <a:spcAft>
              <a:spcPct val="35000"/>
            </a:spcAft>
            <a:buNone/>
          </a:pPr>
          <a:r>
            <a:rPr lang="en-US" sz="1200" kern="1200" dirty="0"/>
            <a:t>2018</a:t>
          </a:r>
        </a:p>
      </dsp:txBody>
      <dsp:txXfrm>
        <a:off x="5684414" y="1917486"/>
        <a:ext cx="918574" cy="366505"/>
      </dsp:txXfrm>
    </dsp:sp>
    <dsp:sp modelId="{8449CEE9-17DC-49C4-A051-6C65B8B7BE04}">
      <dsp:nvSpPr>
        <dsp:cNvPr id="0" name=""/>
        <dsp:cNvSpPr/>
      </dsp:nvSpPr>
      <dsp:spPr>
        <a:xfrm>
          <a:off x="5266183" y="2857005"/>
          <a:ext cx="1755037" cy="13444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06680" rIns="0" bIns="106680" numCol="1" spcCol="1270" anchor="t" anchorCtr="1">
          <a:noAutofit/>
        </a:bodyPr>
        <a:lstStyle/>
        <a:p>
          <a:pPr marL="0" lvl="0" indent="0" algn="ctr" defTabSz="533400">
            <a:lnSpc>
              <a:spcPct val="90000"/>
            </a:lnSpc>
            <a:spcBef>
              <a:spcPct val="0"/>
            </a:spcBef>
            <a:spcAft>
              <a:spcPct val="35000"/>
            </a:spcAft>
            <a:buNone/>
          </a:pPr>
          <a:r>
            <a:rPr lang="en-US" sz="1200" kern="1200" dirty="0"/>
            <a:t>Lorem ipsum dolor sit amet consectetuer adipiscing elit.</a:t>
          </a:r>
        </a:p>
      </dsp:txBody>
      <dsp:txXfrm>
        <a:off x="5266183" y="2857005"/>
        <a:ext cx="1755037" cy="1344473"/>
      </dsp:txXfrm>
    </dsp:sp>
    <dsp:sp modelId="{09AA8396-2389-4FA2-B3E0-2B6C8F055DB7}">
      <dsp:nvSpPr>
        <dsp:cNvPr id="0" name=""/>
        <dsp:cNvSpPr/>
      </dsp:nvSpPr>
      <dsp:spPr>
        <a:xfrm>
          <a:off x="6775515" y="2100739"/>
          <a:ext cx="491410" cy="0"/>
        </a:xfrm>
        <a:custGeom>
          <a:avLst/>
          <a:gdLst/>
          <a:ahLst/>
          <a:cxnLst/>
          <a:rect l="0" t="0" r="0" b="0"/>
          <a:pathLst>
            <a:path>
              <a:moveTo>
                <a:pt x="0" y="0"/>
              </a:moveTo>
              <a:lnTo>
                <a:pt x="491410" y="0"/>
              </a:lnTo>
            </a:path>
          </a:pathLst>
        </a:custGeom>
        <a:noFill/>
        <a:ln w="1397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B15BCF0-B43E-4423-9E9C-DE9C972D7AF2}">
      <dsp:nvSpPr>
        <dsp:cNvPr id="0" name=""/>
        <dsp:cNvSpPr/>
      </dsp:nvSpPr>
      <dsp:spPr>
        <a:xfrm>
          <a:off x="6143701" y="2352828"/>
          <a:ext cx="0" cy="420147"/>
        </a:xfrm>
        <a:prstGeom prst="line">
          <a:avLst/>
        </a:prstGeom>
        <a:noFill/>
        <a:ln w="12700"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443BC17D-024A-452D-B200-E779784A5DBE}">
      <dsp:nvSpPr>
        <dsp:cNvPr id="0" name=""/>
        <dsp:cNvSpPr/>
      </dsp:nvSpPr>
      <dsp:spPr>
        <a:xfrm>
          <a:off x="6101686" y="2772976"/>
          <a:ext cx="84029" cy="84029"/>
        </a:xfrm>
        <a:prstGeom prst="rect">
          <a:avLst/>
        </a:prstGeom>
        <a:solidFill>
          <a:schemeClr val="accent1">
            <a:hueOff val="0"/>
            <a:satOff val="0"/>
            <a:lumOff val="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07B84850-C150-47B1-88A7-88FA69B967E0}">
      <dsp:nvSpPr>
        <dsp:cNvPr id="0" name=""/>
        <dsp:cNvSpPr/>
      </dsp:nvSpPr>
      <dsp:spPr>
        <a:xfrm rot="10800000">
          <a:off x="7266925" y="1848650"/>
          <a:ext cx="1263626" cy="504177"/>
        </a:xfrm>
        <a:prstGeom prst="homePlate">
          <a:avLst>
            <a:gd name="adj" fmla="val 40000"/>
          </a:avLst>
        </a:prstGeom>
        <a:solidFill>
          <a:schemeClr val="accent1">
            <a:hueOff val="0"/>
            <a:satOff val="0"/>
            <a:lumOff val="0"/>
            <a:alphaOff val="0"/>
          </a:schemeClr>
        </a:solidFill>
        <a:ln w="1397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533400">
            <a:lnSpc>
              <a:spcPct val="90000"/>
            </a:lnSpc>
            <a:spcBef>
              <a:spcPct val="0"/>
            </a:spcBef>
            <a:spcAft>
              <a:spcPct val="35000"/>
            </a:spcAft>
            <a:buNone/>
          </a:pPr>
          <a:r>
            <a:rPr lang="en-US" sz="1200" kern="1200" dirty="0"/>
            <a:t>2019</a:t>
          </a:r>
        </a:p>
      </dsp:txBody>
      <dsp:txXfrm rot="10800000">
        <a:off x="7367760" y="1848650"/>
        <a:ext cx="1162791" cy="504177"/>
      </dsp:txXfrm>
    </dsp:sp>
    <dsp:sp modelId="{C7F0F4BC-EBF7-4ADF-A9F6-FD8DA9543CA0}">
      <dsp:nvSpPr>
        <dsp:cNvPr id="0" name=""/>
        <dsp:cNvSpPr/>
      </dsp:nvSpPr>
      <dsp:spPr>
        <a:xfrm>
          <a:off x="7021220" y="0"/>
          <a:ext cx="1755037" cy="13444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06680" rIns="0" bIns="106680" numCol="1" spcCol="1270" anchor="b" anchorCtr="1">
          <a:noAutofit/>
        </a:bodyPr>
        <a:lstStyle/>
        <a:p>
          <a:pPr marL="0" lvl="0" indent="0" algn="ctr" defTabSz="533400">
            <a:lnSpc>
              <a:spcPct val="90000"/>
            </a:lnSpc>
            <a:spcBef>
              <a:spcPct val="0"/>
            </a:spcBef>
            <a:spcAft>
              <a:spcPct val="35000"/>
            </a:spcAft>
            <a:buNone/>
          </a:pPr>
          <a:r>
            <a:rPr lang="en-US" sz="1200" kern="1200" dirty="0"/>
            <a:t>Lorem ipsum dolor sit amet consectetuer adipiscing elit.</a:t>
          </a:r>
        </a:p>
      </dsp:txBody>
      <dsp:txXfrm>
        <a:off x="7021220" y="0"/>
        <a:ext cx="1755037" cy="1344473"/>
      </dsp:txXfrm>
    </dsp:sp>
    <dsp:sp modelId="{F830329A-90B8-42A1-B732-4F46E7433A9A}">
      <dsp:nvSpPr>
        <dsp:cNvPr id="0" name=""/>
        <dsp:cNvSpPr/>
      </dsp:nvSpPr>
      <dsp:spPr>
        <a:xfrm>
          <a:off x="7898738" y="1428502"/>
          <a:ext cx="0" cy="420147"/>
        </a:xfrm>
        <a:prstGeom prst="line">
          <a:avLst/>
        </a:prstGeom>
        <a:noFill/>
        <a:ln w="12700"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AFA1F98E-7014-4882-A2D3-22D977DB5FA5}">
      <dsp:nvSpPr>
        <dsp:cNvPr id="0" name=""/>
        <dsp:cNvSpPr/>
      </dsp:nvSpPr>
      <dsp:spPr>
        <a:xfrm>
          <a:off x="7856724" y="1344473"/>
          <a:ext cx="84029" cy="84029"/>
        </a:xfrm>
        <a:prstGeom prst="rect">
          <a:avLst/>
        </a:prstGeom>
        <a:solidFill>
          <a:schemeClr val="accent1">
            <a:hueOff val="0"/>
            <a:satOff val="0"/>
            <a:lumOff val="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HexagonTimeline">
  <dgm:title val="Hexagon Timeline"/>
  <dgm:desc val="Use to show a list of events in chronological order. An invisible box contains the description while the date is shown in hexagons, except for the first and last node where the date is shown in a home shape. It can display large amount of text with medium length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1" val="20"/>
      <dgm:constr type="primFontSz" for="des" forName="Childtext1" val="20"/>
      <dgm:constr type="primFontSz" for="des" forName="Childtext1" refType="primFontSz" refFor="des" refForName="Parent1" op="lte"/>
      <dgm:constr type="w" for="ch" forName="composite" refType="w"/>
      <dgm:constr type="h" for="ch" forName="composite" refType="h"/>
      <dgm:constr type="w" for="ch" forName="spaceBetweenRectangles" refType="w" fact="0"/>
      <dgm:constr type="h" for="ch" forName="spaceBetweenRectangles" refType="h" fact="0"/>
      <dgm:constr type="primFontSz" for="des" forName="Parent1" op="equ"/>
      <dgm:constr type="primFontSz" for="des" forName="Childtext1" op="equ"/>
    </dgm:constrLst>
    <dgm:forEach name="nodesForEach" axis="ch" ptType="node">
      <dgm:layoutNode name="composite">
        <dgm:alg type="composite"/>
        <dgm:shape xmlns:r="http://schemas.openxmlformats.org/officeDocument/2006/relationships" r:blip="">
          <dgm:adjLst/>
        </dgm:shape>
        <dgm:choose name="casesForSnakingLogic">
          <dgm:if name="Name7" axis="self" ptType="node" func="posOdd" op="equ" val="1">
            <dgm:constrLst>
              <dgm:constr type="w" for="ch" forName="Parent1" refType="w" fact="0.72"/>
              <dgm:constr type="ctrY" for="ch" forName="Parent1" refType="h" fact="0.5"/>
              <dgm:constr type="h" for="ch" forName="Parent1" refType="h" fact="0.12"/>
              <dgm:constr type="l" for="ch" forName="Parent1" refType="w" fact="0.14"/>
              <dgm:constr type="w" for="ch" forName="Childtext1" refType="w"/>
              <dgm:constr type="h" for="ch" forName="Childtext1" refType="h" fact="0.32"/>
              <dgm:constr type="t" for="ch" forName="Childtext1" refType="h" fact="0"/>
              <dgm:constr type="w" for="ch" forName="ConnectLine"/>
              <dgm:constr type="h" for="ch" forName="ConnectLine" refType="h" fact="0.1"/>
              <dgm:constr type="b" for="ch" forName="ConnectLine" refType="t" refFor="ch" refForName="Parent1"/>
              <dgm:constr type="ctrX" for="ch" forName="ConnectLine" refType="w" fact="0.5"/>
              <dgm:constr type="w" for="ch" forName="ConnectLineEnd" refType="h" fact="0.02"/>
              <dgm:constr type="h" for="ch" forName="ConnectLineEnd" refType="h" fact="0.02"/>
              <dgm:constr type="b" for="ch" forName="ConnectLineEnd" refType="t" refFor="ch" refForName="ConnectLine"/>
              <dgm:constr type="ctrX" for="ch" forName="ConnectLineEnd" refType="ctrX" refFor="ch" refForName="ConnectLine"/>
              <dgm:constr type="w" for="ch" forName="EmptyPane" refType="w"/>
              <dgm:constr type="b" for="ch" forName="EmptyPane" refType="h"/>
              <dgm:constr type="h" for="ch" forName="EmptyPane" refType="h" fact="0.44"/>
            </dgm:constrLst>
          </dgm:if>
          <dgm:else name="Name8">
            <dgm:constrLst>
              <dgm:constr type="w" for="ch" forName="Parent1" refType="w" fact="0.72"/>
              <dgm:constr type="ctrY" for="ch" forName="Parent1" refType="h" fact="0.5"/>
              <dgm:constr type="h" for="ch" forName="Parent1" refType="h" fact="0.12"/>
              <dgm:constr type="l" for="ch" forName="Parent1" refType="w" fact="0.14"/>
              <dgm:constr type="w" for="ch" forName="Childtext1" refType="w"/>
              <dgm:constr type="h" for="ch" forName="Childtext1" refType="h" fact="0.32"/>
              <dgm:constr type="b" for="ch" forName="Childtext1" refType="h"/>
              <dgm:constr type="w" for="ch" forName="ConnectLine"/>
              <dgm:constr type="h" for="ch" forName="ConnectLine" refType="h" fact="0.1"/>
              <dgm:constr type="t" for="ch" forName="ConnectLine" refType="b" refFor="ch" refForName="Parent1"/>
              <dgm:constr type="ctrX" for="ch" forName="ConnectLine" refType="w" fact="0.5"/>
              <dgm:constr type="w" for="ch" forName="ConnectLineEnd" refType="h" fact="0.02"/>
              <dgm:constr type="h" for="ch" forName="ConnectLineEnd" refType="h" fact="0.02"/>
              <dgm:constr type="t" for="ch" forName="ConnectLineEnd" refType="b" refFor="ch" refForName="ConnectLine"/>
              <dgm:constr type="ctrX" for="ch" forName="ConnectLineEnd" refType="ctrX" refFor="ch" refForName="ConnectLine"/>
              <dgm:constr type="w" for="ch" forName="EmptyPane" refType="w"/>
              <dgm:constr type="h" for="ch" forName="EmptyPane" refType="h" fact="0.44"/>
            </dgm:constrLst>
          </dgm:else>
        </dgm:choose>
        <dgm:layoutNode name="Parent1" styleLbl="alignNode1">
          <dgm:varLst>
            <dgm:chMax val="1"/>
            <dgm:chPref val="1"/>
            <dgm:bulletEnabled val="1"/>
          </dgm:varLst>
          <dgm:alg type="tx"/>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ect" r:blip="">
                    <dgm:adjLst/>
                  </dgm:shape>
                </dgm:if>
                <dgm:else name="ifMoreThanOneNode">
                  <dgm:choose name="Name18">
                    <dgm:if name="Name19" func="var" arg="dir" op="equ" val="norm">
                      <dgm:shape xmlns:r="http://schemas.openxmlformats.org/officeDocument/2006/relationships" type="homePlate" r:blip="">
                        <dgm:adjLst>
                          <dgm:adj idx="1" val="0.4"/>
                        </dgm:adjLst>
                      </dgm:shape>
                    </dgm:if>
                    <dgm:else name="Name20">
                      <dgm:shape xmlns:r="http://schemas.openxmlformats.org/officeDocument/2006/relationships" rot="180" type="homePlate" r:blip="">
                        <dgm:adjLst>
                          <dgm:adj idx="1" val="0.4"/>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180" type="homePlate" r:blip="">
                        <dgm:adjLst>
                          <dgm:adj idx="1" val="0.4"/>
                        </dgm:adjLst>
                      </dgm:shape>
                    </dgm:if>
                    <dgm:else name="Name26">
                      <dgm:shape xmlns:r="http://schemas.openxmlformats.org/officeDocument/2006/relationships" type="homePlate" r:blip="">
                        <dgm:adjLst>
                          <dgm:adj idx="1" val="0.4"/>
                        </dgm:adjLst>
                      </dgm:shape>
                    </dgm:else>
                  </dgm:choose>
                </dgm:if>
                <dgm:else name="Name27">
                  <dgm:shape xmlns:r="http://schemas.openxmlformats.org/officeDocument/2006/relationships" type="hexagon" r:blip="">
                    <dgm:adjLst>
                      <dgm:adj idx="1" val="0.4"/>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moveWith="Parent1">
          <dgm:varLst>
            <dgm:chMax val="0"/>
            <dgm:chPref val="0"/>
            <dgm:bulletEnabled/>
          </dgm:varLst>
          <dgm:choose name="casesForTxtDirLogic1">
            <dgm:if name="Name77" axis="self" ptType="node" func="posOdd" op="equ" val="1">
              <dgm:alg type="tx">
                <dgm:param type="txAnchorVert" val="b"/>
                <dgm:param type="txAnchorHorz" val="ctr"/>
                <dgm:param type="parTxRTLAlign" val="ctr"/>
                <dgm:param type="parTxLTRAlign" val="ctr"/>
              </dgm:alg>
            </dgm:if>
            <dgm:else name="Name88">
              <dgm:alg type="tx">
                <dgm:param type="txAnchorVert" val="t"/>
                <dgm:param type="txAnchorHorz" val="ctr"/>
                <dgm:param type="parTxRTLAlign" val="ctr"/>
                <dgm:param type="parTxLTRAlign" val="ctr"/>
              </dgm:alg>
            </dgm:else>
          </dgm:choose>
          <dgm:shape xmlns:r="http://schemas.openxmlformats.org/officeDocument/2006/relationships" type="rect" r:blip="">
            <dgm:adjLst/>
          </dgm:shape>
          <dgm:constrLst>
            <dgm:constr type="lMarg"/>
            <dgm:constr type="rMarg"/>
            <dgm:constr type="tMarg" refType="primFontSz" fact="0.7"/>
            <dgm:constr type="bMarg" refType="primFontSz" fact="0.7"/>
          </dgm:constrLst>
          <dgm:presOf axis="ch" ptType="node"/>
          <dgm:ruleLst>
            <dgm:rule type="primFontSz" val="11" fact="NaN" max="NaN"/>
          </dgm:ruleLst>
        </dgm:layoutNode>
        <dgm:layoutNode name="ConnectLine" styleLbl="sibTrans1D1" moveWith="Parent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ConnectLineEnd" styleLbl="node1" moveWith="Parent1">
          <dgm:alg type="sp"/>
          <dgm:shape xmlns:r="http://schemas.openxmlformats.org/officeDocument/2006/relationships" type="rect" r:blip="">
            <dgm:adjLst/>
          </dgm:shape>
          <dgm:presOf/>
          <dgm:constrLst/>
        </dgm:layoutNode>
        <dgm:layoutNode name="EmptyPane" moveWith="Parent1">
          <dgm:alg type="sp"/>
          <dgm:shape xmlns:r="http://schemas.openxmlformats.org/officeDocument/2006/relationships" r:blip="">
            <dgm:adjLst/>
          </dgm:shape>
          <dgm:presOf/>
          <dgm:constrLst/>
        </dgm:layoutNode>
      </dgm:layoutNode>
      <dgm:forEach name="Name28" axis="followSib" ptType="sibTrans" cnt="1">
        <dgm:layoutNode name="spaceBetweenRectangles" styleLbl="fgAcc1">
          <dgm:alg type="conn">
            <dgm:param type="dim" val="1D"/>
            <dgm:param type="srcNode" val="Parent1"/>
            <dgm:param type="dstNode" val="Parent1"/>
            <dgm:param type="begPts" val="midR"/>
            <dgm:param type="endPts" val="midL"/>
            <dgm:param type="endSty" val="noArr"/>
          </dgm:alg>
          <dgm:shape xmlns:r="http://schemas.openxmlformats.org/officeDocument/2006/relationships" type="conn" r:blip="" zOrderOff="-2">
            <dgm:adjLst/>
          </dgm:shape>
          <dgm:presOf/>
          <dgm:constrLst>
            <dgm:constr type="connDist"/>
            <dgm:constr type="begPad"/>
            <dgm:constr type="endPad"/>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D8176FF-F5B4-4D45-8779-9F0F455743E8}" type="datetimeFigureOut">
              <a:rPr lang="en-US" smtClean="0"/>
              <a:t>2021-03-05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2F7FBCA-4BE8-4FB5-91BD-69C6AC6BDB5D}" type="slidenum">
              <a:rPr lang="en-US" smtClean="0"/>
              <a:t>‹#›</a:t>
            </a:fld>
            <a:endParaRPr lang="en-US" dirty="0"/>
          </a:p>
        </p:txBody>
      </p:sp>
    </p:spTree>
    <p:extLst>
      <p:ext uri="{BB962C8B-B14F-4D97-AF65-F5344CB8AC3E}">
        <p14:creationId xmlns:p14="http://schemas.microsoft.com/office/powerpoint/2010/main" val="7112367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60ADF3C0-B1FB-42DC-B478-AF84C3CE5C3C}" type="datetime1">
              <a:rPr lang="en-US" smtClean="0"/>
              <a:t>2021-03-05</a:t>
            </a:fld>
            <a:endParaRPr lang="en-US" dirty="0"/>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4FAB73BC-B049-4115-A692-8D63A059BFB8}" type="slidenum">
              <a:rPr lang="en-US" dirty="0"/>
              <a:pPr/>
              <a:t>‹#›</a:t>
            </a:fld>
            <a:endParaRPr lang="en-US"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31DA58D-CE36-42FB-A681-D4975774D88C}" type="datetime1">
              <a:rPr lang="en-US" smtClean="0"/>
              <a:t>2021-03-05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905E26B-855B-4DB6-BFA6-A35E4D51FCF3}" type="datetime1">
              <a:rPr lang="en-US" smtClean="0"/>
              <a:t>2021-03-05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0EDD5F4-8AF8-46B9-B655-FECF27EF63FD}" type="datetime1">
              <a:rPr lang="en-US" smtClean="0"/>
              <a:t>2021-03-05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C119408-9C27-42D0-A3E3-2484768A8F22}" type="datetime1">
              <a:rPr lang="en-US" smtClean="0"/>
              <a:t>2021-03-05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09DC33F-8D7B-46CC-9F59-1A17976147CE}" type="datetime1">
              <a:rPr lang="en-US" smtClean="0"/>
              <a:t>2021-03-05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082513A-523B-4CD2-9C8B-D457F28F4ABD}" type="datetime1">
              <a:rPr lang="en-US" smtClean="0"/>
              <a:t>2021-03-05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B5548E7-81A7-49BE-B31E-01672C55CDBE}" type="datetime1">
              <a:rPr lang="en-US" smtClean="0"/>
              <a:t>2021-03-05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408A03C-BA82-4F79-A730-B582D55F1D51}" type="datetime1">
              <a:rPr lang="en-US" smtClean="0"/>
              <a:t>2021-03-05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E417FC7-A8BD-4D51-8A8C-57C129BB2ED5}" type="datetime1">
              <a:rPr lang="en-US" smtClean="0"/>
              <a:t>2021-03-05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B91B8F2-452F-47BB-A0B0-A22052EA7BBF}" type="datetime1">
              <a:rPr lang="en-US" smtClean="0"/>
              <a:t>2021-03-05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EA4FA73F-E3AE-4666-833E-DAC3CC7447FA}" type="datetime1">
              <a:rPr lang="en-US" smtClean="0"/>
              <a:t>2021-03-05</a:t>
            </a:fld>
            <a:endParaRPr lang="en-US" dirty="0"/>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dirty="0"/>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pic>
        <p:nvPicPr>
          <p:cNvPr id="5" name="Picture 4" descr="close up of pages of a book">
            <a:extLst>
              <a:ext uri="{FF2B5EF4-FFF2-40B4-BE49-F238E27FC236}">
                <a16:creationId xmlns:a16="http://schemas.microsoft.com/office/drawing/2014/main" id="{E8B6E499-B9AF-4C9F-9B5A-1EFCE8B402C0}"/>
              </a:ext>
            </a:extLst>
          </p:cNvPr>
          <p:cNvPicPr>
            <a:picLocks noChangeAspect="1"/>
          </p:cNvPicPr>
          <p:nvPr/>
        </p:nvPicPr>
        <p:blipFill rotWithShape="1">
          <a:blip r:embed="rId2"/>
          <a:srcRect l="28740" r="9545"/>
          <a:stretch/>
        </p:blipFill>
        <p:spPr>
          <a:xfrm>
            <a:off x="452761" y="10"/>
            <a:ext cx="5643239" cy="6857990"/>
          </a:xfrm>
          <a:prstGeom prst="rect">
            <a:avLst/>
          </a:prstGeom>
        </p:spPr>
      </p:pic>
      <p:sp>
        <p:nvSpPr>
          <p:cNvPr id="2" name="Title 1">
            <a:extLst>
              <a:ext uri="{FF2B5EF4-FFF2-40B4-BE49-F238E27FC236}">
                <a16:creationId xmlns:a16="http://schemas.microsoft.com/office/drawing/2014/main" id="{DAE48B8D-7A59-42A4-A61B-B66E6063DD0D}"/>
              </a:ext>
            </a:extLst>
          </p:cNvPr>
          <p:cNvSpPr>
            <a:spLocks noGrp="1"/>
          </p:cNvSpPr>
          <p:nvPr>
            <p:ph type="ctrTitle"/>
          </p:nvPr>
        </p:nvSpPr>
        <p:spPr>
          <a:xfrm>
            <a:off x="6744929" y="758952"/>
            <a:ext cx="3935262" cy="4041648"/>
          </a:xfrm>
        </p:spPr>
        <p:txBody>
          <a:bodyPr>
            <a:normAutofit/>
          </a:bodyPr>
          <a:lstStyle/>
          <a:p>
            <a:r>
              <a:rPr lang="en-US" dirty="0"/>
              <a:t>Title Lorem Ipsum</a:t>
            </a:r>
          </a:p>
        </p:txBody>
      </p:sp>
      <p:sp>
        <p:nvSpPr>
          <p:cNvPr id="3" name="Subtitle 2">
            <a:extLst>
              <a:ext uri="{FF2B5EF4-FFF2-40B4-BE49-F238E27FC236}">
                <a16:creationId xmlns:a16="http://schemas.microsoft.com/office/drawing/2014/main" id="{93871044-9D2C-42D1-8B31-E3D6F11C6013}"/>
              </a:ext>
            </a:extLst>
          </p:cNvPr>
          <p:cNvSpPr>
            <a:spLocks noGrp="1"/>
          </p:cNvSpPr>
          <p:nvPr>
            <p:ph type="subTitle" idx="1"/>
          </p:nvPr>
        </p:nvSpPr>
        <p:spPr>
          <a:xfrm>
            <a:off x="6729688" y="4800600"/>
            <a:ext cx="3950503" cy="1691640"/>
          </a:xfrm>
        </p:spPr>
        <p:txBody>
          <a:bodyPr>
            <a:normAutofit/>
          </a:bodyPr>
          <a:lstStyle/>
          <a:p>
            <a:r>
              <a:rPr lang="en-US" dirty="0">
                <a:solidFill>
                  <a:schemeClr val="tx1">
                    <a:lumMod val="85000"/>
                  </a:schemeClr>
                </a:solidFill>
              </a:rPr>
              <a:t>Sit Dolor Amet</a:t>
            </a:r>
          </a:p>
        </p:txBody>
      </p:sp>
    </p:spTree>
    <p:extLst>
      <p:ext uri="{BB962C8B-B14F-4D97-AF65-F5344CB8AC3E}">
        <p14:creationId xmlns:p14="http://schemas.microsoft.com/office/powerpoint/2010/main" val="32266440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5BABA-6BFF-4FE1-92EC-96E5906F5BC4}"/>
              </a:ext>
            </a:extLst>
          </p:cNvPr>
          <p:cNvSpPr>
            <a:spLocks noGrp="1"/>
          </p:cNvSpPr>
          <p:nvPr>
            <p:ph type="title"/>
          </p:nvPr>
        </p:nvSpPr>
        <p:spPr>
          <a:xfrm>
            <a:off x="1261872" y="365760"/>
            <a:ext cx="9692640" cy="1325562"/>
          </a:xfrm>
        </p:spPr>
        <p:txBody>
          <a:bodyPr>
            <a:normAutofit/>
          </a:bodyPr>
          <a:lstStyle/>
          <a:p>
            <a:r>
              <a:rPr lang="en-US" dirty="0"/>
              <a:t>Timeline Lorem Ipsum</a:t>
            </a:r>
          </a:p>
        </p:txBody>
      </p:sp>
      <p:graphicFrame>
        <p:nvGraphicFramePr>
          <p:cNvPr id="18" name="Content Placeholder 2" descr="SmartArt timeline placeholder">
            <a:extLst>
              <a:ext uri="{FF2B5EF4-FFF2-40B4-BE49-F238E27FC236}">
                <a16:creationId xmlns:a16="http://schemas.microsoft.com/office/drawing/2014/main" id="{41635FE1-4BC0-4C3E-B8B9-458DE49C09DE}"/>
              </a:ext>
            </a:extLst>
          </p:cNvPr>
          <p:cNvGraphicFramePr>
            <a:graphicFrameLocks noGrp="1"/>
          </p:cNvGraphicFramePr>
          <p:nvPr>
            <p:ph idx="1"/>
            <p:extLst>
              <p:ext uri="{D42A27DB-BD31-4B8C-83A1-F6EECF244321}">
                <p14:modId xmlns:p14="http://schemas.microsoft.com/office/powerpoint/2010/main" val="1592586500"/>
              </p:ext>
            </p:extLst>
          </p:nvPr>
        </p:nvGraphicFramePr>
        <p:xfrm>
          <a:off x="1262063" y="2013054"/>
          <a:ext cx="8777329" cy="420147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92096037"/>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BE274086-DBC4-4534-ADD1-A99867C702D6}">
  <ds:schemaRefs>
    <ds:schemaRef ds:uri="http://schemas.microsoft.com/sharepoint/v3/contenttype/forms"/>
  </ds:schemaRefs>
</ds:datastoreItem>
</file>

<file path=customXml/itemProps2.xml><?xml version="1.0" encoding="utf-8"?>
<ds:datastoreItem xmlns:ds="http://schemas.openxmlformats.org/officeDocument/2006/customXml" ds:itemID="{01F3672F-4ECD-442D-A450-8D0D8AE9ABE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BC17B96-44E1-4D27-8275-49488FA5EBD9}">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View design</Template>
  <TotalTime>0</TotalTime>
  <Words>59</Words>
  <Application>Microsoft Office PowerPoint</Application>
  <PresentationFormat>Widescreen</PresentationFormat>
  <Paragraphs>13</Paragraphs>
  <Slides>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Arial</vt:lpstr>
      <vt:lpstr>Calibri</vt:lpstr>
      <vt:lpstr>Century Schoolbook</vt:lpstr>
      <vt:lpstr>Wingdings 2</vt:lpstr>
      <vt:lpstr>View</vt:lpstr>
      <vt:lpstr>Title Lorem Ipsum</vt:lpstr>
      <vt:lpstr>Timeline Lorem Ipsum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Lorem Ipsum</dc:title>
  <dc:creator>Mohamed</dc:creator>
  <cp:lastModifiedBy>Mohamed</cp:lastModifiedBy>
  <cp:revision>1</cp:revision>
  <dcterms:created xsi:type="dcterms:W3CDTF">2021-03-05T14:12:05Z</dcterms:created>
  <dcterms:modified xsi:type="dcterms:W3CDTF">2021-03-05T14:12:16Z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