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Title Lorem Ipsum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 Dolor Amet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{535797C9-120A-4DFA-854E-61040A5D3ED7}tf56160789_win32</Template>
  <TotalTime>0</TotalTime>
  <Words>31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1_RetrospectVTI</vt:lpstr>
      <vt:lpstr>Title Lorem Ipsum</vt:lpstr>
      <vt:lpstr>Your best quote that reflects your approach… “It’s one small step for man, one giant leap for mankind.”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Mohamed</dc:creator>
  <cp:lastModifiedBy>Mohamed</cp:lastModifiedBy>
  <cp:revision>1</cp:revision>
  <dcterms:created xsi:type="dcterms:W3CDTF">2021-03-05T13:31:40Z</dcterms:created>
  <dcterms:modified xsi:type="dcterms:W3CDTF">2021-03-05T13:31:50Z</dcterms:modified>
</cp:coreProperties>
</file>