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2021-03-05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2021-03-05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2021-03-05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2021-03-05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2021-03-05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2021-03-05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2021-03-05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2021-03-05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2021-03-05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2021-03-05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2021-03-05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2021-03-05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{9D388924-FFE5-4276-A9FC-CAD8F9537892}tf33552983_win32</Template>
  <TotalTime>0</TotalTime>
  <Words>30</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Title Lorem Ipsum</vt:lpstr>
      <vt:lpstr>Title Lorem Ipsum Dolor Sit Amet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Mohamed</dc:creator>
  <cp:lastModifiedBy>Mohamed</cp:lastModifiedBy>
  <cp:revision>1</cp:revision>
  <dcterms:created xsi:type="dcterms:W3CDTF">2021-03-05T13:32:24Z</dcterms:created>
  <dcterms:modified xsi:type="dcterms:W3CDTF">2021-03-05T13:32:43Z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