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2021-03-05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2021-03-05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2021-03-05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2021-03-05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2021-03-05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2021-03-05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2021-03-05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2021-03-05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2021-03-05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Title Lorem Ipsum</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Dolor Sit Amet</a:t>
            </a: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Title Lorem Ipsum </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283404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94865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{90D3A226-47A2-409E-88AC-97C06146ED03}tf11964407_win32</Template>
  <TotalTime>0</TotalTime>
  <Words>42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Franklin Gothic Book</vt:lpstr>
      <vt:lpstr>Franklin Gothic Demi</vt:lpstr>
      <vt:lpstr>Gill Sans MT</vt:lpstr>
      <vt:lpstr>Wingdings 2</vt:lpstr>
      <vt:lpstr>DividendVTI</vt:lpstr>
      <vt:lpstr>Title Lorem Ipsum</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Mohamed</dc:creator>
  <cp:lastModifiedBy>Mohamed</cp:lastModifiedBy>
  <cp:revision>1</cp:revision>
  <dcterms:created xsi:type="dcterms:W3CDTF">2021-03-05T13:34:25Z</dcterms:created>
  <dcterms:modified xsi:type="dcterms:W3CDTF">2021-03-05T13:34:41Z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