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{31719680-20CD-4ED5-85FF-871AA9565678}tf11665031_win32</Template>
  <TotalTime>0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Nova</vt:lpstr>
      <vt:lpstr>Arial Nova Light</vt:lpstr>
      <vt:lpstr>Wingdings 2</vt:lpstr>
      <vt:lpstr>SlateVTI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2021-03-05T13:35:23Z</dcterms:created>
  <dcterms:modified xsi:type="dcterms:W3CDTF">2021-03-05T13:35:51Z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