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2021-03-05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2021-03-05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2021-03-05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2021-03-05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2021-03-05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2021-03-05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2021-03-05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2021-03-05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2021-03-05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2021-03-05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1284762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{73816E2E-D0D8-4871-BD1A-FCFDD816F78E}tf33845126_win32</Template>
  <TotalTime>0</TotalTime>
  <Words>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Bookman Old Style</vt:lpstr>
      <vt:lpstr>Calibri</vt:lpstr>
      <vt:lpstr>Franklin Gothic Book</vt:lpstr>
      <vt:lpstr>1_RetrospectVTI</vt:lpstr>
      <vt:lpstr>Title Lorem Ipsum</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Mohamed</dc:creator>
  <cp:lastModifiedBy>Mohamed</cp:lastModifiedBy>
  <cp:revision>1</cp:revision>
  <dcterms:created xsi:type="dcterms:W3CDTF">2021-03-05T13:36:06Z</dcterms:created>
  <dcterms:modified xsi:type="dcterms:W3CDTF">2021-03-05T13:36:15Z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