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{DDD3938D-235E-4800-B93B-70C5221FAC66}tf78438558_win32</Template>
  <TotalTime>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Mohamed</dc:creator>
  <cp:lastModifiedBy>Mohamed</cp:lastModifiedBy>
  <cp:revision>1</cp:revision>
  <dcterms:created xsi:type="dcterms:W3CDTF">2021-03-05T13:40:04Z</dcterms:created>
  <dcterms:modified xsi:type="dcterms:W3CDTF">2021-03-05T13:40:17Z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