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2021-03-05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7BB-540F-4634-83B6-194B95CCD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4BFE3-2C63-430E-9ED1-DD61E0A1F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2021-03-05T13:41:58Z</dcterms:created>
  <dcterms:modified xsi:type="dcterms:W3CDTF">2021-03-05T13:42:04Z</dcterms:modified>
</cp:coreProperties>
</file>