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25/05/2023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25/05/2023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25/05/2023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25/05/2023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25/05/2023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25/05/2023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25/05/2023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25/05/2023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25/05/2023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25/05/2023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25/05/2023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25/05/2023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25/05/2023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Fast-and-</a:t>
            </a:r>
            <a:r>
              <a:rPr lang="fr-FR" sz="4400" dirty="0" err="1">
                <a:solidFill>
                  <a:schemeClr val="tx1"/>
                </a:solidFill>
              </a:rPr>
              <a:t>Yummy</a:t>
            </a:r>
            <a:r>
              <a:rPr lang="fr-FR" sz="4400" dirty="0">
                <a:solidFill>
                  <a:schemeClr val="tx1"/>
                </a:solidFill>
              </a:rPr>
              <a:t>-main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E</a:t>
            </a:r>
            <a:r>
              <a:rPr lang="fr" dirty="0">
                <a:solidFill>
                  <a:schemeClr val="tx1"/>
                </a:solidFill>
              </a:rPr>
              <a:t>-commerce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E66D3-D589-8A33-DA9E-2C865C0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99E0A-2436-657F-A663-6C94833E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Title: Fast-and-Yummy-main E-commerce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Briefly introduce the project and its purpose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Highlight the key features and benefits of the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Include a visually appealing image or logo related to Fast-and-Yummy-main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F811C-E607-1671-EC4E-612608F8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9F740-6666-1405-C922-920956CA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>
                <a:solidFill>
                  <a:srgbClr val="F03F2B"/>
                </a:solidFill>
                <a:effectLst/>
                <a:latin typeface="Söhne"/>
              </a:rPr>
              <a:t>Market</a:t>
            </a:r>
            <a:r>
              <a:rPr lang="fr-FR" b="1" i="1" dirty="0">
                <a:solidFill>
                  <a:srgbClr val="F03F2B"/>
                </a:solidFill>
                <a:effectLst/>
                <a:latin typeface="Söhne"/>
              </a:rPr>
              <a:t> </a:t>
            </a:r>
            <a:r>
              <a:rPr lang="fr-FR" b="1" i="1" dirty="0" err="1">
                <a:solidFill>
                  <a:srgbClr val="F03F2B"/>
                </a:solidFill>
                <a:effectLst/>
                <a:latin typeface="Söhne"/>
              </a:rPr>
              <a:t>Overview</a:t>
            </a:r>
            <a:endParaRPr lang="fr-FR" b="1" i="1" dirty="0">
              <a:solidFill>
                <a:srgbClr val="F03F2B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82F14-3C56-4360-1BC8-4CD1AEA0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Provide an overview of the current e-commerce market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Highlight the growth and potential of online food ordering and delivery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Present statistics and trends that support the need for Fast-and-Yummy-main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D314E-D25C-B7E4-50D7-C73450E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B2CC0-30B6-B697-2309-B6D1EEC1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  <a:effectLst/>
                <a:latin typeface="Söhne"/>
              </a:rPr>
              <a:t>Key </a:t>
            </a:r>
            <a:r>
              <a:rPr lang="fr-FR" b="1" i="1" dirty="0" err="1">
                <a:solidFill>
                  <a:srgbClr val="FF0000"/>
                </a:solidFill>
                <a:effectLst/>
                <a:latin typeface="Söhne"/>
              </a:rPr>
              <a:t>Features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B6D0F-A177-22A3-9595-E63D338E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Outline the main features and functionalities of the Fast-and-Yummy-main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Emphasize how these features address the pain points of customers and businesses in the food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Use bullet points or icons to make the information easily scannable and memorable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D2339-0ABD-0D37-F1BF-7DD082BF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E1A29-6377-C9C7-19B8-DBE59537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  <a:effectLst/>
                <a:latin typeface="Söhne"/>
              </a:rPr>
              <a:t>User </a:t>
            </a:r>
            <a:r>
              <a:rPr lang="fr-FR" b="1" i="1" dirty="0" err="1">
                <a:solidFill>
                  <a:srgbClr val="FF0000"/>
                </a:solidFill>
                <a:effectLst/>
                <a:latin typeface="Söhne"/>
              </a:rPr>
              <a:t>Experience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8119D-1B71-2F89-35E8-B49A3880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Focus on the user experience (UX) aspects of Fast-and-Yummy-main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Explain how the platform offers a seamless and convenient ordering process for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Highlight the intuitive interface, personalized recommendations, and easy payment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Include customer testimonials or positive reviews, if available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C676C-B8AE-315B-9918-96017C0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EECF9-8817-434C-B5B3-488DDA67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  <a:effectLst/>
                <a:latin typeface="Söhne"/>
              </a:rPr>
              <a:t>Future </a:t>
            </a:r>
            <a:r>
              <a:rPr lang="fr-FR" b="1" i="1" dirty="0" err="1">
                <a:solidFill>
                  <a:srgbClr val="FF0000"/>
                </a:solidFill>
                <a:effectLst/>
                <a:latin typeface="Söhne"/>
              </a:rPr>
              <a:t>Developments</a:t>
            </a:r>
            <a:r>
              <a:rPr lang="fr-FR" b="1" i="1" dirty="0">
                <a:solidFill>
                  <a:srgbClr val="FF0000"/>
                </a:solidFill>
                <a:effectLst/>
                <a:latin typeface="Söhne"/>
              </a:rPr>
              <a:t> and Conclusion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E64EF-B376-35B4-C3C6-F9C53136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Discuss future plans and developments for the Fast-and-Yummy-main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Mention upcoming features, partnerships, or expansion plans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Summarize the benefits and unique selling points of the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Provide contact information for further inquiries or partnerships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D1031-6F1F-120A-6747-7952E37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25/05/2023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Title Lorem Ipsum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{8569234F-0EEF-450F-9353-3FB48BC22A75}tf78438558_win32</Template>
  <TotalTime>9</TotalTime>
  <Words>234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Söhne</vt:lpstr>
      <vt:lpstr>SavonVTI</vt:lpstr>
      <vt:lpstr>Fast-and-Yummy-main</vt:lpstr>
      <vt:lpstr>Introduction</vt:lpstr>
      <vt:lpstr>Market Overview</vt:lpstr>
      <vt:lpstr>Key Features</vt:lpstr>
      <vt:lpstr>User Experience</vt:lpstr>
      <vt:lpstr>Future Developments and Conclusion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Fast-and-Yummy-main</dc:title>
  <dc:creator>HP</dc:creator>
  <cp:lastModifiedBy>HP</cp:lastModifiedBy>
  <cp:revision>1</cp:revision>
  <dcterms:created xsi:type="dcterms:W3CDTF">2023-05-25T15:43:07Z</dcterms:created>
  <dcterms:modified xsi:type="dcterms:W3CDTF">2023-05-25T15:52:28Z</dcterms:modified>
</cp:coreProperties>
</file>