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50D"/>
    <a:srgbClr val="F6A750"/>
    <a:srgbClr val="FFA319"/>
    <a:srgbClr val="CC6600"/>
    <a:srgbClr val="FFFFFF"/>
    <a:srgbClr val="358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8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9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0E1A-04CE-4146-BC78-13C3C0452C9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1742-00F0-43B4-A0BA-02E2D068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4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1468" y="660400"/>
            <a:ext cx="1651368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2836" y="660400"/>
            <a:ext cx="576468" cy="19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2836" y="1448904"/>
            <a:ext cx="576468" cy="19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0642" y="735496"/>
            <a:ext cx="218661" cy="907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1470991" y="660400"/>
            <a:ext cx="1023730" cy="78850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1772" y="660400"/>
            <a:ext cx="256576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11771" y="660400"/>
            <a:ext cx="1651368" cy="19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11771" y="2523435"/>
            <a:ext cx="1651368" cy="19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13427" y="1351721"/>
            <a:ext cx="952316" cy="19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325716" y="1006062"/>
            <a:ext cx="885687" cy="19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4369132">
            <a:off x="5219956" y="1714140"/>
            <a:ext cx="952316" cy="194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36779" y="3671957"/>
            <a:ext cx="576468" cy="19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36779" y="4460461"/>
            <a:ext cx="576468" cy="19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36779" y="3747053"/>
            <a:ext cx="218661" cy="907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159511" y="4654826"/>
            <a:ext cx="109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11772" y="3671957"/>
            <a:ext cx="256576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11771" y="3671957"/>
            <a:ext cx="1651368" cy="19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11771" y="5534992"/>
            <a:ext cx="1651368" cy="19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5231294" y="3671957"/>
            <a:ext cx="1023730" cy="78850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4214331">
            <a:off x="4933306" y="4033825"/>
            <a:ext cx="952316" cy="1941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95607" y="660400"/>
            <a:ext cx="256576" cy="2057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095606" y="660400"/>
            <a:ext cx="1651368" cy="19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95606" y="2523435"/>
            <a:ext cx="1651368" cy="19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90399" y="660400"/>
            <a:ext cx="256576" cy="2057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746239" y="660400"/>
            <a:ext cx="576468" cy="19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746239" y="1448904"/>
            <a:ext cx="576468" cy="19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104045" y="735496"/>
            <a:ext cx="218661" cy="9077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52183" y="854765"/>
            <a:ext cx="1138216" cy="1668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8409425" y="660400"/>
            <a:ext cx="1023730" cy="788504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91191" y="3403601"/>
            <a:ext cx="256576" cy="2057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91190" y="3403601"/>
            <a:ext cx="1651368" cy="19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91190" y="5266636"/>
            <a:ext cx="1651368" cy="19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85983" y="3403601"/>
            <a:ext cx="256576" cy="2057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741823" y="3403601"/>
            <a:ext cx="576468" cy="19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41823" y="4192105"/>
            <a:ext cx="576468" cy="19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099629" y="3478697"/>
            <a:ext cx="218661" cy="9077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347767" y="3597966"/>
            <a:ext cx="1138216" cy="1668670"/>
          </a:xfrm>
          <a:prstGeom prst="rect">
            <a:avLst/>
          </a:prstGeom>
          <a:solidFill>
            <a:srgbClr val="F3850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308195" y="3597966"/>
            <a:ext cx="256576" cy="18210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286649" y="3567597"/>
            <a:ext cx="256576" cy="18210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0800000">
            <a:off x="8405009" y="3403601"/>
            <a:ext cx="1023730" cy="788504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091190" y="5093253"/>
            <a:ext cx="1651368" cy="19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6395" y="783607"/>
            <a:ext cx="115592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Variables (Things we can CHANGE)			Optimization (What do we really want?)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94" y="1340124"/>
            <a:ext cx="6051605" cy="550379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940475" y="1254816"/>
            <a:ext cx="82637" cy="560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" y="1152939"/>
            <a:ext cx="12191999" cy="101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2" y="1330185"/>
            <a:ext cx="5506278" cy="552781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679660"/>
            <a:ext cx="12192000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43837" y="26101"/>
            <a:ext cx="5958549" cy="615553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000" b="1" u="sng" dirty="0" smtClean="0"/>
              <a:t>THE</a:t>
            </a:r>
            <a:r>
              <a:rPr lang="en-US" sz="3600" dirty="0" smtClean="0"/>
              <a:t> </a:t>
            </a:r>
            <a:r>
              <a:rPr lang="en-US" sz="3600" dirty="0" err="1"/>
              <a:t>CrawlR</a:t>
            </a:r>
            <a:r>
              <a:rPr lang="en-US" sz="3600" dirty="0"/>
              <a:t> Algorithm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40349" y="2158521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</a:t>
            </a:r>
            <a:r>
              <a:rPr lang="en-US" dirty="0" err="1" smtClean="0">
                <a:solidFill>
                  <a:schemeClr val="bg1"/>
                </a:solidFill>
              </a:rPr>
              <a:t>Aint</a:t>
            </a:r>
            <a:r>
              <a:rPr lang="en-US" dirty="0" smtClean="0">
                <a:solidFill>
                  <a:schemeClr val="bg1"/>
                </a:solidFill>
              </a:rPr>
              <a:t> got time for that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40348" y="2719917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Drunkard’s Walk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0348" y="3229895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YOLO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348" y="3808364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Poor Man’s Brew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0347" y="4609171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Crowd Pleaser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40347" y="5271478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For Mother Google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40347" y="5933785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Lazy Liquor Legs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40347" y="6498942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Keep On </a:t>
            </a:r>
            <a:r>
              <a:rPr lang="en-US" dirty="0" err="1" smtClean="0">
                <a:solidFill>
                  <a:schemeClr val="bg1"/>
                </a:solidFill>
              </a:rPr>
              <a:t>Keepin</a:t>
            </a:r>
            <a:r>
              <a:rPr lang="en-US" dirty="0" smtClean="0">
                <a:solidFill>
                  <a:schemeClr val="bg1"/>
                </a:solidFill>
              </a:rPr>
              <a:t>’ 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6395" y="783607"/>
            <a:ext cx="115592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Users (Beer Money)					Optimization (What do we really want?)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94" y="1340124"/>
            <a:ext cx="6051605" cy="550379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940475" y="1254816"/>
            <a:ext cx="82637" cy="560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" y="1152939"/>
            <a:ext cx="12191999" cy="101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2" y="1330185"/>
            <a:ext cx="5506278" cy="552781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679660"/>
            <a:ext cx="12192000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43837" y="26101"/>
            <a:ext cx="5958549" cy="615553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000" dirty="0"/>
              <a:t>The</a:t>
            </a:r>
            <a:r>
              <a:rPr lang="en-US" sz="3600" dirty="0"/>
              <a:t> </a:t>
            </a:r>
            <a:r>
              <a:rPr lang="en-US" sz="3600" dirty="0" err="1"/>
              <a:t>CrawlR</a:t>
            </a:r>
            <a:r>
              <a:rPr lang="en-US" sz="3600" dirty="0"/>
              <a:t> </a:t>
            </a:r>
            <a:r>
              <a:rPr lang="en-US" sz="3600" dirty="0" smtClean="0"/>
              <a:t>Pitch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9740349" y="2158521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</a:t>
            </a:r>
            <a:r>
              <a:rPr lang="en-US" dirty="0" err="1" smtClean="0">
                <a:solidFill>
                  <a:schemeClr val="bg1"/>
                </a:solidFill>
              </a:rPr>
              <a:t>Aint</a:t>
            </a:r>
            <a:r>
              <a:rPr lang="en-US" dirty="0" smtClean="0">
                <a:solidFill>
                  <a:schemeClr val="bg1"/>
                </a:solidFill>
              </a:rPr>
              <a:t> got time for that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40348" y="2719917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Drunkard’s Walk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0348" y="3229895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YOLO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348" y="3808364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Poor Man’s Brew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0347" y="4609171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Crowd Pleaser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40347" y="5271478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For Mother Google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40347" y="5933785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Lazy Liquor Legs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40347" y="6498942"/>
            <a:ext cx="245165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\\ Keep On </a:t>
            </a:r>
            <a:r>
              <a:rPr lang="en-US" dirty="0" err="1" smtClean="0">
                <a:solidFill>
                  <a:schemeClr val="bg1"/>
                </a:solidFill>
              </a:rPr>
              <a:t>Keepin</a:t>
            </a:r>
            <a:r>
              <a:rPr lang="en-US" dirty="0" smtClean="0">
                <a:solidFill>
                  <a:schemeClr val="bg1"/>
                </a:solidFill>
              </a:rPr>
              <a:t>’ 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IE - 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Seifu Chonde</dc:creator>
  <cp:lastModifiedBy>Seifu Chonde</cp:lastModifiedBy>
  <cp:revision>15</cp:revision>
  <dcterms:created xsi:type="dcterms:W3CDTF">2014-04-05T19:28:35Z</dcterms:created>
  <dcterms:modified xsi:type="dcterms:W3CDTF">2014-04-06T03:11:18Z</dcterms:modified>
</cp:coreProperties>
</file>