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深層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３章後半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　事前学習とその周辺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3.4.6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法から派生した学習則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ヒラギノ角ゴ Pro W6" charset="-128"/>
                <a:ea typeface="ヒラギノ角ゴ Pro W6" charset="-128"/>
              </a:rPr>
              <a:t>3.4.7</a:t>
            </a:r>
            <a:r>
              <a:rPr lang="en-US" altLang="ja-JP" dirty="0">
                <a:latin typeface="ヒラギノ角ゴ Pro W6" charset="-128"/>
                <a:ea typeface="ヒラギノ角ゴ Pro W6" charset="-128"/>
              </a:rPr>
              <a:t/>
            </a:r>
            <a:br>
              <a:rPr lang="en-US" altLang="ja-JP" dirty="0">
                <a:latin typeface="ヒラギノ角ゴ Pro W6" charset="-128"/>
                <a:ea typeface="ヒラギノ角ゴ Pro W6" charset="-128"/>
              </a:rPr>
            </a:br>
            <a:r>
              <a:rPr kumimoji="1" lang="ja-JP" altLang="en-US" sz="3100" dirty="0" smtClean="0">
                <a:latin typeface="ヒラギノ角ゴ Pro W6" charset="-128"/>
                <a:ea typeface="ヒラギノ角ゴ Pro W6" charset="-128"/>
              </a:rPr>
              <a:t>確率的なモデルの事前学習と自己符号化器の学習の関係</a:t>
            </a:r>
            <a:endParaRPr kumimoji="1" lang="ja-JP" altLang="en-US" sz="3100" dirty="0">
              <a:latin typeface="ヒラギノ角ゴ Pro W6" charset="-128"/>
              <a:ea typeface="ヒラギノ角ゴ Pro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89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確定的なモデルを用いた事前学習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事前学習は後の深層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NN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の過学習を防ぐ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確率的なモデルは，確定的な教師あり学習の損失関数とは間接的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確率的なモデルは直接的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lvl="1" algn="just"/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3.5.1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教師なし学習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lvl="1"/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3.5.2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教師あり学習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3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3.5.1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教師なし学習による確定的なモデルの学習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018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3.5.2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教師あり学習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による確定的なモデルの学習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42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3.6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en-US" altLang="ja-JP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PoE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の学習法としての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7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3.3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自己符号化器による内部表現の学習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事前学習←自己符号化器の学習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用いる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自己符号化器を層ごとに貪欲学習して事前学習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確定的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なモデル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3.6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Product of Experts 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の学習法としての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endParaRPr lang="en-US" altLang="ja-JP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</a:t>
            </a:r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Contrastive Divergence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）を中心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確率的なモデルを用いた事前学習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確率的なモデルの一種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: 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制限ボルツマンマシン（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014876"/>
            <a:ext cx="10058400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3.4.1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（制限ボルツマンマシン）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" y="2233105"/>
            <a:ext cx="3680754" cy="4432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" y="2676320"/>
            <a:ext cx="8032037" cy="12158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5" y="3892212"/>
            <a:ext cx="3008093" cy="4496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80321" y="5274441"/>
            <a:ext cx="1020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を最適化する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56" y="3192630"/>
            <a:ext cx="7706217" cy="7562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589" y="2592466"/>
            <a:ext cx="66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　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に依存しない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Z(</a:t>
            </a:r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)=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4094733"/>
            <a:ext cx="4425235" cy="6350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1369" y="47819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となるように規格化定数を定める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3.4.2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指数型ハーモニウム族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(EFH)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2" y="3266904"/>
            <a:ext cx="9613900" cy="300177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80282" y="2225109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は条件付き分布が独立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条件付き分布が独立になる分布を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EFH</a:t>
            </a:r>
            <a:r>
              <a:rPr kumimoji="1" lang="ja-JP" altLang="en-US" sz="240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といい以下で表す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1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3.4.3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指数型ハーモニウム族の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法による学習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法が最適化している損失関数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91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3.4.5</a:t>
            </a:r>
            <a: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/>
            </a:r>
            <a:br>
              <a:rPr lang="en-US" altLang="ja-JP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</a:br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CD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法と類似した学習則を与えるアルゴリズム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4065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1121</TotalTime>
  <Words>117</Words>
  <Application>Microsoft Macintosh PowerPoint</Application>
  <PresentationFormat>ワイド画面</PresentationFormat>
  <Paragraphs>36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Hiragino Kaku Gothic ProN W6</vt:lpstr>
      <vt:lpstr>ＭＳ Ｐゴシック</vt:lpstr>
      <vt:lpstr>Trebuchet MS</vt:lpstr>
      <vt:lpstr>ヒラギノ角ゴ Pro W6</vt:lpstr>
      <vt:lpstr>Arial</vt:lpstr>
      <vt:lpstr>ベルリン</vt:lpstr>
      <vt:lpstr>深層学習　３章後半</vt:lpstr>
      <vt:lpstr>3.3　自己符号化器による内部表現の学習</vt:lpstr>
      <vt:lpstr>3.4　確率的なモデルを用いた事前学習</vt:lpstr>
      <vt:lpstr>3.4.1　RBM（制限ボルツマンマシン）</vt:lpstr>
      <vt:lpstr>RBM</vt:lpstr>
      <vt:lpstr>3.4.2　指数型ハーモニウム族(EFH)</vt:lpstr>
      <vt:lpstr>3.4.3 指数型ハーモニウム族のCD法による学習</vt:lpstr>
      <vt:lpstr>3.4.4　CD法が最適化している損失関数</vt:lpstr>
      <vt:lpstr>3.4.5 CD法と類似した学習則を与えるアルゴリズム</vt:lpstr>
      <vt:lpstr>3.4.6　CD法から派生した学習則</vt:lpstr>
      <vt:lpstr>3.4.7 確率的なモデルの事前学習と自己符号化器の学習の関係</vt:lpstr>
      <vt:lpstr>3.5　確定的なモデルを用いた事前学習</vt:lpstr>
      <vt:lpstr>3.5.1 教師なし学習による確定的なモデルの学習</vt:lpstr>
      <vt:lpstr>3.5.2 教師あり学習による確定的なモデルの学習</vt:lpstr>
      <vt:lpstr>3.6　PoEの学習法としてのCD法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　３章後半</dc:title>
  <dc:creator>Microsoft Office ユーザー</dc:creator>
  <cp:lastModifiedBy>Microsoft Office ユーザー</cp:lastModifiedBy>
  <cp:revision>20</cp:revision>
  <dcterms:created xsi:type="dcterms:W3CDTF">2017-05-14T01:38:55Z</dcterms:created>
  <dcterms:modified xsi:type="dcterms:W3CDTF">2017-05-14T20:23:39Z</dcterms:modified>
</cp:coreProperties>
</file>