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深層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３章後半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　事前学習とその周辺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3.3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自己符号化器による内部表現の学習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事前学習←自己符号化器の学習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用いる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自己符号化器を層ごとに貪欲学習して事前学習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確定的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なモデル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なモデル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3.6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Product of Experts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の学習法としての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endParaRPr lang="en-US" altLang="ja-JP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（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Contrastive Divergence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）を中心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確率的なモデルを用いた事前学習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確率的なモデルの一種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: 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制限ボルツマンマシン（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2" y="3046407"/>
            <a:ext cx="10058400" cy="32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3.4.1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（制限ボルツマンマシン）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" y="2233105"/>
            <a:ext cx="3680754" cy="4432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6" y="2676320"/>
            <a:ext cx="8032037" cy="12158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5" y="3892212"/>
            <a:ext cx="3008093" cy="4496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80321" y="5274441"/>
            <a:ext cx="1020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を最適化する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61391" y="460327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0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56" y="3192630"/>
            <a:ext cx="7706217" cy="7562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3589" y="2592466"/>
            <a:ext cx="66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　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h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に依存しない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Z(</a:t>
            </a:r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)=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4094733"/>
            <a:ext cx="4425235" cy="63504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1369" y="478192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となるように規格化定数を定める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3.4.2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指数型ハーモニウム族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1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3.4.3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指数型ハーモニウム族の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法による学習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43387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1086</TotalTime>
  <Words>57</Words>
  <Application>Microsoft Macintosh PowerPoint</Application>
  <PresentationFormat>ワイド画面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Kaku Gothic ProN W6</vt:lpstr>
      <vt:lpstr>ＭＳ Ｐゴシック</vt:lpstr>
      <vt:lpstr>Trebuchet MS</vt:lpstr>
      <vt:lpstr>Arial</vt:lpstr>
      <vt:lpstr>ベルリン</vt:lpstr>
      <vt:lpstr>深層学習　３章後半</vt:lpstr>
      <vt:lpstr>3.3　自己符号化器による内部表現の学習</vt:lpstr>
      <vt:lpstr>3.4　確率的なモデルを用いた事前学習</vt:lpstr>
      <vt:lpstr>3.4.1　RBM（制限ボルツマンマシン）</vt:lpstr>
      <vt:lpstr>RBM</vt:lpstr>
      <vt:lpstr>3.4.2　指数型ハーモニウム族</vt:lpstr>
      <vt:lpstr>3.4.3 指数型ハーモニウム族のCD法による学習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　３章後半</dc:title>
  <dc:creator>Microsoft Office ユーザー</dc:creator>
  <cp:lastModifiedBy>Microsoft Office ユーザー</cp:lastModifiedBy>
  <cp:revision>12</cp:revision>
  <dcterms:created xsi:type="dcterms:W3CDTF">2017-05-14T01:38:55Z</dcterms:created>
  <dcterms:modified xsi:type="dcterms:W3CDTF">2017-05-14T19:48:49Z</dcterms:modified>
</cp:coreProperties>
</file>