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0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7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深層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学習</a:t>
            </a:r>
            <a:r>
              <a:rPr lang="ja-JP" altLang="en-US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３章後半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　事前学習とその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周辺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3.3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自己符号化器による内部表現の学習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事前学習←自己符号化器の学習に使う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自己符号化器を層ごとに貪欲学習して事前学習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　確定的なモデル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　確率的なモデル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1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確率的なモデルを用いた事前学習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確率的なモデルの一種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: 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制限ボルツマンマシン（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2" y="3046407"/>
            <a:ext cx="10058400" cy="32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" y="2233105"/>
            <a:ext cx="3680754" cy="44321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6" y="2676320"/>
            <a:ext cx="8032037" cy="12158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5" y="3892212"/>
            <a:ext cx="3008093" cy="44966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80321" y="5274441"/>
            <a:ext cx="1020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を最適化する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61391" y="460327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0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56" y="3192630"/>
            <a:ext cx="7706217" cy="7562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3589" y="2592466"/>
            <a:ext cx="66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　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h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に依存しない</a:t>
            </a:r>
            <a:endParaRPr kumimoji="1" lang="en-US" altLang="ja-JP" sz="2400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Z(</a:t>
            </a:r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)=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149841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131</TotalTime>
  <Words>47</Words>
  <Application>Microsoft Macintosh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Hiragino Kaku Gothic ProN W6</vt:lpstr>
      <vt:lpstr>ＭＳ Ｐゴシック</vt:lpstr>
      <vt:lpstr>Trebuchet MS</vt:lpstr>
      <vt:lpstr>Arial</vt:lpstr>
      <vt:lpstr>ベルリン</vt:lpstr>
      <vt:lpstr>深層学習　３章後半</vt:lpstr>
      <vt:lpstr>3.3　自己符号化器による内部表現の学習</vt:lpstr>
      <vt:lpstr>3.4　確率的なモデルを用いた事前学習</vt:lpstr>
      <vt:lpstr>RBM</vt:lpstr>
      <vt:lpstr>RBM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　３章後半</dc:title>
  <dc:creator>Microsoft Office ユーザー</dc:creator>
  <cp:lastModifiedBy>Microsoft Office ユーザー</cp:lastModifiedBy>
  <cp:revision>9</cp:revision>
  <dcterms:created xsi:type="dcterms:W3CDTF">2017-05-14T01:38:55Z</dcterms:created>
  <dcterms:modified xsi:type="dcterms:W3CDTF">2017-05-14T03:52:46Z</dcterms:modified>
</cp:coreProperties>
</file>