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0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3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7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深層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学習</a:t>
            </a:r>
            <a:r>
              <a:rPr lang="ja-JP" altLang="en-US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３章後半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３章　事前学習とその周辺</a:t>
            </a:r>
            <a:endParaRPr kumimoji="1"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5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3.4.6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法から派生した学習則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65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ヒラギノ角ゴ Pro W6" charset="-128"/>
                <a:ea typeface="ヒラギノ角ゴ Pro W6" charset="-128"/>
              </a:rPr>
              <a:t>3.4.7</a:t>
            </a:r>
            <a:r>
              <a:rPr lang="en-US" altLang="ja-JP" dirty="0">
                <a:latin typeface="ヒラギノ角ゴ Pro W6" charset="-128"/>
                <a:ea typeface="ヒラギノ角ゴ Pro W6" charset="-128"/>
              </a:rPr>
              <a:t/>
            </a:r>
            <a:br>
              <a:rPr lang="en-US" altLang="ja-JP" dirty="0">
                <a:latin typeface="ヒラギノ角ゴ Pro W6" charset="-128"/>
                <a:ea typeface="ヒラギノ角ゴ Pro W6" charset="-128"/>
              </a:rPr>
            </a:br>
            <a:r>
              <a:rPr kumimoji="1" lang="ja-JP" altLang="en-US" sz="3100" dirty="0" smtClean="0">
                <a:latin typeface="ヒラギノ角ゴ Pro W6" charset="-128"/>
                <a:ea typeface="ヒラギノ角ゴ Pro W6" charset="-128"/>
              </a:rPr>
              <a:t>確率的なモデルの事前学習と自己符号化器の学習の関係</a:t>
            </a:r>
            <a:endParaRPr kumimoji="1" lang="ja-JP" altLang="en-US" sz="3100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89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確定的なモデルを用いた事前学習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事前学習は後の深層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NN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の過学習を防ぐ</a:t>
            </a:r>
            <a:endParaRPr kumimoji="1"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確率的なモデルは，確定的な教師あり学習の損失関数とは間接的</a:t>
            </a:r>
            <a:endParaRPr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確率的なモデルは直接的</a:t>
            </a:r>
            <a:endParaRPr kumimoji="1"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lvl="1" algn="just"/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3.5.1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教師なし学習</a:t>
            </a:r>
            <a:endParaRPr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lvl="1"/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3.5.2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教師あり学習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3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3.5.1</a:t>
            </a:r>
            <a: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/>
            </a:r>
            <a:b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</a:b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教師なし学習による確定的なモデルの学習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018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3.5.2</a:t>
            </a:r>
            <a: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/>
            </a:r>
            <a:b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</a:b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教師あり学習</a:t>
            </a:r>
            <a:r>
              <a:rPr lang="ja-JP" altLang="en-US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による確定的なモデルの学習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2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3.6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lang="en-US" altLang="ja-JP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PoE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の学習法としての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78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3.3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自己符号化器による内部表現の学習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事前学習←自己符号化器の学習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用いる</a:t>
            </a:r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0" indent="0">
              <a:buNone/>
            </a:pP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自己符号化器を層ごとに貪欲学習して事前学習</a:t>
            </a:r>
            <a:endParaRPr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確定的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なモデル</a:t>
            </a:r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なモデル</a:t>
            </a:r>
            <a:endParaRPr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3.6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Product of Experts 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の学習法としての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</a:t>
            </a:r>
            <a:endParaRPr lang="en-US" altLang="ja-JP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0" indent="0">
              <a:buNone/>
            </a:pPr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（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Contrastive Divergence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）を中心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1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確率的なモデルを用いた事前学習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確率的なモデルの一種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: 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制限ボルツマンマシン（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）</a:t>
            </a:r>
            <a:endParaRPr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014876"/>
            <a:ext cx="10058400" cy="32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3.4.1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（制限ボルツマンマシン）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" y="2233105"/>
            <a:ext cx="3680754" cy="44321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6" y="2676320"/>
            <a:ext cx="8032037" cy="121589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5" y="3892212"/>
            <a:ext cx="3008093" cy="44966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80321" y="5274441"/>
            <a:ext cx="1020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θ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を最適化する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0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56" y="3192630"/>
            <a:ext cx="7706217" cy="7562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3589" y="2592466"/>
            <a:ext cx="667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規格化定数　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v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h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に依存しない</a:t>
            </a:r>
            <a:endParaRPr kumimoji="1" lang="en-US" altLang="ja-JP" sz="2400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en-US" altLang="ja-JP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Z(</a:t>
            </a:r>
            <a:r>
              <a:rPr kumimoji="1" lang="en-US" altLang="ja-JP" sz="2400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θ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)=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9" y="4094733"/>
            <a:ext cx="4425235" cy="63504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71369" y="478192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となるように規格化定数を定める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42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3.4.2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指数型ハーモニウム族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(EFH)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2" y="3182822"/>
            <a:ext cx="9613900" cy="3001779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80282" y="2225109"/>
            <a:ext cx="8852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は条件付き分布が独立</a:t>
            </a:r>
            <a:endParaRPr kumimoji="1" lang="en-US" altLang="ja-JP" sz="2400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条件付き分布が独立になる分布を一般に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EFH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といい以下で表す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0282" y="4683711"/>
            <a:ext cx="406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エネルギー関数</a:t>
            </a:r>
            <a:endParaRPr kumimoji="1" lang="ja-JP" altLang="en-US" dirty="0">
              <a:solidFill>
                <a:srgbClr val="FF0000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14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3.4.3</a:t>
            </a:r>
            <a: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/>
            </a:r>
            <a:b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</a:b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指数型ハーモニウム族の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法による学習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法（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Contrastive Divergence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法）</a:t>
            </a:r>
            <a:endParaRPr kumimoji="1"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EFH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の</a:t>
            </a:r>
            <a:r>
              <a:rPr lang="en-US" altLang="ja-JP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θ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に関する勾配計算に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EFH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のモデル分布の期待値計算が必要→ギプスサンプリングで近似→計算時間が掛かり過ぎる</a:t>
            </a:r>
            <a:endParaRPr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ギプスサンプリングを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k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回（よく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k=1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）だけ行う</a:t>
            </a:r>
            <a:endParaRPr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136531"/>
            <a:ext cx="10058400" cy="14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3.4.4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法が最適化している損失関数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91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3.4.5</a:t>
            </a:r>
            <a: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/>
            </a:r>
            <a:b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</a:b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法と類似した学習則を与えるアルゴリズム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74065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1278</TotalTime>
  <Words>164</Words>
  <Application>Microsoft Macintosh PowerPoint</Application>
  <PresentationFormat>ワイド画面</PresentationFormat>
  <Paragraphs>40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Hiragino Kaku Gothic ProN W6</vt:lpstr>
      <vt:lpstr>ＭＳ Ｐゴシック</vt:lpstr>
      <vt:lpstr>Trebuchet MS</vt:lpstr>
      <vt:lpstr>ヒラギノ角ゴ Pro W6</vt:lpstr>
      <vt:lpstr>Arial</vt:lpstr>
      <vt:lpstr>ベルリン</vt:lpstr>
      <vt:lpstr>深層学習　３章後半</vt:lpstr>
      <vt:lpstr>3.3　自己符号化器による内部表現の学習</vt:lpstr>
      <vt:lpstr>3.4　確率的なモデルを用いた事前学習</vt:lpstr>
      <vt:lpstr>3.4.1　RBM（制限ボルツマンマシン）</vt:lpstr>
      <vt:lpstr>RBM</vt:lpstr>
      <vt:lpstr>3.4.2　指数型ハーモニウム族(EFH)</vt:lpstr>
      <vt:lpstr>3.4.3 指数型ハーモニウム族のCD法による学習</vt:lpstr>
      <vt:lpstr>3.4.4　CD法が最適化している損失関数</vt:lpstr>
      <vt:lpstr>3.4.5 CD法と類似した学習則を与えるアルゴリズム</vt:lpstr>
      <vt:lpstr>3.4.6　CD法から派生した学習則</vt:lpstr>
      <vt:lpstr>3.4.7 確率的なモデルの事前学習と自己符号化器の学習の関係</vt:lpstr>
      <vt:lpstr>3.5　確定的なモデルを用いた事前学習</vt:lpstr>
      <vt:lpstr>3.5.1 教師なし学習による確定的なモデルの学習</vt:lpstr>
      <vt:lpstr>3.5.2 教師あり学習による確定的なモデルの学習</vt:lpstr>
      <vt:lpstr>3.6　PoEの学習法としてのCD法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深層学習　３章後半</dc:title>
  <dc:creator>Microsoft Office ユーザー</dc:creator>
  <cp:lastModifiedBy>Microsoft Office ユーザー</cp:lastModifiedBy>
  <cp:revision>22</cp:revision>
  <dcterms:created xsi:type="dcterms:W3CDTF">2017-05-14T01:38:55Z</dcterms:created>
  <dcterms:modified xsi:type="dcterms:W3CDTF">2017-05-14T23:01:02Z</dcterms:modified>
</cp:coreProperties>
</file>