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58" r:id="rId6"/>
    <p:sldId id="259" r:id="rId7"/>
    <p:sldId id="257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695" y="600075"/>
            <a:ext cx="9144000" cy="1045845"/>
          </a:xfrm>
        </p:spPr>
        <p:txBody>
          <a:bodyPr>
            <a:normAutofit/>
          </a:bodyPr>
          <a:p>
            <a:r>
              <a:rPr lang="en-US" b="1"/>
              <a:t>TF Girls </a:t>
            </a:r>
            <a:r>
              <a:rPr lang="zh-CN" altLang="en-US" b="1"/>
              <a:t>修炼</a:t>
            </a:r>
            <a:r>
              <a:rPr lang="zh-CN" b="1"/>
              <a:t>指南</a:t>
            </a:r>
            <a:endParaRPr 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 </a:t>
            </a:r>
            <a:r>
              <a:rPr lang="en-US" altLang="zh-CN"/>
              <a:t>Deep Learning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135"/>
            <a:ext cx="10515600" cy="5042535"/>
          </a:xfrm>
        </p:spPr>
        <p:txBody>
          <a:bodyPr/>
          <a:p>
            <a:pPr marL="0" indent="0">
              <a:buNone/>
            </a:pPr>
            <a:r>
              <a:rPr lang="zh-CN" altLang="en-US"/>
              <a:t>随着谷歌宣发他们从</a:t>
            </a:r>
            <a:r>
              <a:rPr lang="en-US" altLang="zh-CN"/>
              <a:t>Mobile First</a:t>
            </a:r>
            <a:r>
              <a:rPr lang="zh-CN" altLang="en-US"/>
              <a:t>到</a:t>
            </a:r>
            <a:r>
              <a:rPr lang="en-US" altLang="zh-CN"/>
              <a:t>AI First</a:t>
            </a:r>
            <a:r>
              <a:rPr lang="zh-CN" altLang="en-US"/>
              <a:t>，我们人类的电子科技已经从移动互联网时代走向了人工智能时代。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在这个人工智能的风口，不仅猪可以飞起来，你也可以飞起来。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人工智能早已在各个领域有了重大突破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AlphaGo</a:t>
            </a:r>
            <a:r>
              <a:rPr lang="zh-CN" altLang="en-US"/>
              <a:t>、无人驾驶汽车、智能家居、科学研究</a:t>
            </a:r>
            <a:r>
              <a:rPr lang="en-US" altLang="en-US"/>
              <a:t>...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zh-CN" altLang="en-US"/>
              <a:t>机器学习中的深度学习便是这屡建奇功的神器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不管你是要遨游知识的海洋，还是变成工程师养家糊口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深度学习都是一个有趣的领域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8890" y="-45720"/>
            <a:ext cx="5960110" cy="35248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1220" y="-24130"/>
            <a:ext cx="6240145" cy="3503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3250565"/>
            <a:ext cx="5770880" cy="360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355" y="3479165"/>
            <a:ext cx="643001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预先</a:t>
            </a:r>
            <a:r>
              <a:rPr lang="zh-CN">
                <a:sym typeface="+mn-ea"/>
              </a:rPr>
              <a:t>技能储备（本系列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分编程，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分理论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</p:spPr>
        <p:txBody>
          <a:bodyPr/>
          <a:p>
            <a:r>
              <a:rPr lang="zh-CN" altLang="en-US"/>
              <a:t>必须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简单的</a:t>
            </a:r>
            <a:r>
              <a:rPr lang="en-US" altLang="zh-CN"/>
              <a:t>Python</a:t>
            </a:r>
            <a:r>
              <a:rPr lang="zh-CN" altLang="en-US"/>
              <a:t>编程（变量，函数 </a:t>
            </a:r>
            <a:r>
              <a:rPr lang="en-US" altLang="en-US"/>
              <a:t>... 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zh-CN" altLang="en-US"/>
              <a:t>简单的线性代数（矢量</a:t>
            </a:r>
            <a:r>
              <a:rPr lang="en-US" altLang="zh-CN"/>
              <a:t>/</a:t>
            </a:r>
            <a:r>
              <a:rPr lang="zh-CN" altLang="zh-CN"/>
              <a:t>向量</a:t>
            </a:r>
            <a:r>
              <a:rPr lang="en-US" altLang="zh-CN"/>
              <a:t>Vector</a:t>
            </a:r>
            <a:r>
              <a:rPr lang="zh-CN" altLang="en-US"/>
              <a:t>、· 乘</a:t>
            </a:r>
            <a:r>
              <a:rPr lang="en-US" altLang="zh-CN"/>
              <a:t>X</a:t>
            </a:r>
            <a:r>
              <a:rPr lang="zh-CN" altLang="en-US"/>
              <a:t>乘）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简单的机器学习（训练、测试、正确率、召回率）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大有帮助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简单</a:t>
            </a:r>
            <a:r>
              <a:rPr lang="en-US" altLang="zh-CN"/>
              <a:t>Numpy</a:t>
            </a:r>
            <a:r>
              <a:rPr lang="zh-CN" altLang="en-US"/>
              <a:t>的使用（</a:t>
            </a:r>
            <a:r>
              <a:rPr lang="en-US" altLang="zh-CN"/>
              <a:t>Numpy</a:t>
            </a:r>
            <a:r>
              <a:rPr lang="zh-CN" altLang="en-US"/>
              <a:t>有一些隐藏坑）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一定的机器学习经验（监督式学习、非监督式学习）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简单的图片处理（</a:t>
            </a:r>
            <a:r>
              <a:rPr lang="en-US" altLang="zh-CN"/>
              <a:t>RGB=&gt;</a:t>
            </a:r>
            <a:r>
              <a:rPr lang="zh-CN" altLang="en-US"/>
              <a:t>灰度）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因为本系列用图片识别作为例子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如果需要巩固预备知识，可以去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Udacity </a:t>
            </a:r>
            <a:r>
              <a:rPr lang="zh-CN" altLang="en-US"/>
              <a:t>优达学城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Udacity</a:t>
            </a:r>
            <a:r>
              <a:rPr lang="zh-CN" altLang="en-US"/>
              <a:t>有目前我学过最好的机器学习入门</a:t>
            </a:r>
            <a:endParaRPr lang="zh-CN" altLang="en-US"/>
          </a:p>
          <a:p>
            <a:r>
              <a:rPr lang="en-US" altLang="zh-CN"/>
              <a:t>Coursera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上面有一大坨课程</a:t>
            </a:r>
            <a:endParaRPr lang="zh-CN" altLang="en-US"/>
          </a:p>
          <a:p>
            <a:r>
              <a:rPr lang="en-US" altLang="zh-CN"/>
              <a:t>Youtube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上面有一大坨课程</a:t>
            </a:r>
            <a:endParaRPr lang="zh-CN" altLang="en-US"/>
          </a:p>
          <a:p>
            <a:r>
              <a:rPr lang="zh-CN" altLang="en-US"/>
              <a:t>网上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网上有很多资料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预先开发环境准备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根据官网  </a:t>
            </a:r>
            <a:r>
              <a:rPr lang="en-US" altLang="zh-CN"/>
              <a:t>www.tensorflow.org</a:t>
            </a:r>
            <a:endParaRPr lang="en-US" altLang="zh-CN"/>
          </a:p>
          <a:p>
            <a:pPr marL="0" indent="0">
              <a:buNone/>
            </a:pPr>
            <a:r>
              <a:rPr lang="en-US"/>
              <a:t>	Python3.5, 3.4 </a:t>
            </a:r>
            <a:r>
              <a:rPr lang="zh-CN" altLang="en-US"/>
              <a:t>或者 </a:t>
            </a:r>
            <a:r>
              <a:rPr lang="en-US" altLang="zh-CN"/>
              <a:t>2.7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其他版本可能也可以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推荐 </a:t>
            </a:r>
            <a:r>
              <a:rPr lang="en-US" altLang="zh-CN"/>
              <a:t>Anaconda </a:t>
            </a:r>
            <a:r>
              <a:rPr lang="zh-CN" altLang="en-US"/>
              <a:t>发行版 www.continuum.io/downloads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安装</a:t>
            </a:r>
            <a:r>
              <a:rPr lang="en-US" altLang="zh-CN"/>
              <a:t>TensorFlow CPU </a:t>
            </a:r>
            <a:r>
              <a:rPr lang="zh-CN" altLang="en-US"/>
              <a:t>版 或者 </a:t>
            </a:r>
            <a:r>
              <a:rPr lang="en-US" altLang="zh-CN"/>
              <a:t>GPU </a:t>
            </a:r>
            <a:r>
              <a:rPr lang="zh-CN" altLang="en-US"/>
              <a:t>版。</a:t>
            </a:r>
            <a:r>
              <a:rPr lang="en-US" altLang="zh-CN"/>
              <a:t>N</a:t>
            </a:r>
            <a:r>
              <a:rPr lang="zh-CN" altLang="en-US"/>
              <a:t>卡的一定装 </a:t>
            </a:r>
            <a:r>
              <a:rPr lang="en-US" altLang="zh-CN"/>
              <a:t>GPU </a:t>
            </a:r>
            <a:r>
              <a:rPr lang="zh-CN" altLang="en-US"/>
              <a:t>版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www.tensorflow.org/versions/r0.11/get_started/os_setup.html#download-and-setup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安装非常简单，跟着提示走就行。需要 </a:t>
            </a:r>
            <a:r>
              <a:rPr lang="en-US" altLang="zh-CN"/>
              <a:t>Linux </a:t>
            </a:r>
            <a:r>
              <a:rPr lang="zh-CN" altLang="en-US"/>
              <a:t>或 </a:t>
            </a:r>
            <a:r>
              <a:rPr lang="en-US" altLang="zh-CN"/>
              <a:t>Mac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20" y="10795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节到第</a:t>
            </a:r>
            <a:r>
              <a:rPr lang="en-US" altLang="zh-CN"/>
              <a:t>3</a:t>
            </a:r>
            <a:r>
              <a:rPr lang="zh-CN" altLang="en-US"/>
              <a:t>节讲解的是</a:t>
            </a:r>
            <a:r>
              <a:rPr lang="en-US" altLang="zh-CN"/>
              <a:t>TensorFlow</a:t>
            </a:r>
            <a:r>
              <a:rPr lang="zh-CN" altLang="en-US"/>
              <a:t>这个框架的基本使用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想直接进入实战项目的朋友们可以跳到第</a:t>
            </a:r>
            <a:r>
              <a:rPr lang="en-US" altLang="zh-CN"/>
              <a:t>4</a:t>
            </a:r>
            <a:r>
              <a:rPr lang="zh-CN" altLang="en-US"/>
              <a:t>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想先明白神经网络是什么的同学可以跳到第</a:t>
            </a:r>
            <a:r>
              <a:rPr lang="en-US" altLang="zh-CN"/>
              <a:t>7</a:t>
            </a:r>
            <a:r>
              <a:rPr lang="zh-CN" altLang="en-US"/>
              <a:t>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Presentation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微软雅黑</vt:lpstr>
      <vt:lpstr>Calibri</vt:lpstr>
      <vt:lpstr>Office Theme</vt:lpstr>
      <vt:lpstr>TF Girls 修炼指南</vt:lpstr>
      <vt:lpstr>为什么 Deep Learning？</vt:lpstr>
      <vt:lpstr>PowerPoint 演示文稿</vt:lpstr>
      <vt:lpstr>预先技能储备（本系列8分编程，2分理论）</vt:lpstr>
      <vt:lpstr>如果没有预备知识，可以去</vt:lpstr>
      <vt:lpstr>预先开发环境准备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Girls 修炼指南</dc:title>
  <dc:creator>Administrator</dc:creator>
  <cp:lastModifiedBy>Administrator</cp:lastModifiedBy>
  <cp:revision>15</cp:revision>
  <dcterms:created xsi:type="dcterms:W3CDTF">2016-10-10T19:32:00Z</dcterms:created>
  <dcterms:modified xsi:type="dcterms:W3CDTF">2016-10-11T20:28:18Z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