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深度全连接网络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关键字：深，全连接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深：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网络有多个隐藏层。就是个酷酷的称呼而已，没有实际意义。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全连接：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每一层的节点互相不相连。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每一层的节点都和上一层与下一层的所有节点相连。</a:t>
            </a:r>
            <a:r>
              <a:rPr lang="en-US" altLang="zh-CN"/>
              <a:t>		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2970" y="737235"/>
            <a:ext cx="7534275" cy="36957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743710" y="4590415"/>
            <a:ext cx="801306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全连接的好处都有啥？</a:t>
            </a:r>
            <a:endParaRPr lang="zh-CN"/>
          </a:p>
          <a:p>
            <a:r>
              <a:rPr lang="zh-CN"/>
              <a:t>每一层都可以个用一个矩阵单独表示。</a:t>
            </a:r>
            <a:endParaRPr lang="zh-CN"/>
          </a:p>
          <a:p>
            <a:r>
              <a:rPr lang="zh-CN"/>
              <a:t>每一层到下一层的运算都可以用矩阵操作来并行。</a:t>
            </a:r>
            <a:endParaRPr lang="zh-CN"/>
          </a:p>
          <a:p>
            <a:endParaRPr lang="zh-CN"/>
          </a:p>
          <a:p>
            <a:r>
              <a:rPr lang="zh-CN"/>
              <a:t>如果网络不是全连接的，就难以这样。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sz="3200"/>
              <a:t>我们的全连接网络：</a:t>
            </a:r>
            <a:r>
              <a:rPr lang="en-US" altLang="zh-CN" sz="3200"/>
              <a:t>2</a:t>
            </a:r>
            <a:r>
              <a:rPr lang="zh-CN" altLang="en-US" sz="3200"/>
              <a:t>层 </a:t>
            </a:r>
            <a:r>
              <a:rPr lang="en-US" altLang="zh-CN" sz="3200"/>
              <a:t>= </a:t>
            </a:r>
            <a:r>
              <a:rPr lang="zh-CN" altLang="en-US" sz="3200"/>
              <a:t>隐藏层 </a:t>
            </a:r>
            <a:r>
              <a:rPr lang="en-US" altLang="zh-CN" sz="3200"/>
              <a:t>+ </a:t>
            </a:r>
            <a:r>
              <a:rPr lang="zh-CN" altLang="en-US" sz="3200"/>
              <a:t>输出层</a:t>
            </a:r>
            <a:endParaRPr lang="en-US" altLang="zh-CN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之所以不说是三层，是因为输入层是具体问题给出的，与网络架构无关。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如图，如果输入有</a:t>
            </a:r>
            <a:r>
              <a:rPr lang="en-US" altLang="zh-CN"/>
              <a:t>3</a:t>
            </a:r>
            <a:r>
              <a:rPr lang="zh-CN" altLang="en-US"/>
              <a:t>个数据，那么输入层大小就是</a:t>
            </a:r>
            <a:r>
              <a:rPr lang="en-US" altLang="zh-CN"/>
              <a:t>3</a:t>
            </a:r>
            <a:r>
              <a:rPr lang="zh-CN" altLang="zh-CN"/>
              <a:t>。如果输入有</a:t>
            </a:r>
            <a:r>
              <a:rPr lang="en-US" altLang="zh-CN"/>
              <a:t>1</a:t>
            </a:r>
            <a:r>
              <a:rPr lang="zh-CN" altLang="en-US"/>
              <a:t>万的数据，那么输入层就是不一样大。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并且，</a:t>
            </a:r>
            <a:r>
              <a:rPr lang="en-US" altLang="zh-CN"/>
              <a:t>TensorFlow</a:t>
            </a:r>
            <a:r>
              <a:rPr lang="zh-CN" altLang="en-US"/>
              <a:t>将每两层之间的边的权重</a:t>
            </a:r>
            <a:r>
              <a:rPr lang="en-US" altLang="en-US"/>
              <a:t>(Weights)</a:t>
            </a:r>
            <a:r>
              <a:rPr lang="zh-CN" altLang="en-US"/>
              <a:t>与偏差</a:t>
            </a:r>
            <a:r>
              <a:rPr lang="en-US" altLang="zh-CN"/>
              <a:t>(Bias)</a:t>
            </a:r>
            <a:r>
              <a:rPr lang="zh-CN" altLang="zh-CN"/>
              <a:t>编码到下一层，而不是上一层。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8570" y="1691005"/>
            <a:ext cx="4867275" cy="3333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34150" y="5353050"/>
            <a:ext cx="39624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图片仅为参考，实际请看代码。</a:t>
            </a:r>
            <a:endParaRPr lang="zh-CN" altLang="en-US"/>
          </a:p>
          <a:p>
            <a:r>
              <a:rPr lang="zh-CN" altLang="en-US"/>
              <a:t>这可能是最小的深度神经网络了。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Presentation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微软雅黑</vt:lpstr>
      <vt:lpstr>Calibri</vt:lpstr>
      <vt:lpstr/>
      <vt:lpstr>Arial Unicode MS</vt:lpstr>
      <vt:lpstr>Liberation Mono</vt:lpstr>
      <vt:lpstr>Office Theme</vt:lpstr>
      <vt:lpstr>深度全连接网络</vt:lpstr>
      <vt:lpstr>关键字：深，全连接</vt:lpstr>
      <vt:lpstr>PowerPoint 演示文稿</vt:lpstr>
      <vt:lpstr>我们的全连接网络：2层 = 隐藏层 + 输入层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深度全连接网络</dc:title>
  <dc:creator/>
  <cp:lastModifiedBy>Administrator</cp:lastModifiedBy>
  <cp:revision>3</cp:revision>
  <dcterms:created xsi:type="dcterms:W3CDTF">2016-10-08T03:04:00Z</dcterms:created>
  <dcterms:modified xsi:type="dcterms:W3CDTF">2016-10-08T04:31:28Z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